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12"/>
  </p:notesMasterIdLst>
  <p:sldIdLst>
    <p:sldId id="256" r:id="rId5"/>
    <p:sldId id="257" r:id="rId6"/>
    <p:sldId id="262" r:id="rId7"/>
    <p:sldId id="260" r:id="rId8"/>
    <p:sldId id="261" r:id="rId9"/>
    <p:sldId id="263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old Carvajal Alvarez" userId="630df346-882b-4696-afa4-873fd6404555" providerId="ADAL" clId="{C2D92D40-2066-4730-B0F5-E4062AFE8874}"/>
    <pc:docChg chg="delSld">
      <pc:chgData name="Harold Carvajal Alvarez" userId="630df346-882b-4696-afa4-873fd6404555" providerId="ADAL" clId="{C2D92D40-2066-4730-B0F5-E4062AFE8874}" dt="2024-11-19T06:34:03.758" v="0" actId="2696"/>
      <pc:docMkLst>
        <pc:docMk/>
      </pc:docMkLst>
      <pc:sldChg chg="del">
        <pc:chgData name="Harold Carvajal Alvarez" userId="630df346-882b-4696-afa4-873fd6404555" providerId="ADAL" clId="{C2D92D40-2066-4730-B0F5-E4062AFE8874}" dt="2024-11-19T06:34:03.758" v="0" actId="2696"/>
        <pc:sldMkLst>
          <pc:docMk/>
          <pc:sldMk cId="241355951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9aea5369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9aea5369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a8d5a43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a8d5a43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a8d5a43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a8d5a43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2808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a8d5a43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a8d5a43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697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a8d5a43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a8d5a43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94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a8d5a43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a8d5a43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4136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a8d5a43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a8d5a43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5480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t="20146"/>
          <a:stretch/>
        </p:blipFill>
        <p:spPr>
          <a:xfrm>
            <a:off x="2157150" y="259725"/>
            <a:ext cx="4829700" cy="37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body" idx="4294967295"/>
          </p:nvPr>
        </p:nvSpPr>
        <p:spPr>
          <a:xfrm>
            <a:off x="2863950" y="3833225"/>
            <a:ext cx="3416100" cy="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Universidad Estatal a Distancia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Costa Rica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1F027-1F7E-51B8-C47B-96C07E98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54" y="2108572"/>
            <a:ext cx="8520600" cy="572700"/>
          </a:xfrm>
        </p:spPr>
        <p:txBody>
          <a:bodyPr/>
          <a:lstStyle/>
          <a:p>
            <a:r>
              <a:rPr lang="es-CR" dirty="0">
                <a:solidFill>
                  <a:schemeClr val="bg1"/>
                </a:solidFill>
              </a:rPr>
              <a:t>Facilitador: Harold Carvajal Alvarez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1F027-1F7E-51B8-C47B-96C07E98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902" y="378924"/>
            <a:ext cx="8520600" cy="572700"/>
          </a:xfrm>
        </p:spPr>
        <p:txBody>
          <a:bodyPr/>
          <a:lstStyle/>
          <a:p>
            <a:r>
              <a:rPr lang="es-MX">
                <a:solidFill>
                  <a:srgbClr val="FFFF00"/>
                </a:solidFill>
              </a:rPr>
              <a:t>¿Qué es .NET MAUI?</a:t>
            </a:r>
            <a:endParaRPr lang="es-CR" dirty="0">
              <a:solidFill>
                <a:srgbClr val="FFFF00"/>
              </a:solidFill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600F8DF-88EE-DAE1-A666-E81892B7A9F8}"/>
              </a:ext>
            </a:extLst>
          </p:cNvPr>
          <p:cNvSpPr txBox="1">
            <a:spLocks/>
          </p:cNvSpPr>
          <p:nvPr/>
        </p:nvSpPr>
        <p:spPr>
          <a:xfrm>
            <a:off x="127640" y="2054134"/>
            <a:ext cx="5028254" cy="248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s-MX" sz="2000">
                <a:solidFill>
                  <a:schemeClr val="tx2"/>
                </a:solidFill>
              </a:rPr>
              <a:t>Multi-platform App UI es una estructura para la creación de aplicaciones en múltiples plataformas: Android, iOS, macOS y Windows</a:t>
            </a:r>
            <a:endParaRPr lang="es-CR" sz="2000" dirty="0">
              <a:solidFill>
                <a:schemeClr val="tx2"/>
              </a:solidFill>
            </a:endParaRPr>
          </a:p>
        </p:txBody>
      </p:sp>
      <p:pic>
        <p:nvPicPr>
          <p:cNvPr id="2050" name="Picture 2" descr="Qué es .NET MAUI? - .NET MAUI | Microsoft Learn">
            <a:extLst>
              <a:ext uri="{FF2B5EF4-FFF2-40B4-BE49-F238E27FC236}">
                <a16:creationId xmlns:a16="http://schemas.microsoft.com/office/drawing/2014/main" id="{0F843C09-A738-4A58-7770-B157FDA71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552" y="1044483"/>
            <a:ext cx="3378950" cy="300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659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4249FE3-FE17-CF14-E623-87A27229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Inter"/>
              </a:rPr>
              <a:t>¿Qué es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latin typeface="Inter"/>
              </a:rPr>
              <a:t>Blazor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Inter"/>
              </a:rPr>
              <a:t>?</a:t>
            </a:r>
            <a:br>
              <a:rPr lang="es-MX" b="1" dirty="0">
                <a:solidFill>
                  <a:schemeClr val="accent6">
                    <a:lumMod val="75000"/>
                  </a:schemeClr>
                </a:solidFill>
                <a:latin typeface="Inter"/>
              </a:rPr>
            </a:br>
            <a:endParaRPr lang="es-CR" dirty="0"/>
          </a:p>
        </p:txBody>
      </p:sp>
      <p:pic>
        <p:nvPicPr>
          <p:cNvPr id="1026" name="Picture 2" descr="Blazor Server vs Blazor WebAssembly | Infragistics Blog">
            <a:extLst>
              <a:ext uri="{FF2B5EF4-FFF2-40B4-BE49-F238E27FC236}">
                <a16:creationId xmlns:a16="http://schemas.microsoft.com/office/drawing/2014/main" id="{F39FD27B-3533-C080-B7C1-36842295C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850" y="2172716"/>
            <a:ext cx="321945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E64DDB3B-19FF-FB7D-DDA1-0631D344CFA0}"/>
              </a:ext>
            </a:extLst>
          </p:cNvPr>
          <p:cNvSpPr txBox="1">
            <a:spLocks/>
          </p:cNvSpPr>
          <p:nvPr/>
        </p:nvSpPr>
        <p:spPr>
          <a:xfrm>
            <a:off x="130939" y="1882190"/>
            <a:ext cx="4974560" cy="2000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 algn="just">
              <a:buNone/>
            </a:pPr>
            <a:r>
              <a:rPr lang="es-MX" sz="2000" b="1" dirty="0" err="1">
                <a:solidFill>
                  <a:schemeClr val="bg1"/>
                </a:solidFill>
                <a:latin typeface="Inter"/>
              </a:rPr>
              <a:t>Blazor</a:t>
            </a:r>
            <a:r>
              <a:rPr lang="es-MX" sz="2000" dirty="0">
                <a:solidFill>
                  <a:schemeClr val="bg1"/>
                </a:solidFill>
                <a:latin typeface="Inter"/>
              </a:rPr>
              <a:t> es un </a:t>
            </a:r>
            <a:r>
              <a:rPr lang="es-MX" sz="2000" b="1" dirty="0" err="1">
                <a:solidFill>
                  <a:schemeClr val="bg1"/>
                </a:solidFill>
                <a:latin typeface="Inter"/>
              </a:rPr>
              <a:t>framework</a:t>
            </a:r>
            <a:r>
              <a:rPr lang="es-MX" sz="2000" dirty="0">
                <a:solidFill>
                  <a:schemeClr val="bg1"/>
                </a:solidFill>
                <a:latin typeface="Inter"/>
              </a:rPr>
              <a:t> del equipo de </a:t>
            </a:r>
            <a:r>
              <a:rPr lang="es-MX" sz="2000" b="1" dirty="0">
                <a:solidFill>
                  <a:schemeClr val="bg1"/>
                </a:solidFill>
                <a:latin typeface="Inter"/>
              </a:rPr>
              <a:t>Microsoft ASP.NET</a:t>
            </a:r>
            <a:r>
              <a:rPr lang="es-MX" sz="2000" dirty="0">
                <a:solidFill>
                  <a:schemeClr val="bg1"/>
                </a:solidFill>
                <a:latin typeface="Inter"/>
              </a:rPr>
              <a:t> que permite a los desarrolladores escribir aplicaciones de una sola página (</a:t>
            </a:r>
            <a:r>
              <a:rPr lang="es-MX" sz="2000" b="1" dirty="0">
                <a:solidFill>
                  <a:schemeClr val="bg1"/>
                </a:solidFill>
                <a:latin typeface="Inter"/>
              </a:rPr>
              <a:t>SPA</a:t>
            </a:r>
            <a:r>
              <a:rPr lang="es-MX" sz="2000" dirty="0">
                <a:solidFill>
                  <a:schemeClr val="bg1"/>
                </a:solidFill>
                <a:latin typeface="Inter"/>
              </a:rPr>
              <a:t>) sin </a:t>
            </a:r>
            <a:r>
              <a:rPr lang="es-MX" sz="2000" b="1" dirty="0">
                <a:solidFill>
                  <a:schemeClr val="bg1"/>
                </a:solidFill>
                <a:latin typeface="Inter"/>
              </a:rPr>
              <a:t>JavaScript</a:t>
            </a:r>
            <a:r>
              <a:rPr lang="es-MX" sz="2000" dirty="0">
                <a:solidFill>
                  <a:schemeClr val="bg1"/>
                </a:solidFill>
                <a:latin typeface="Inter"/>
              </a:rPr>
              <a:t>. Tiene la opción de ser ejecutado en el navegador del cliente o de ejecutarse en el servidor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6611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4249FE3-FE17-CF14-E623-87A27229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Inter"/>
              </a:rPr>
              <a:t>Características principales </a:t>
            </a:r>
            <a:br>
              <a:rPr lang="es-MX" b="1" dirty="0">
                <a:solidFill>
                  <a:schemeClr val="accent6">
                    <a:lumMod val="75000"/>
                  </a:schemeClr>
                </a:solidFill>
                <a:latin typeface="Inter"/>
              </a:rPr>
            </a:br>
            <a:endParaRPr lang="es-CR" dirty="0"/>
          </a:p>
        </p:txBody>
      </p:sp>
      <p:pic>
        <p:nvPicPr>
          <p:cNvPr id="1026" name="Picture 2" descr="Blazor Server vs Blazor WebAssembly | Infragistics Blog">
            <a:extLst>
              <a:ext uri="{FF2B5EF4-FFF2-40B4-BE49-F238E27FC236}">
                <a16:creationId xmlns:a16="http://schemas.microsoft.com/office/drawing/2014/main" id="{F39FD27B-3533-C080-B7C1-36842295C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850" y="2172716"/>
            <a:ext cx="321945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5E695BE-5182-38BA-ED20-05475FFBC3E8}"/>
              </a:ext>
            </a:extLst>
          </p:cNvPr>
          <p:cNvSpPr txBox="1"/>
          <p:nvPr/>
        </p:nvSpPr>
        <p:spPr>
          <a:xfrm>
            <a:off x="311699" y="1281889"/>
            <a:ext cx="5163683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dirty="0">
                <a:solidFill>
                  <a:schemeClr val="tx2"/>
                </a:solidFill>
              </a:rPr>
              <a:t>Componentes reutilizables con C# y HTML</a:t>
            </a:r>
          </a:p>
          <a:p>
            <a:pPr>
              <a:lnSpc>
                <a:spcPct val="150000"/>
              </a:lnSpc>
            </a:pPr>
            <a:r>
              <a:rPr lang="es-MX" sz="2000" dirty="0">
                <a:solidFill>
                  <a:schemeClr val="tx2"/>
                </a:solidFill>
              </a:rPr>
              <a:t>Creación de aplicaciones interactivas del lado del cliente</a:t>
            </a:r>
          </a:p>
          <a:p>
            <a:pPr>
              <a:lnSpc>
                <a:spcPct val="150000"/>
              </a:lnSpc>
            </a:pPr>
            <a:r>
              <a:rPr lang="es-MX" sz="2000" dirty="0">
                <a:solidFill>
                  <a:schemeClr val="tx2"/>
                </a:solidFill>
              </a:rPr>
              <a:t>Modelos de ejecución: </a:t>
            </a:r>
            <a:r>
              <a:rPr lang="es-MX" sz="2000" dirty="0" err="1">
                <a:solidFill>
                  <a:schemeClr val="tx2"/>
                </a:solidFill>
              </a:rPr>
              <a:t>Blazor</a:t>
            </a:r>
            <a:r>
              <a:rPr lang="es-MX" sz="2000" dirty="0">
                <a:solidFill>
                  <a:schemeClr val="tx2"/>
                </a:solidFill>
              </a:rPr>
              <a:t> Server y </a:t>
            </a:r>
            <a:r>
              <a:rPr lang="es-MX" sz="2000" dirty="0" err="1">
                <a:solidFill>
                  <a:schemeClr val="tx2"/>
                </a:solidFill>
              </a:rPr>
              <a:t>Blazor</a:t>
            </a:r>
            <a:r>
              <a:rPr lang="es-MX" sz="2000" dirty="0">
                <a:solidFill>
                  <a:schemeClr val="tx2"/>
                </a:solidFill>
              </a:rPr>
              <a:t> </a:t>
            </a:r>
            <a:r>
              <a:rPr lang="es-MX" sz="2000" dirty="0" err="1">
                <a:solidFill>
                  <a:schemeClr val="tx2"/>
                </a:solidFill>
              </a:rPr>
              <a:t>WebAssembly</a:t>
            </a:r>
            <a:endParaRPr lang="es-MX" sz="20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s-MX" sz="2000" dirty="0">
                <a:solidFill>
                  <a:schemeClr val="tx2"/>
                </a:solidFill>
              </a:rPr>
              <a:t>Integración con .NET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7704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4249FE3-FE17-CF14-E623-87A27229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Inter"/>
              </a:rPr>
              <a:t>Instalación de Visual Studio 2022</a:t>
            </a:r>
            <a:br>
              <a:rPr lang="es-MX" b="1" dirty="0">
                <a:solidFill>
                  <a:schemeClr val="accent6">
                    <a:lumMod val="75000"/>
                  </a:schemeClr>
                </a:solidFill>
                <a:latin typeface="Inter"/>
              </a:rPr>
            </a:br>
            <a:endParaRPr lang="es-C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294CE3C-85BC-0DF3-59D4-D1D3E2D95B87}"/>
              </a:ext>
            </a:extLst>
          </p:cNvPr>
          <p:cNvSpPr txBox="1"/>
          <p:nvPr/>
        </p:nvSpPr>
        <p:spPr>
          <a:xfrm>
            <a:off x="333734" y="1065468"/>
            <a:ext cx="85205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chemeClr val="tx2"/>
                </a:solidFill>
              </a:rPr>
              <a:t>Descargar el Instalador de Visual Studio Comunidad:</a:t>
            </a:r>
          </a:p>
          <a:p>
            <a:r>
              <a:rPr lang="es-MX" sz="2400" dirty="0">
                <a:solidFill>
                  <a:schemeClr val="tx2"/>
                </a:solidFill>
              </a:rPr>
              <a:t>https://visualstudio.microsoft.com/es/downloads/</a:t>
            </a:r>
          </a:p>
          <a:p>
            <a:endParaRPr lang="es-CR" sz="2400" dirty="0">
              <a:solidFill>
                <a:schemeClr val="tx2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0D4FCDB-6DD4-132B-8F7D-A2618191DD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20" t="17118" r="12048" b="4021"/>
          <a:stretch/>
        </p:blipFill>
        <p:spPr>
          <a:xfrm>
            <a:off x="1894901" y="2313541"/>
            <a:ext cx="4748271" cy="270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8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4249FE3-FE17-CF14-E623-87A27229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Inter"/>
              </a:rPr>
              <a:t>Instalación de Visual Studio 2022 - Opciones</a:t>
            </a:r>
            <a:br>
              <a:rPr lang="es-MX" b="1" dirty="0">
                <a:solidFill>
                  <a:schemeClr val="accent6">
                    <a:lumMod val="75000"/>
                  </a:schemeClr>
                </a:solidFill>
                <a:latin typeface="Inter"/>
              </a:rPr>
            </a:br>
            <a:endParaRPr lang="es-CR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BC7FFA2-D788-EC46-36A8-53CD8710B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8" t="8632" r="4338" b="8632"/>
          <a:stretch/>
        </p:blipFill>
        <p:spPr>
          <a:xfrm>
            <a:off x="782197" y="1193927"/>
            <a:ext cx="7370285" cy="376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566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9F108F0655A66479177679F994BF3C9" ma:contentTypeVersion="15" ma:contentTypeDescription="Crear nuevo documento." ma:contentTypeScope="" ma:versionID="7a57609db726e8a17b968ae67ebc1fbd">
  <xsd:schema xmlns:xsd="http://www.w3.org/2001/XMLSchema" xmlns:xs="http://www.w3.org/2001/XMLSchema" xmlns:p="http://schemas.microsoft.com/office/2006/metadata/properties" xmlns:ns3="e70aef62-d257-405c-b5fa-ebf030832cd3" xmlns:ns4="19ec47f8-a5c9-4358-835b-046b4bb56991" targetNamespace="http://schemas.microsoft.com/office/2006/metadata/properties" ma:root="true" ma:fieldsID="0a94b16def809b5eb77b8b6554a10dfd" ns3:_="" ns4:_="">
    <xsd:import namespace="e70aef62-d257-405c-b5fa-ebf030832cd3"/>
    <xsd:import namespace="19ec47f8-a5c9-4358-835b-046b4bb5699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0aef62-d257-405c-b5fa-ebf030832cd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ec47f8-a5c9-4358-835b-046b4bb569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9ec47f8-a5c9-4358-835b-046b4bb56991" xsi:nil="true"/>
  </documentManagement>
</p:properties>
</file>

<file path=customXml/itemProps1.xml><?xml version="1.0" encoding="utf-8"?>
<ds:datastoreItem xmlns:ds="http://schemas.openxmlformats.org/officeDocument/2006/customXml" ds:itemID="{7A46FD3B-EE17-4DD5-BCF6-F100FFA676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0aef62-d257-405c-b5fa-ebf030832cd3"/>
    <ds:schemaRef ds:uri="19ec47f8-a5c9-4358-835b-046b4bb569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F37A0A-5231-43A7-8CF2-329DF4FDD0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01369F-C823-49F6-8374-26B4F8F9628C}">
  <ds:schemaRefs>
    <ds:schemaRef ds:uri="e70aef62-d257-405c-b5fa-ebf030832cd3"/>
    <ds:schemaRef ds:uri="http://purl.org/dc/elements/1.1/"/>
    <ds:schemaRef ds:uri="http://purl.org/dc/terms/"/>
    <ds:schemaRef ds:uri="19ec47f8-a5c9-4358-835b-046b4bb56991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156</Words>
  <Application>Microsoft Office PowerPoint</Application>
  <PresentationFormat>Presentación en pantalla (16:9)</PresentationFormat>
  <Paragraphs>16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Inter</vt:lpstr>
      <vt:lpstr>Simple Light</vt:lpstr>
      <vt:lpstr>Presentación de PowerPoint</vt:lpstr>
      <vt:lpstr>Facilitador: Harold Carvajal Alvarez</vt:lpstr>
      <vt:lpstr>¿Qué es .NET MAUI?</vt:lpstr>
      <vt:lpstr>¿Qué es Blazor? </vt:lpstr>
      <vt:lpstr>Características principales  </vt:lpstr>
      <vt:lpstr>Instalación de Visual Studio 2022 </vt:lpstr>
      <vt:lpstr>Instalación de Visual Studio 2022 - Opciones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Harold Carvajal</dc:creator>
  <cp:lastModifiedBy>Harold Carvajal Alvarez</cp:lastModifiedBy>
  <cp:revision>4</cp:revision>
  <dcterms:modified xsi:type="dcterms:W3CDTF">2024-11-19T06:34:12Z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0x010100E9F108F0655A66479177679F994BF3C9</vt:lpwstr>
  </property>
</Properties>
</file>