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aea536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aea536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24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51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8d5a4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8d5a4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6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8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6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59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3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aea5369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aea5369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51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0146"/>
          <a:stretch/>
        </p:blipFill>
        <p:spPr>
          <a:xfrm>
            <a:off x="2157150" y="259725"/>
            <a:ext cx="4829700" cy="37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2863950" y="3833225"/>
            <a:ext cx="34161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Universidad Estatal a Distancia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Costa Rica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8163500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Esquema de control para el microcontrolador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C02CB33-F588-6123-FC26-663B44DC39DD}"/>
              </a:ext>
            </a:extLst>
          </p:cNvPr>
          <p:cNvSpPr/>
          <p:nvPr/>
        </p:nvSpPr>
        <p:spPr>
          <a:xfrm>
            <a:off x="521465" y="1021470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WiFi</a:t>
            </a:r>
            <a:r>
              <a:rPr lang="es-CR" dirty="0"/>
              <a:t> </a:t>
            </a:r>
            <a:r>
              <a:rPr lang="es-CR" dirty="0" err="1"/>
              <a:t>Controller</a:t>
            </a:r>
            <a:endParaRPr lang="es-C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CBE8FE-2427-ECCD-EB30-E0C679F7B387}"/>
              </a:ext>
            </a:extLst>
          </p:cNvPr>
          <p:cNvSpPr/>
          <p:nvPr/>
        </p:nvSpPr>
        <p:spPr>
          <a:xfrm>
            <a:off x="521465" y="2511845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Wecksocket</a:t>
            </a:r>
            <a:r>
              <a:rPr lang="es-CR" dirty="0"/>
              <a:t> </a:t>
            </a:r>
            <a:r>
              <a:rPr lang="es-CR" dirty="0" err="1"/>
              <a:t>Handler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93269-7EFE-A5BE-3C06-273DCEEA69C8}"/>
              </a:ext>
            </a:extLst>
          </p:cNvPr>
          <p:cNvSpPr/>
          <p:nvPr/>
        </p:nvSpPr>
        <p:spPr>
          <a:xfrm>
            <a:off x="3237127" y="2511845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Device</a:t>
            </a:r>
            <a:r>
              <a:rPr lang="es-CR" dirty="0"/>
              <a:t> </a:t>
            </a:r>
            <a:r>
              <a:rPr lang="es-CR" dirty="0" err="1"/>
              <a:t>Handler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11B7B-1B3B-5C5B-D9F7-2C55BB4F8FDA}"/>
              </a:ext>
            </a:extLst>
          </p:cNvPr>
          <p:cNvSpPr/>
          <p:nvPr/>
        </p:nvSpPr>
        <p:spPr>
          <a:xfrm>
            <a:off x="5906874" y="2511845"/>
            <a:ext cx="2014253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Device</a:t>
            </a:r>
            <a:endParaRPr lang="es-CR" dirty="0"/>
          </a:p>
          <a:p>
            <a:pPr algn="ctr"/>
            <a:r>
              <a:rPr lang="es-CR" dirty="0" err="1"/>
              <a:t>Communications</a:t>
            </a:r>
            <a:r>
              <a:rPr lang="es-CR" dirty="0"/>
              <a:t> </a:t>
            </a:r>
            <a:r>
              <a:rPr lang="es-CR" dirty="0" err="1"/>
              <a:t>Handler</a:t>
            </a:r>
            <a:endParaRPr lang="es-C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DF140E-1D15-F476-0AD6-BA0B0DDC3A3A}"/>
              </a:ext>
            </a:extLst>
          </p:cNvPr>
          <p:cNvSpPr/>
          <p:nvPr/>
        </p:nvSpPr>
        <p:spPr>
          <a:xfrm>
            <a:off x="4224968" y="3622713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Device1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5275484-F81D-40AF-C1F7-370058FA5858}"/>
              </a:ext>
            </a:extLst>
          </p:cNvPr>
          <p:cNvSpPr/>
          <p:nvPr/>
        </p:nvSpPr>
        <p:spPr>
          <a:xfrm>
            <a:off x="4742761" y="4214639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Device</a:t>
            </a:r>
            <a:r>
              <a:rPr lang="es-CR" dirty="0"/>
              <a:t> 2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1096B74-04F3-18FB-31FC-A2032F4FDF6C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712686" y="3507037"/>
            <a:ext cx="714261" cy="3103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CD0B6C-BCA1-D5EE-B140-7CC4D368760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92202" y="2908452"/>
            <a:ext cx="131467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3F440BE-76BA-A4FB-F7A3-3105CC4430B2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5580043" y="3305059"/>
            <a:ext cx="1333958" cy="71426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049CDE3-8E3F-6237-A507-485E796086B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876540" y="2908452"/>
            <a:ext cx="136058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0D073CC-4C39-A8B0-C564-3D948093C91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199003" y="1814684"/>
            <a:ext cx="0" cy="6971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2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8163500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Esquema de control para la Interfaz de usuario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C02CB33-F588-6123-FC26-663B44DC39DD}"/>
              </a:ext>
            </a:extLst>
          </p:cNvPr>
          <p:cNvSpPr/>
          <p:nvPr/>
        </p:nvSpPr>
        <p:spPr>
          <a:xfrm>
            <a:off x="521465" y="1021470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WiFi</a:t>
            </a:r>
            <a:r>
              <a:rPr lang="es-CR" dirty="0"/>
              <a:t> </a:t>
            </a:r>
            <a:r>
              <a:rPr lang="es-CR" dirty="0" err="1"/>
              <a:t>Controller</a:t>
            </a:r>
            <a:endParaRPr lang="es-C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CBE8FE-2427-ECCD-EB30-E0C679F7B387}"/>
              </a:ext>
            </a:extLst>
          </p:cNvPr>
          <p:cNvSpPr/>
          <p:nvPr/>
        </p:nvSpPr>
        <p:spPr>
          <a:xfrm>
            <a:off x="521465" y="2511845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Wecksocket</a:t>
            </a:r>
            <a:r>
              <a:rPr lang="es-CR" dirty="0"/>
              <a:t> </a:t>
            </a:r>
            <a:r>
              <a:rPr lang="es-CR" dirty="0" err="1"/>
              <a:t>Handler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93269-7EFE-A5BE-3C06-273DCEEA69C8}"/>
              </a:ext>
            </a:extLst>
          </p:cNvPr>
          <p:cNvSpPr/>
          <p:nvPr/>
        </p:nvSpPr>
        <p:spPr>
          <a:xfrm>
            <a:off x="3237127" y="2511845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Event</a:t>
            </a:r>
            <a:r>
              <a:rPr lang="es-CR" dirty="0"/>
              <a:t> </a:t>
            </a:r>
            <a:r>
              <a:rPr lang="es-CR" dirty="0" err="1"/>
              <a:t>Handler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E11B7B-1B3B-5C5B-D9F7-2C55BB4F8FDA}"/>
              </a:ext>
            </a:extLst>
          </p:cNvPr>
          <p:cNvSpPr/>
          <p:nvPr/>
        </p:nvSpPr>
        <p:spPr>
          <a:xfrm>
            <a:off x="5906874" y="2511845"/>
            <a:ext cx="2014253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UI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9DF140E-1D15-F476-0AD6-BA0B0DDC3A3A}"/>
              </a:ext>
            </a:extLst>
          </p:cNvPr>
          <p:cNvSpPr/>
          <p:nvPr/>
        </p:nvSpPr>
        <p:spPr>
          <a:xfrm>
            <a:off x="4224968" y="3622713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Razor</a:t>
            </a:r>
            <a:r>
              <a:rPr lang="es-CR" dirty="0"/>
              <a:t> </a:t>
            </a:r>
            <a:r>
              <a:rPr lang="es-CR" dirty="0" err="1"/>
              <a:t>Component</a:t>
            </a:r>
            <a:r>
              <a:rPr lang="es-CR" dirty="0"/>
              <a:t>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5275484-F81D-40AF-C1F7-370058FA5858}"/>
              </a:ext>
            </a:extLst>
          </p:cNvPr>
          <p:cNvSpPr/>
          <p:nvPr/>
        </p:nvSpPr>
        <p:spPr>
          <a:xfrm>
            <a:off x="4742761" y="4214639"/>
            <a:ext cx="1355075" cy="793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Razor</a:t>
            </a:r>
            <a:r>
              <a:rPr lang="es-CR" dirty="0"/>
              <a:t> </a:t>
            </a:r>
            <a:r>
              <a:rPr lang="es-CR" dirty="0" err="1"/>
              <a:t>Component</a:t>
            </a:r>
            <a:r>
              <a:rPr lang="es-CR" dirty="0"/>
              <a:t> 2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1096B74-04F3-18FB-31FC-A2032F4FDF6C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712686" y="3507037"/>
            <a:ext cx="714261" cy="3103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CD0B6C-BCA1-D5EE-B140-7CC4D368760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92202" y="2908452"/>
            <a:ext cx="131467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3F440BE-76BA-A4FB-F7A3-3105CC4430B2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5580043" y="3305059"/>
            <a:ext cx="1333958" cy="71426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049CDE3-8E3F-6237-A507-485E796086B9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1876540" y="2908452"/>
            <a:ext cx="136058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0D073CC-4C39-A8B0-C564-3D948093C91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199003" y="1814684"/>
            <a:ext cx="0" cy="6971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F027-1F7E-51B8-C47B-96C07E98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54" y="2108572"/>
            <a:ext cx="8520600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Facilitador: Harold Carvajal Alvarez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5" y="1999050"/>
            <a:ext cx="8520600" cy="572700"/>
          </a:xfrm>
        </p:spPr>
        <p:txBody>
          <a:bodyPr/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Comunicación en tiempo real con microcontroladores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Tipos de comunicación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727069B-C839-95C3-0D3B-A91E0677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8" y="1652293"/>
            <a:ext cx="5833773" cy="2677336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2DDC4307-86EA-8A8F-124F-86C31DD8FF48}"/>
              </a:ext>
            </a:extLst>
          </p:cNvPr>
          <p:cNvSpPr txBox="1">
            <a:spLocks/>
          </p:cNvSpPr>
          <p:nvPr/>
        </p:nvSpPr>
        <p:spPr>
          <a:xfrm>
            <a:off x="6299812" y="2704611"/>
            <a:ext cx="25026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 err="1">
                <a:solidFill>
                  <a:schemeClr val="bg1"/>
                </a:solidFill>
              </a:rPr>
              <a:t>Asynchronous</a:t>
            </a:r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Tipos de comunicación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DDC4307-86EA-8A8F-124F-86C31DD8FF48}"/>
              </a:ext>
            </a:extLst>
          </p:cNvPr>
          <p:cNvSpPr txBox="1">
            <a:spLocks/>
          </p:cNvSpPr>
          <p:nvPr/>
        </p:nvSpPr>
        <p:spPr>
          <a:xfrm>
            <a:off x="6299812" y="2704611"/>
            <a:ext cx="25026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 err="1">
                <a:solidFill>
                  <a:schemeClr val="bg1"/>
                </a:solidFill>
              </a:rPr>
              <a:t>Synchronous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A6B0245-356D-F7F5-5D2E-2B528CE4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1" y="847180"/>
            <a:ext cx="4546658" cy="41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Diagrama de la solución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058D6D-060E-0473-22B3-CE5B73CBC6FF}"/>
              </a:ext>
            </a:extLst>
          </p:cNvPr>
          <p:cNvSpPr/>
          <p:nvPr/>
        </p:nvSpPr>
        <p:spPr>
          <a:xfrm>
            <a:off x="7006725" y="2146499"/>
            <a:ext cx="1806767" cy="1040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2. Interfaz de usuario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DA3856-1D98-DAD1-FC6A-4AB339F61A92}"/>
              </a:ext>
            </a:extLst>
          </p:cNvPr>
          <p:cNvSpPr/>
          <p:nvPr/>
        </p:nvSpPr>
        <p:spPr>
          <a:xfrm>
            <a:off x="330508" y="2148110"/>
            <a:ext cx="1806767" cy="1040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1. Microcontrolador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9E455A-CF14-1A0C-0430-6DADBF30B485}"/>
              </a:ext>
            </a:extLst>
          </p:cNvPr>
          <p:cNvSpPr/>
          <p:nvPr/>
        </p:nvSpPr>
        <p:spPr>
          <a:xfrm>
            <a:off x="3563038" y="2146500"/>
            <a:ext cx="1806767" cy="1040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4. Protocolo de comunicación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12523B-306E-E85A-794C-A7594F51D4BD}"/>
              </a:ext>
            </a:extLst>
          </p:cNvPr>
          <p:cNvSpPr/>
          <p:nvPr/>
        </p:nvSpPr>
        <p:spPr>
          <a:xfrm>
            <a:off x="3563037" y="3954879"/>
            <a:ext cx="1806767" cy="1040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5.Esquema de mensajes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D751867-8605-E19D-5E50-A73092EBB0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9805" y="2933213"/>
            <a:ext cx="1636921" cy="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7BBAA4A-19EF-0652-9704-CA2EAD4221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5963" y="2954598"/>
            <a:ext cx="1467074" cy="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25E0E74-D9C5-2B95-ABFB-268DA8653D75}"/>
              </a:ext>
            </a:extLst>
          </p:cNvPr>
          <p:cNvCxnSpPr>
            <a:cxnSpLocks/>
          </p:cNvCxnSpPr>
          <p:nvPr/>
        </p:nvCxnSpPr>
        <p:spPr>
          <a:xfrm flipV="1">
            <a:off x="5369804" y="2417674"/>
            <a:ext cx="1636921" cy="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70DAD55-2770-8D48-E3E2-3A4C3CD6712B}"/>
              </a:ext>
            </a:extLst>
          </p:cNvPr>
          <p:cNvCxnSpPr>
            <a:cxnSpLocks/>
          </p:cNvCxnSpPr>
          <p:nvPr/>
        </p:nvCxnSpPr>
        <p:spPr>
          <a:xfrm flipV="1">
            <a:off x="1926116" y="2368741"/>
            <a:ext cx="1636921" cy="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C802820-1213-E004-E393-B8F90B11879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66422" y="3186905"/>
            <a:ext cx="0" cy="76797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513B911F-FD79-C528-2B2A-EE95C504D747}"/>
              </a:ext>
            </a:extLst>
          </p:cNvPr>
          <p:cNvSpPr/>
          <p:nvPr/>
        </p:nvSpPr>
        <p:spPr>
          <a:xfrm rot="16200000">
            <a:off x="4164654" y="-535696"/>
            <a:ext cx="814691" cy="459403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194CBEF-028C-7FAE-5AA3-7EACF948FFD4}"/>
              </a:ext>
            </a:extLst>
          </p:cNvPr>
          <p:cNvSpPr/>
          <p:nvPr/>
        </p:nvSpPr>
        <p:spPr>
          <a:xfrm>
            <a:off x="2599981" y="969923"/>
            <a:ext cx="4109291" cy="37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3. Canal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128756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Propuesta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CD9FDB-3C45-032A-2E37-D1934396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57" y="1068635"/>
            <a:ext cx="5014329" cy="3503823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9E4AC2E4-B499-C31C-433A-54EF99A02733}"/>
              </a:ext>
            </a:extLst>
          </p:cNvPr>
          <p:cNvSpPr txBox="1">
            <a:spLocks/>
          </p:cNvSpPr>
          <p:nvPr/>
        </p:nvSpPr>
        <p:spPr>
          <a:xfrm>
            <a:off x="146514" y="884510"/>
            <a:ext cx="3673043" cy="11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Microcontrolador:</a:t>
            </a:r>
          </a:p>
          <a:p>
            <a:r>
              <a:rPr lang="es-CR" dirty="0">
                <a:solidFill>
                  <a:srgbClr val="FFC000"/>
                </a:solidFill>
              </a:rPr>
              <a:t>     </a:t>
            </a:r>
            <a:r>
              <a:rPr lang="es-CR" dirty="0">
                <a:solidFill>
                  <a:schemeClr val="bg1"/>
                </a:solidFill>
              </a:rPr>
              <a:t>ESP32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38FA6AF4-6211-3F60-21DB-EAEA7F2B968A}"/>
              </a:ext>
            </a:extLst>
          </p:cNvPr>
          <p:cNvSpPr txBox="1">
            <a:spLocks/>
          </p:cNvSpPr>
          <p:nvPr/>
        </p:nvSpPr>
        <p:spPr>
          <a:xfrm>
            <a:off x="143218" y="2167286"/>
            <a:ext cx="3594539" cy="24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Características: </a:t>
            </a:r>
            <a:endParaRPr lang="es-CR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tx2"/>
                </a:solidFill>
              </a:rPr>
              <a:t>WiFi</a:t>
            </a:r>
            <a:endParaRPr lang="es-CR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tx2"/>
                </a:solidFill>
              </a:rPr>
              <a:t>Bluetooth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tx2"/>
                </a:solidFill>
              </a:rPr>
              <a:t>Dual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tx2"/>
                </a:solidFill>
              </a:rPr>
              <a:t>Internal</a:t>
            </a:r>
            <a:r>
              <a:rPr lang="es-CR" dirty="0">
                <a:solidFill>
                  <a:schemeClr val="tx2"/>
                </a:solidFill>
              </a:rPr>
              <a:t> </a:t>
            </a:r>
            <a:r>
              <a:rPr lang="es-CR" dirty="0" err="1">
                <a:solidFill>
                  <a:schemeClr val="tx2"/>
                </a:solidFill>
              </a:rPr>
              <a:t>memory</a:t>
            </a:r>
            <a:endParaRPr lang="es-CR" dirty="0">
              <a:solidFill>
                <a:schemeClr val="tx2"/>
              </a:solidFill>
            </a:endParaRPr>
          </a:p>
          <a:p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6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Propuesta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E4AC2E4-B499-C31C-433A-54EF99A02733}"/>
              </a:ext>
            </a:extLst>
          </p:cNvPr>
          <p:cNvSpPr txBox="1">
            <a:spLocks/>
          </p:cNvSpPr>
          <p:nvPr/>
        </p:nvSpPr>
        <p:spPr>
          <a:xfrm>
            <a:off x="146514" y="884510"/>
            <a:ext cx="4667857" cy="11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Interfaz de usuario: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1"/>
                </a:solidFill>
              </a:rPr>
              <a:t>Microsoft </a:t>
            </a:r>
            <a:r>
              <a:rPr lang="es-CR" dirty="0" err="1">
                <a:solidFill>
                  <a:schemeClr val="bg1"/>
                </a:solidFill>
              </a:rPr>
              <a:t>Blazor</a:t>
            </a:r>
            <a:r>
              <a:rPr lang="es-CR" dirty="0">
                <a:solidFill>
                  <a:schemeClr val="bg1"/>
                </a:solidFill>
              </a:rPr>
              <a:t>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bg1"/>
                </a:solidFill>
              </a:rPr>
              <a:t>Microsoft MAUI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87BCA3D-DE71-B10C-4B71-05AA9923D87B}"/>
              </a:ext>
            </a:extLst>
          </p:cNvPr>
          <p:cNvSpPr txBox="1">
            <a:spLocks/>
          </p:cNvSpPr>
          <p:nvPr/>
        </p:nvSpPr>
        <p:spPr>
          <a:xfrm>
            <a:off x="143218" y="2277455"/>
            <a:ext cx="3594539" cy="24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Características: </a:t>
            </a:r>
            <a:endParaRPr lang="es-CR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tx2"/>
                </a:solidFill>
              </a:rPr>
              <a:t>.Net</a:t>
            </a:r>
            <a:r>
              <a:rPr lang="es-CR" dirty="0">
                <a:solidFill>
                  <a:schemeClr val="tx2"/>
                </a:solidFill>
              </a:rPr>
              <a:t> 8 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tx2"/>
                </a:solidFill>
              </a:rPr>
              <a:t>C#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tx2"/>
                </a:solidFill>
              </a:rPr>
              <a:t>Multiplataforma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tx2"/>
                </a:solidFill>
              </a:rPr>
              <a:t>Diseño web SPA</a:t>
            </a:r>
          </a:p>
          <a:p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026" name="Picture 2" descr="What is .NET MAUI? - .NET MAUI | Microsoft Learn">
            <a:extLst>
              <a:ext uri="{FF2B5EF4-FFF2-40B4-BE49-F238E27FC236}">
                <a16:creationId xmlns:a16="http://schemas.microsoft.com/office/drawing/2014/main" id="{905DAC1D-B63E-1081-5CEC-E4A1FCAD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80" y="2735343"/>
            <a:ext cx="2485748" cy="221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P.NET Core Blazor | Microsoft Learn">
            <a:extLst>
              <a:ext uri="{FF2B5EF4-FFF2-40B4-BE49-F238E27FC236}">
                <a16:creationId xmlns:a16="http://schemas.microsoft.com/office/drawing/2014/main" id="{42CE40B9-E830-D6FC-1AE1-25FB0900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67" y="399745"/>
            <a:ext cx="2485748" cy="20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A02AE9-840C-C2FE-113A-A75FCB92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8" y="148216"/>
            <a:ext cx="5670459" cy="572700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Propuesta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E4AC2E4-B499-C31C-433A-54EF99A02733}"/>
              </a:ext>
            </a:extLst>
          </p:cNvPr>
          <p:cNvSpPr txBox="1">
            <a:spLocks/>
          </p:cNvSpPr>
          <p:nvPr/>
        </p:nvSpPr>
        <p:spPr>
          <a:xfrm>
            <a:off x="73256" y="996058"/>
            <a:ext cx="4667857" cy="11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Canal de comunicación:</a:t>
            </a:r>
          </a:p>
          <a:p>
            <a:r>
              <a:rPr lang="es-CR" dirty="0">
                <a:solidFill>
                  <a:srgbClr val="FFC000"/>
                </a:solidFill>
              </a:rPr>
              <a:t>     </a:t>
            </a:r>
            <a:r>
              <a:rPr lang="es-CR" dirty="0" err="1">
                <a:solidFill>
                  <a:schemeClr val="bg1"/>
                </a:solidFill>
              </a:rPr>
              <a:t>WiFi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7375AFFA-7C7E-4530-FB09-C7D65E3E5ACF}"/>
              </a:ext>
            </a:extLst>
          </p:cNvPr>
          <p:cNvSpPr txBox="1">
            <a:spLocks/>
          </p:cNvSpPr>
          <p:nvPr/>
        </p:nvSpPr>
        <p:spPr>
          <a:xfrm>
            <a:off x="73256" y="2254390"/>
            <a:ext cx="4667857" cy="11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Protocolo de comunicación:</a:t>
            </a:r>
          </a:p>
          <a:p>
            <a:r>
              <a:rPr lang="es-CR" dirty="0">
                <a:solidFill>
                  <a:srgbClr val="FFC000"/>
                </a:solidFill>
              </a:rPr>
              <a:t>     </a:t>
            </a:r>
            <a:r>
              <a:rPr lang="es-CR" dirty="0" err="1">
                <a:solidFill>
                  <a:schemeClr val="bg1"/>
                </a:solidFill>
              </a:rPr>
              <a:t>Websocket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5F2B25-1D9C-63B0-F5C5-A10A6BD5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91" y="1410275"/>
            <a:ext cx="2289312" cy="2105432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A5E35889-94B2-1A1A-6085-626D317776C9}"/>
              </a:ext>
            </a:extLst>
          </p:cNvPr>
          <p:cNvSpPr txBox="1">
            <a:spLocks/>
          </p:cNvSpPr>
          <p:nvPr/>
        </p:nvSpPr>
        <p:spPr>
          <a:xfrm>
            <a:off x="73257" y="3512722"/>
            <a:ext cx="4667857" cy="112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rgbClr val="FFC000"/>
                </a:solidFill>
              </a:rPr>
              <a:t>Esquema de mensajes:</a:t>
            </a:r>
          </a:p>
          <a:p>
            <a:r>
              <a:rPr lang="es-CR" dirty="0">
                <a:solidFill>
                  <a:srgbClr val="FFC000"/>
                </a:solidFill>
              </a:rPr>
              <a:t>     </a:t>
            </a:r>
            <a:r>
              <a:rPr lang="es-CR" dirty="0" err="1">
                <a:solidFill>
                  <a:schemeClr val="bg1"/>
                </a:solidFill>
              </a:rPr>
              <a:t>Json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2050" name="Picture 2" descr="Wi-Fi - Wikipedia">
            <a:extLst>
              <a:ext uri="{FF2B5EF4-FFF2-40B4-BE49-F238E27FC236}">
                <a16:creationId xmlns:a16="http://schemas.microsoft.com/office/drawing/2014/main" id="{F86FF378-D838-6C59-9092-075EA21A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0" y="210391"/>
            <a:ext cx="1899484" cy="11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JSON - JSON File Write/Read/Modify in C - GeeksforGeeks">
            <a:extLst>
              <a:ext uri="{FF2B5EF4-FFF2-40B4-BE49-F238E27FC236}">
                <a16:creationId xmlns:a16="http://schemas.microsoft.com/office/drawing/2014/main" id="{68ED7577-08F3-8A2B-885A-F9934CB0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55" y="3582558"/>
            <a:ext cx="3173843" cy="14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93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F108F0655A66479177679F994BF3C9" ma:contentTypeVersion="15" ma:contentTypeDescription="Crear nuevo documento." ma:contentTypeScope="" ma:versionID="7a57609db726e8a17b968ae67ebc1fbd">
  <xsd:schema xmlns:xsd="http://www.w3.org/2001/XMLSchema" xmlns:xs="http://www.w3.org/2001/XMLSchema" xmlns:p="http://schemas.microsoft.com/office/2006/metadata/properties" xmlns:ns3="e70aef62-d257-405c-b5fa-ebf030832cd3" xmlns:ns4="19ec47f8-a5c9-4358-835b-046b4bb56991" targetNamespace="http://schemas.microsoft.com/office/2006/metadata/properties" ma:root="true" ma:fieldsID="0a94b16def809b5eb77b8b6554a10dfd" ns3:_="" ns4:_="">
    <xsd:import namespace="e70aef62-d257-405c-b5fa-ebf030832cd3"/>
    <xsd:import namespace="19ec47f8-a5c9-4358-835b-046b4bb569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aef62-d257-405c-b5fa-ebf030832c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c47f8-a5c9-4358-835b-046b4bb56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ec47f8-a5c9-4358-835b-046b4bb56991" xsi:nil="true"/>
  </documentManagement>
</p:properties>
</file>

<file path=customXml/itemProps1.xml><?xml version="1.0" encoding="utf-8"?>
<ds:datastoreItem xmlns:ds="http://schemas.openxmlformats.org/officeDocument/2006/customXml" ds:itemID="{7A46FD3B-EE17-4DD5-BCF6-F100FFA67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aef62-d257-405c-b5fa-ebf030832cd3"/>
    <ds:schemaRef ds:uri="19ec47f8-a5c9-4358-835b-046b4bb569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F37A0A-5231-43A7-8CF2-329DF4FDD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1369F-C823-49F6-8374-26B4F8F9628C}">
  <ds:schemaRefs>
    <ds:schemaRef ds:uri="http://schemas.openxmlformats.org/package/2006/metadata/core-properties"/>
    <ds:schemaRef ds:uri="19ec47f8-a5c9-4358-835b-046b4bb56991"/>
    <ds:schemaRef ds:uri="e70aef62-d257-405c-b5fa-ebf030832cd3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145</Words>
  <Application>Microsoft Office PowerPoint</Application>
  <PresentationFormat>Presentación en pantalla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Simple Light</vt:lpstr>
      <vt:lpstr>Presentación de PowerPoint</vt:lpstr>
      <vt:lpstr>Facilitador: Harold Carvajal Alvarez</vt:lpstr>
      <vt:lpstr>Comunicación en tiempo real con microcontroladores</vt:lpstr>
      <vt:lpstr>Tipos de comunicación</vt:lpstr>
      <vt:lpstr>Tipos de comunicación</vt:lpstr>
      <vt:lpstr>Diagrama de la solución</vt:lpstr>
      <vt:lpstr>Propuesta</vt:lpstr>
      <vt:lpstr>Propuesta</vt:lpstr>
      <vt:lpstr>Propuesta</vt:lpstr>
      <vt:lpstr>Esquema de control para el microcontrolador</vt:lpstr>
      <vt:lpstr>Esquema de control para la Interfaz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Harold Carvajal</dc:creator>
  <cp:lastModifiedBy>Harold Carvajal Alvarez</cp:lastModifiedBy>
  <cp:revision>2</cp:revision>
  <dcterms:modified xsi:type="dcterms:W3CDTF">2024-08-08T05:39:38Z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0x010100E9F108F0655A66479177679F994BF3C9</vt:lpwstr>
  </property>
</Properties>
</file>