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767"/>
    <a:srgbClr val="A73535"/>
    <a:srgbClr val="1B1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9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6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6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9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1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633099A0-CF3E-4CE9-B544-99E46053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356" r="-1" b="4978"/>
          <a:stretch/>
        </p:blipFill>
        <p:spPr>
          <a:xfrm>
            <a:off x="0" y="0"/>
            <a:ext cx="1220181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A65C8-B65E-4F0F-9B26-F25D2674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852" y="643467"/>
            <a:ext cx="7473289" cy="5571066"/>
          </a:xfrm>
        </p:spPr>
        <p:txBody>
          <a:bodyPr>
            <a:normAutofit/>
          </a:bodyPr>
          <a:lstStyle/>
          <a:p>
            <a:r>
              <a:rPr lang="es-CL" sz="6600" dirty="0">
                <a:solidFill>
                  <a:schemeClr val="tx1"/>
                </a:solidFill>
              </a:rPr>
              <a:t>Proceso de facturación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BB89B-6ADF-411A-9652-EC71CCE41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2926080"/>
            <a:ext cx="3096926" cy="2103121"/>
          </a:xfrm>
        </p:spPr>
        <p:txBody>
          <a:bodyPr anchor="t">
            <a:normAutofit/>
          </a:bodyPr>
          <a:lstStyle/>
          <a:p>
            <a:r>
              <a:rPr lang="es-CL" sz="2400" cap="small" dirty="0">
                <a:solidFill>
                  <a:schemeClr val="tx1"/>
                </a:solidFill>
              </a:rPr>
              <a:t>Finanzas</a:t>
            </a:r>
          </a:p>
          <a:p>
            <a:r>
              <a:rPr lang="es-CL" sz="2400" cap="small" dirty="0">
                <a:solidFill>
                  <a:schemeClr val="tx1"/>
                </a:solidFill>
              </a:rPr>
              <a:t>FabLab UTFSM 2020</a:t>
            </a:r>
          </a:p>
          <a:p>
            <a:pPr>
              <a:lnSpc>
                <a:spcPct val="300000"/>
              </a:lnSpc>
              <a:spcBef>
                <a:spcPts val="3600"/>
              </a:spcBef>
            </a:pPr>
            <a:r>
              <a:rPr lang="es-CL" sz="1600" cap="small" dirty="0">
                <a:solidFill>
                  <a:schemeClr val="tx1"/>
                </a:solidFill>
              </a:rPr>
              <a:t>V1.A.O.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45FC3FD1-E3BB-4666-9568-9DB0F89D9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1356" r="-1" b="4978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grpSp>
        <p:nvGrpSpPr>
          <p:cNvPr id="303" name="Grupo 302">
            <a:extLst>
              <a:ext uri="{FF2B5EF4-FFF2-40B4-BE49-F238E27FC236}">
                <a16:creationId xmlns:a16="http://schemas.microsoft.com/office/drawing/2014/main" id="{DA605AC2-F75D-4E6F-B486-7BF6DC3958C6}"/>
              </a:ext>
            </a:extLst>
          </p:cNvPr>
          <p:cNvGrpSpPr/>
          <p:nvPr/>
        </p:nvGrpSpPr>
        <p:grpSpPr>
          <a:xfrm>
            <a:off x="134284" y="882743"/>
            <a:ext cx="11668913" cy="5866474"/>
            <a:chOff x="134284" y="882743"/>
            <a:chExt cx="11668913" cy="5866474"/>
          </a:xfrm>
        </p:grpSpPr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035A7542-1DC2-4DBD-BFCF-10FAAC764BBB}"/>
                </a:ext>
              </a:extLst>
            </p:cNvPr>
            <p:cNvSpPr/>
            <p:nvPr/>
          </p:nvSpPr>
          <p:spPr>
            <a:xfrm>
              <a:off x="134284" y="2436082"/>
              <a:ext cx="772732" cy="772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EDC28FB0-D0BE-47F1-838D-95336DB42B7A}"/>
                </a:ext>
              </a:extLst>
            </p:cNvPr>
            <p:cNvSpPr/>
            <p:nvPr/>
          </p:nvSpPr>
          <p:spPr>
            <a:xfrm>
              <a:off x="4849295" y="2439619"/>
              <a:ext cx="1745086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orden de compra a adquisiciones USM</a:t>
              </a:r>
            </a:p>
          </p:txBody>
        </p:sp>
        <p:sp>
          <p:nvSpPr>
            <p:cNvPr id="272" name="Diagrama de flujo: documento 271">
              <a:extLst>
                <a:ext uri="{FF2B5EF4-FFF2-40B4-BE49-F238E27FC236}">
                  <a16:creationId xmlns:a16="http://schemas.microsoft.com/office/drawing/2014/main" id="{3707C48D-B2C9-456A-8BD4-CFF4A5ED21FA}"/>
                </a:ext>
              </a:extLst>
            </p:cNvPr>
            <p:cNvSpPr/>
            <p:nvPr/>
          </p:nvSpPr>
          <p:spPr>
            <a:xfrm>
              <a:off x="6450401" y="3543149"/>
              <a:ext cx="1120462" cy="71194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Orden de compra</a:t>
              </a:r>
            </a:p>
          </p:txBody>
        </p:sp>
        <p:cxnSp>
          <p:nvCxnSpPr>
            <p:cNvPr id="273" name="Conector: angular 272">
              <a:extLst>
                <a:ext uri="{FF2B5EF4-FFF2-40B4-BE49-F238E27FC236}">
                  <a16:creationId xmlns:a16="http://schemas.microsoft.com/office/drawing/2014/main" id="{BDCECB6A-D42E-4C04-8954-2975F1002585}"/>
                </a:ext>
              </a:extLst>
            </p:cNvPr>
            <p:cNvCxnSpPr>
              <a:cxnSpLocks/>
              <a:stCxn id="271" idx="3"/>
              <a:endCxn id="272" idx="0"/>
            </p:cNvCxnSpPr>
            <p:nvPr/>
          </p:nvCxnSpPr>
          <p:spPr>
            <a:xfrm>
              <a:off x="6594381" y="2825985"/>
              <a:ext cx="416251" cy="717164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Diagrama de flujo: decisión 273">
              <a:extLst>
                <a:ext uri="{FF2B5EF4-FFF2-40B4-BE49-F238E27FC236}">
                  <a16:creationId xmlns:a16="http://schemas.microsoft.com/office/drawing/2014/main" id="{A8402CF1-A1EF-4F4C-9474-5C5469F96A82}"/>
                </a:ext>
              </a:extLst>
            </p:cNvPr>
            <p:cNvSpPr/>
            <p:nvPr/>
          </p:nvSpPr>
          <p:spPr>
            <a:xfrm>
              <a:off x="7047323" y="1500172"/>
              <a:ext cx="1519707" cy="101821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Producto recibido?</a:t>
              </a:r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188CFE03-F9C9-41CA-B896-117433CD5296}"/>
                </a:ext>
              </a:extLst>
            </p:cNvPr>
            <p:cNvSpPr/>
            <p:nvPr/>
          </p:nvSpPr>
          <p:spPr>
            <a:xfrm>
              <a:off x="8936734" y="2450089"/>
              <a:ext cx="1746000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factura a proveedor</a:t>
              </a:r>
            </a:p>
          </p:txBody>
        </p:sp>
        <p:sp>
          <p:nvSpPr>
            <p:cNvPr id="276" name="Diagrama de flujo: documento 275">
              <a:extLst>
                <a:ext uri="{FF2B5EF4-FFF2-40B4-BE49-F238E27FC236}">
                  <a16:creationId xmlns:a16="http://schemas.microsoft.com/office/drawing/2014/main" id="{9DC7B783-CDCB-4A5C-AB3B-31331F6AB79D}"/>
                </a:ext>
              </a:extLst>
            </p:cNvPr>
            <p:cNvSpPr/>
            <p:nvPr/>
          </p:nvSpPr>
          <p:spPr>
            <a:xfrm>
              <a:off x="10682735" y="3543149"/>
              <a:ext cx="1120462" cy="71194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</a:t>
              </a:r>
            </a:p>
          </p:txBody>
        </p:sp>
        <p:cxnSp>
          <p:nvCxnSpPr>
            <p:cNvPr id="277" name="Conector: angular 276">
              <a:extLst>
                <a:ext uri="{FF2B5EF4-FFF2-40B4-BE49-F238E27FC236}">
                  <a16:creationId xmlns:a16="http://schemas.microsoft.com/office/drawing/2014/main" id="{EFCDD885-8B78-43D7-B7F3-AD30CD88B7C3}"/>
                </a:ext>
              </a:extLst>
            </p:cNvPr>
            <p:cNvCxnSpPr>
              <a:cxnSpLocks/>
              <a:stCxn id="275" idx="2"/>
              <a:endCxn id="276" idx="1"/>
            </p:cNvCxnSpPr>
            <p:nvPr/>
          </p:nvCxnSpPr>
          <p:spPr>
            <a:xfrm rot="16200000" flipH="1">
              <a:off x="9908084" y="3124470"/>
              <a:ext cx="676300" cy="873001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CuadroTexto 277">
              <a:extLst>
                <a:ext uri="{FF2B5EF4-FFF2-40B4-BE49-F238E27FC236}">
                  <a16:creationId xmlns:a16="http://schemas.microsoft.com/office/drawing/2014/main" id="{67980252-AD95-490A-A061-99CD676F08A0}"/>
                </a:ext>
              </a:extLst>
            </p:cNvPr>
            <p:cNvSpPr txBox="1"/>
            <p:nvPr/>
          </p:nvSpPr>
          <p:spPr>
            <a:xfrm>
              <a:off x="8500324" y="1722184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Sí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DEE62D-42EB-4C3A-8D09-D6D0989BE8D1}"/>
                </a:ext>
              </a:extLst>
            </p:cNvPr>
            <p:cNvSpPr/>
            <p:nvPr/>
          </p:nvSpPr>
          <p:spPr>
            <a:xfrm>
              <a:off x="8936734" y="4906891"/>
              <a:ext cx="1746000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mail con factura a adquisiciones USM</a:t>
              </a:r>
            </a:p>
          </p:txBody>
        </p:sp>
        <p:cxnSp>
          <p:nvCxnSpPr>
            <p:cNvPr id="280" name="Conector recto de flecha 279">
              <a:extLst>
                <a:ext uri="{FF2B5EF4-FFF2-40B4-BE49-F238E27FC236}">
                  <a16:creationId xmlns:a16="http://schemas.microsoft.com/office/drawing/2014/main" id="{8DA7E349-98D6-4EDE-B964-54AB2AB7874A}"/>
                </a:ext>
              </a:extLst>
            </p:cNvPr>
            <p:cNvCxnSpPr>
              <a:cxnSpLocks/>
              <a:stCxn id="275" idx="2"/>
              <a:endCxn id="279" idx="0"/>
            </p:cNvCxnSpPr>
            <p:nvPr/>
          </p:nvCxnSpPr>
          <p:spPr>
            <a:xfrm>
              <a:off x="9809734" y="3222821"/>
              <a:ext cx="0" cy="168407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: angular 280">
              <a:extLst>
                <a:ext uri="{FF2B5EF4-FFF2-40B4-BE49-F238E27FC236}">
                  <a16:creationId xmlns:a16="http://schemas.microsoft.com/office/drawing/2014/main" id="{088FBE26-12BA-4218-9620-D15EB9293B44}"/>
                </a:ext>
              </a:extLst>
            </p:cNvPr>
            <p:cNvCxnSpPr>
              <a:cxnSpLocks/>
              <a:stCxn id="271" idx="3"/>
              <a:endCxn id="274" idx="2"/>
            </p:cNvCxnSpPr>
            <p:nvPr/>
          </p:nvCxnSpPr>
          <p:spPr>
            <a:xfrm flipV="1">
              <a:off x="6594381" y="2518389"/>
              <a:ext cx="1212796" cy="307596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: angular 281">
              <a:extLst>
                <a:ext uri="{FF2B5EF4-FFF2-40B4-BE49-F238E27FC236}">
                  <a16:creationId xmlns:a16="http://schemas.microsoft.com/office/drawing/2014/main" id="{E00A2709-89AD-4611-B192-D72925FEF1FE}"/>
                </a:ext>
              </a:extLst>
            </p:cNvPr>
            <p:cNvCxnSpPr>
              <a:cxnSpLocks/>
              <a:stCxn id="274" idx="3"/>
              <a:endCxn id="275" idx="0"/>
            </p:cNvCxnSpPr>
            <p:nvPr/>
          </p:nvCxnSpPr>
          <p:spPr>
            <a:xfrm>
              <a:off x="8567030" y="2009281"/>
              <a:ext cx="1242704" cy="440808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B726837D-FDBE-4155-9A37-33D674C1CDBB}"/>
                </a:ext>
              </a:extLst>
            </p:cNvPr>
            <p:cNvSpPr/>
            <p:nvPr/>
          </p:nvSpPr>
          <p:spPr>
            <a:xfrm>
              <a:off x="4849295" y="882743"/>
              <a:ext cx="1745086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envío con proveedor</a:t>
              </a:r>
            </a:p>
          </p:txBody>
        </p:sp>
        <p:cxnSp>
          <p:nvCxnSpPr>
            <p:cNvPr id="284" name="Conector: angular 283">
              <a:extLst>
                <a:ext uri="{FF2B5EF4-FFF2-40B4-BE49-F238E27FC236}">
                  <a16:creationId xmlns:a16="http://schemas.microsoft.com/office/drawing/2014/main" id="{BE188B7C-CEFA-4D68-A97B-9E7620C32796}"/>
                </a:ext>
              </a:extLst>
            </p:cNvPr>
            <p:cNvCxnSpPr>
              <a:cxnSpLocks/>
              <a:stCxn id="274" idx="1"/>
              <a:endCxn id="283" idx="2"/>
            </p:cNvCxnSpPr>
            <p:nvPr/>
          </p:nvCxnSpPr>
          <p:spPr>
            <a:xfrm rot="10800000">
              <a:off x="5721839" y="1655475"/>
              <a:ext cx="1325485" cy="353806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: angular 284">
              <a:extLst>
                <a:ext uri="{FF2B5EF4-FFF2-40B4-BE49-F238E27FC236}">
                  <a16:creationId xmlns:a16="http://schemas.microsoft.com/office/drawing/2014/main" id="{EFA0099C-1563-4B52-B4D9-624B4F72FD8F}"/>
                </a:ext>
              </a:extLst>
            </p:cNvPr>
            <p:cNvCxnSpPr>
              <a:cxnSpLocks/>
              <a:stCxn id="283" idx="3"/>
              <a:endCxn id="274" idx="0"/>
            </p:cNvCxnSpPr>
            <p:nvPr/>
          </p:nvCxnSpPr>
          <p:spPr>
            <a:xfrm>
              <a:off x="6594381" y="1269109"/>
              <a:ext cx="1212796" cy="231063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CBDBEBC7-99D1-4424-A464-59E4527ED38F}"/>
                </a:ext>
              </a:extLst>
            </p:cNvPr>
            <p:cNvSpPr txBox="1"/>
            <p:nvPr/>
          </p:nvSpPr>
          <p:spPr>
            <a:xfrm>
              <a:off x="6731372" y="1722184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No</a:t>
              </a:r>
            </a:p>
          </p:txBody>
        </p:sp>
        <p:sp>
          <p:nvSpPr>
            <p:cNvPr id="287" name="Diagrama de flujo: decisión 286">
              <a:extLst>
                <a:ext uri="{FF2B5EF4-FFF2-40B4-BE49-F238E27FC236}">
                  <a16:creationId xmlns:a16="http://schemas.microsoft.com/office/drawing/2014/main" id="{4258A3D6-F086-4364-92FD-871281ED4400}"/>
                </a:ext>
              </a:extLst>
            </p:cNvPr>
            <p:cNvSpPr/>
            <p:nvPr/>
          </p:nvSpPr>
          <p:spPr>
            <a:xfrm>
              <a:off x="7040148" y="4784149"/>
              <a:ext cx="1519707" cy="101821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 pagada?</a:t>
              </a:r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691A102D-4BB0-4656-8541-154F2FCC1E5F}"/>
                </a:ext>
              </a:extLst>
            </p:cNvPr>
            <p:cNvSpPr/>
            <p:nvPr/>
          </p:nvSpPr>
          <p:spPr>
            <a:xfrm>
              <a:off x="4852660" y="4906892"/>
              <a:ext cx="1745086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pago con finanzas USM</a:t>
              </a:r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FD2035D3-094C-4CFD-B215-DE6BE1227C96}"/>
                </a:ext>
              </a:extLst>
            </p:cNvPr>
            <p:cNvSpPr/>
            <p:nvPr/>
          </p:nvSpPr>
          <p:spPr>
            <a:xfrm>
              <a:off x="3610407" y="5976485"/>
              <a:ext cx="772732" cy="772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90" name="Conector: angular 289">
              <a:extLst>
                <a:ext uri="{FF2B5EF4-FFF2-40B4-BE49-F238E27FC236}">
                  <a16:creationId xmlns:a16="http://schemas.microsoft.com/office/drawing/2014/main" id="{59CFBF21-5DA2-4AFA-BC87-20E81802F325}"/>
                </a:ext>
              </a:extLst>
            </p:cNvPr>
            <p:cNvCxnSpPr>
              <a:cxnSpLocks/>
              <a:stCxn id="288" idx="0"/>
              <a:endCxn id="287" idx="0"/>
            </p:cNvCxnSpPr>
            <p:nvPr/>
          </p:nvCxnSpPr>
          <p:spPr>
            <a:xfrm rot="5400000" flipH="1" flipV="1">
              <a:off x="6701231" y="3808122"/>
              <a:ext cx="122743" cy="2074799"/>
            </a:xfrm>
            <a:prstGeom prst="bentConnector3">
              <a:avLst>
                <a:gd name="adj1" fmla="val 286243"/>
              </a:avLst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: angular 290">
              <a:extLst>
                <a:ext uri="{FF2B5EF4-FFF2-40B4-BE49-F238E27FC236}">
                  <a16:creationId xmlns:a16="http://schemas.microsoft.com/office/drawing/2014/main" id="{0C2137E4-9E56-44E5-84D5-8A48752730DD}"/>
                </a:ext>
              </a:extLst>
            </p:cNvPr>
            <p:cNvCxnSpPr>
              <a:cxnSpLocks/>
              <a:stCxn id="287" idx="2"/>
              <a:endCxn id="289" idx="6"/>
            </p:cNvCxnSpPr>
            <p:nvPr/>
          </p:nvCxnSpPr>
          <p:spPr>
            <a:xfrm rot="5400000">
              <a:off x="5811329" y="4374177"/>
              <a:ext cx="560485" cy="3416863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de flecha 291">
              <a:extLst>
                <a:ext uri="{FF2B5EF4-FFF2-40B4-BE49-F238E27FC236}">
                  <a16:creationId xmlns:a16="http://schemas.microsoft.com/office/drawing/2014/main" id="{03F31449-32E1-4A93-9939-BF1639B0D5CB}"/>
                </a:ext>
              </a:extLst>
            </p:cNvPr>
            <p:cNvCxnSpPr>
              <a:stCxn id="287" idx="1"/>
              <a:endCxn id="288" idx="3"/>
            </p:cNvCxnSpPr>
            <p:nvPr/>
          </p:nvCxnSpPr>
          <p:spPr>
            <a:xfrm flipH="1">
              <a:off x="6597746" y="5293258"/>
              <a:ext cx="442402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E5C0BF94-DEDE-42F8-8134-7449E4D4D90A}"/>
                </a:ext>
              </a:extLst>
            </p:cNvPr>
            <p:cNvSpPr txBox="1"/>
            <p:nvPr/>
          </p:nvSpPr>
          <p:spPr>
            <a:xfrm>
              <a:off x="7382005" y="5900068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Sí</a:t>
              </a:r>
            </a:p>
          </p:txBody>
        </p: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5C79E667-CE3E-40DE-BB4B-8747E771CAA7}"/>
                </a:ext>
              </a:extLst>
            </p:cNvPr>
            <p:cNvSpPr txBox="1"/>
            <p:nvPr/>
          </p:nvSpPr>
          <p:spPr>
            <a:xfrm>
              <a:off x="6731372" y="4891018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No</a:t>
              </a:r>
            </a:p>
          </p:txBody>
        </p:sp>
        <p:sp>
          <p:nvSpPr>
            <p:cNvPr id="295" name="Rectángulo: esquinas redondeadas 294">
              <a:extLst>
                <a:ext uri="{FF2B5EF4-FFF2-40B4-BE49-F238E27FC236}">
                  <a16:creationId xmlns:a16="http://schemas.microsoft.com/office/drawing/2014/main" id="{79216CFE-08B8-4EA4-943F-B7365CE222B4}"/>
                </a:ext>
              </a:extLst>
            </p:cNvPr>
            <p:cNvSpPr/>
            <p:nvPr/>
          </p:nvSpPr>
          <p:spPr>
            <a:xfrm>
              <a:off x="1193442" y="2009280"/>
              <a:ext cx="3189697" cy="2417482"/>
            </a:xfrm>
            <a:prstGeom prst="roundRect">
              <a:avLst/>
            </a:prstGeom>
            <a:solidFill>
              <a:schemeClr val="bg1">
                <a:lumMod val="90000"/>
                <a:lumOff val="10000"/>
                <a:alpha val="60000"/>
              </a:schemeClr>
            </a:solidFill>
            <a:ln w="444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6" name="CuadroTexto 295">
              <a:extLst>
                <a:ext uri="{FF2B5EF4-FFF2-40B4-BE49-F238E27FC236}">
                  <a16:creationId xmlns:a16="http://schemas.microsoft.com/office/drawing/2014/main" id="{78C31844-280D-4BCE-A950-AD58D01BF04A}"/>
                </a:ext>
              </a:extLst>
            </p:cNvPr>
            <p:cNvSpPr txBox="1"/>
            <p:nvPr/>
          </p:nvSpPr>
          <p:spPr>
            <a:xfrm>
              <a:off x="1409691" y="4426761"/>
              <a:ext cx="1448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Detalle Cotización</a:t>
              </a:r>
            </a:p>
          </p:txBody>
        </p:sp>
        <p:cxnSp>
          <p:nvCxnSpPr>
            <p:cNvPr id="297" name="Conector recto de flecha 296">
              <a:extLst>
                <a:ext uri="{FF2B5EF4-FFF2-40B4-BE49-F238E27FC236}">
                  <a16:creationId xmlns:a16="http://schemas.microsoft.com/office/drawing/2014/main" id="{A2A6DD9A-4BCB-4E39-AE00-FD09A779FD69}"/>
                </a:ext>
              </a:extLst>
            </p:cNvPr>
            <p:cNvCxnSpPr>
              <a:cxnSpLocks/>
              <a:stCxn id="279" idx="1"/>
              <a:endCxn id="287" idx="3"/>
            </p:cNvCxnSpPr>
            <p:nvPr/>
          </p:nvCxnSpPr>
          <p:spPr>
            <a:xfrm flipH="1">
              <a:off x="8559855" y="5293257"/>
              <a:ext cx="376879" cy="1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de flecha 297">
              <a:extLst>
                <a:ext uri="{FF2B5EF4-FFF2-40B4-BE49-F238E27FC236}">
                  <a16:creationId xmlns:a16="http://schemas.microsoft.com/office/drawing/2014/main" id="{5B004C96-AF08-4FC5-8207-28383B58BD15}"/>
                </a:ext>
              </a:extLst>
            </p:cNvPr>
            <p:cNvCxnSpPr>
              <a:stCxn id="270" idx="6"/>
              <a:endCxn id="300" idx="1"/>
            </p:cNvCxnSpPr>
            <p:nvPr/>
          </p:nvCxnSpPr>
          <p:spPr>
            <a:xfrm>
              <a:off x="907016" y="2822448"/>
              <a:ext cx="521337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Diagrama de flujo: documento 298">
              <a:extLst>
                <a:ext uri="{FF2B5EF4-FFF2-40B4-BE49-F238E27FC236}">
                  <a16:creationId xmlns:a16="http://schemas.microsoft.com/office/drawing/2014/main" id="{EF081F94-7AA8-49CA-AA86-6C185199ED88}"/>
                </a:ext>
              </a:extLst>
            </p:cNvPr>
            <p:cNvSpPr/>
            <p:nvPr/>
          </p:nvSpPr>
          <p:spPr>
            <a:xfrm>
              <a:off x="2999576" y="3543149"/>
              <a:ext cx="1120462" cy="71194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BC4A5152-796C-43FF-887B-E5BEC4E69434}"/>
                </a:ext>
              </a:extLst>
            </p:cNvPr>
            <p:cNvSpPr/>
            <p:nvPr/>
          </p:nvSpPr>
          <p:spPr>
            <a:xfrm>
              <a:off x="1428353" y="2436082"/>
              <a:ext cx="1746000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cotización(es) proveedor(es)</a:t>
              </a:r>
            </a:p>
          </p:txBody>
        </p:sp>
        <p:cxnSp>
          <p:nvCxnSpPr>
            <p:cNvPr id="301" name="Conector: angular 300">
              <a:extLst>
                <a:ext uri="{FF2B5EF4-FFF2-40B4-BE49-F238E27FC236}">
                  <a16:creationId xmlns:a16="http://schemas.microsoft.com/office/drawing/2014/main" id="{8E2F948F-8C27-4176-853C-DB7E89C4A265}"/>
                </a:ext>
              </a:extLst>
            </p:cNvPr>
            <p:cNvCxnSpPr>
              <a:stCxn id="300" idx="3"/>
              <a:endCxn id="299" idx="0"/>
            </p:cNvCxnSpPr>
            <p:nvPr/>
          </p:nvCxnSpPr>
          <p:spPr>
            <a:xfrm>
              <a:off x="3174353" y="2822448"/>
              <a:ext cx="385454" cy="720701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de flecha 301">
              <a:extLst>
                <a:ext uri="{FF2B5EF4-FFF2-40B4-BE49-F238E27FC236}">
                  <a16:creationId xmlns:a16="http://schemas.microsoft.com/office/drawing/2014/main" id="{57E75066-3DE7-4C70-AD84-7520E674413D}"/>
                </a:ext>
              </a:extLst>
            </p:cNvPr>
            <p:cNvCxnSpPr>
              <a:cxnSpLocks/>
              <a:stCxn id="300" idx="3"/>
              <a:endCxn id="271" idx="1"/>
            </p:cNvCxnSpPr>
            <p:nvPr/>
          </p:nvCxnSpPr>
          <p:spPr>
            <a:xfrm>
              <a:off x="3174353" y="2822448"/>
              <a:ext cx="1674942" cy="3537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998D03C9-56C9-4E7C-9B24-4AEB2EDA107E}"/>
              </a:ext>
            </a:extLst>
          </p:cNvPr>
          <p:cNvGrpSpPr/>
          <p:nvPr/>
        </p:nvGrpSpPr>
        <p:grpSpPr>
          <a:xfrm>
            <a:off x="251396" y="730343"/>
            <a:ext cx="11668913" cy="5866474"/>
            <a:chOff x="251396" y="730343"/>
            <a:chExt cx="11668913" cy="5866474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7EF0AEA-9321-4F89-8C62-10C678836FF4}"/>
                </a:ext>
              </a:extLst>
            </p:cNvPr>
            <p:cNvSpPr/>
            <p:nvPr/>
          </p:nvSpPr>
          <p:spPr>
            <a:xfrm>
              <a:off x="251396" y="2283682"/>
              <a:ext cx="772732" cy="772732"/>
            </a:xfrm>
            <a:prstGeom prst="ellipse">
              <a:avLst/>
            </a:prstGeom>
            <a:solidFill>
              <a:srgbClr val="8CD767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Diagrama de flujo: documento 10">
              <a:extLst>
                <a:ext uri="{FF2B5EF4-FFF2-40B4-BE49-F238E27FC236}">
                  <a16:creationId xmlns:a16="http://schemas.microsoft.com/office/drawing/2014/main" id="{7505D7C0-FFCC-4EBF-9B4C-E60F3F93B910}"/>
                </a:ext>
              </a:extLst>
            </p:cNvPr>
            <p:cNvSpPr/>
            <p:nvPr/>
          </p:nvSpPr>
          <p:spPr>
            <a:xfrm>
              <a:off x="3116688" y="3390749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AADA7A-E923-43C6-B5EE-D5A57F9BC634}"/>
                </a:ext>
              </a:extLst>
            </p:cNvPr>
            <p:cNvSpPr/>
            <p:nvPr/>
          </p:nvSpPr>
          <p:spPr>
            <a:xfrm>
              <a:off x="1545465" y="2283682"/>
              <a:ext cx="174600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cotización(es) proveedor(es)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77496F5-4DD9-433F-9720-875510B2C613}"/>
                </a:ext>
              </a:extLst>
            </p:cNvPr>
            <p:cNvCxnSpPr>
              <a:stCxn id="3" idx="6"/>
              <a:endCxn id="9" idx="1"/>
            </p:cNvCxnSpPr>
            <p:nvPr/>
          </p:nvCxnSpPr>
          <p:spPr>
            <a:xfrm>
              <a:off x="1024128" y="2670048"/>
              <a:ext cx="521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325694E-0C6E-40DC-84AE-584BD9D1F5FD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3291465" y="2670048"/>
              <a:ext cx="1674942" cy="3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3B93CDE-3825-4142-9A69-3848BE4444EE}"/>
                </a:ext>
              </a:extLst>
            </p:cNvPr>
            <p:cNvSpPr/>
            <p:nvPr/>
          </p:nvSpPr>
          <p:spPr>
            <a:xfrm>
              <a:off x="4966407" y="2287219"/>
              <a:ext cx="1745086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orden de compra a adquisiciones USM</a:t>
              </a:r>
            </a:p>
          </p:txBody>
        </p: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F3804D50-6D37-461A-8651-178377773DFA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3291465" y="2670048"/>
              <a:ext cx="385454" cy="7207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grama de flujo: documento 21">
              <a:extLst>
                <a:ext uri="{FF2B5EF4-FFF2-40B4-BE49-F238E27FC236}">
                  <a16:creationId xmlns:a16="http://schemas.microsoft.com/office/drawing/2014/main" id="{363A4E4B-6C42-479F-B5A8-2EC36B0FE0AD}"/>
                </a:ext>
              </a:extLst>
            </p:cNvPr>
            <p:cNvSpPr/>
            <p:nvPr/>
          </p:nvSpPr>
          <p:spPr>
            <a:xfrm>
              <a:off x="6567513" y="3390749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Orden de compra</a:t>
              </a:r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3AAEC11C-6B18-47A7-9AFD-CDA4AE9446DB}"/>
                </a:ext>
              </a:extLst>
            </p:cNvPr>
            <p:cNvCxnSpPr>
              <a:cxnSpLocks/>
              <a:stCxn id="17" idx="3"/>
              <a:endCxn id="22" idx="0"/>
            </p:cNvCxnSpPr>
            <p:nvPr/>
          </p:nvCxnSpPr>
          <p:spPr>
            <a:xfrm>
              <a:off x="6711493" y="2673585"/>
              <a:ext cx="416251" cy="7171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grama de flujo: decisión 32">
              <a:extLst>
                <a:ext uri="{FF2B5EF4-FFF2-40B4-BE49-F238E27FC236}">
                  <a16:creationId xmlns:a16="http://schemas.microsoft.com/office/drawing/2014/main" id="{363A4E5F-2856-4ABD-8851-5E2BCFD5459E}"/>
                </a:ext>
              </a:extLst>
            </p:cNvPr>
            <p:cNvSpPr/>
            <p:nvPr/>
          </p:nvSpPr>
          <p:spPr>
            <a:xfrm>
              <a:off x="7164435" y="1347772"/>
              <a:ext cx="1519707" cy="1018217"/>
            </a:xfrm>
            <a:prstGeom prst="flowChartDecis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Producto recibido?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10B1513B-590E-41F8-A53D-A0EB08D835B3}"/>
                </a:ext>
              </a:extLst>
            </p:cNvPr>
            <p:cNvSpPr/>
            <p:nvPr/>
          </p:nvSpPr>
          <p:spPr>
            <a:xfrm>
              <a:off x="9053846" y="2297689"/>
              <a:ext cx="174600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factura a proveedor</a:t>
              </a:r>
            </a:p>
          </p:txBody>
        </p:sp>
        <p:sp>
          <p:nvSpPr>
            <p:cNvPr id="41" name="Diagrama de flujo: documento 40">
              <a:extLst>
                <a:ext uri="{FF2B5EF4-FFF2-40B4-BE49-F238E27FC236}">
                  <a16:creationId xmlns:a16="http://schemas.microsoft.com/office/drawing/2014/main" id="{2149D159-DC99-4A6D-ABFA-04E600358856}"/>
                </a:ext>
              </a:extLst>
            </p:cNvPr>
            <p:cNvSpPr/>
            <p:nvPr/>
          </p:nvSpPr>
          <p:spPr>
            <a:xfrm>
              <a:off x="10799847" y="3390749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</a:t>
              </a:r>
            </a:p>
          </p:txBody>
        </p:sp>
        <p:cxnSp>
          <p:nvCxnSpPr>
            <p:cNvPr id="43" name="Conector: angular 42">
              <a:extLst>
                <a:ext uri="{FF2B5EF4-FFF2-40B4-BE49-F238E27FC236}">
                  <a16:creationId xmlns:a16="http://schemas.microsoft.com/office/drawing/2014/main" id="{5F59500E-B2C2-4459-931D-CC020EF876DA}"/>
                </a:ext>
              </a:extLst>
            </p:cNvPr>
            <p:cNvCxnSpPr>
              <a:cxnSpLocks/>
              <a:stCxn id="40" idx="2"/>
              <a:endCxn id="41" idx="1"/>
            </p:cNvCxnSpPr>
            <p:nvPr/>
          </p:nvCxnSpPr>
          <p:spPr>
            <a:xfrm rot="16200000" flipH="1">
              <a:off x="10025196" y="2972070"/>
              <a:ext cx="676300" cy="8730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1020515-64A2-49D5-B8F6-14993B655903}"/>
                </a:ext>
              </a:extLst>
            </p:cNvPr>
            <p:cNvSpPr txBox="1"/>
            <p:nvPr/>
          </p:nvSpPr>
          <p:spPr>
            <a:xfrm>
              <a:off x="8617436" y="1569784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Sí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E324A24F-D6A3-494A-942B-A590D7624F3A}"/>
                </a:ext>
              </a:extLst>
            </p:cNvPr>
            <p:cNvSpPr/>
            <p:nvPr/>
          </p:nvSpPr>
          <p:spPr>
            <a:xfrm>
              <a:off x="9053846" y="4754491"/>
              <a:ext cx="174600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mail con factura a adquisiciones USM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0ECA472-60DB-4F62-ABA4-C63543FAA33A}"/>
                </a:ext>
              </a:extLst>
            </p:cNvPr>
            <p:cNvCxnSpPr>
              <a:cxnSpLocks/>
              <a:stCxn id="40" idx="2"/>
              <a:endCxn id="54" idx="0"/>
            </p:cNvCxnSpPr>
            <p:nvPr/>
          </p:nvCxnSpPr>
          <p:spPr>
            <a:xfrm>
              <a:off x="9926846" y="3070421"/>
              <a:ext cx="0" cy="168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: angular 61">
              <a:extLst>
                <a:ext uri="{FF2B5EF4-FFF2-40B4-BE49-F238E27FC236}">
                  <a16:creationId xmlns:a16="http://schemas.microsoft.com/office/drawing/2014/main" id="{13E77628-52BE-4086-AB20-B052F765C76B}"/>
                </a:ext>
              </a:extLst>
            </p:cNvPr>
            <p:cNvCxnSpPr>
              <a:cxnSpLocks/>
              <a:stCxn id="17" idx="3"/>
              <a:endCxn id="33" idx="2"/>
            </p:cNvCxnSpPr>
            <p:nvPr/>
          </p:nvCxnSpPr>
          <p:spPr>
            <a:xfrm flipV="1">
              <a:off x="6711493" y="2365989"/>
              <a:ext cx="1212796" cy="3075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E1896A01-2CEF-41F2-BB7C-7B0626CED65E}"/>
                </a:ext>
              </a:extLst>
            </p:cNvPr>
            <p:cNvCxnSpPr>
              <a:cxnSpLocks/>
              <a:stCxn id="33" idx="3"/>
              <a:endCxn id="40" idx="0"/>
            </p:cNvCxnSpPr>
            <p:nvPr/>
          </p:nvCxnSpPr>
          <p:spPr>
            <a:xfrm>
              <a:off x="8684142" y="1856881"/>
              <a:ext cx="1242704" cy="4408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CDFB393F-545E-4CAB-A7B5-527D06076A17}"/>
                </a:ext>
              </a:extLst>
            </p:cNvPr>
            <p:cNvSpPr/>
            <p:nvPr/>
          </p:nvSpPr>
          <p:spPr>
            <a:xfrm>
              <a:off x="4966407" y="730343"/>
              <a:ext cx="1745086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envío con proveedor</a:t>
              </a:r>
            </a:p>
          </p:txBody>
        </p:sp>
        <p:cxnSp>
          <p:nvCxnSpPr>
            <p:cNvPr id="76" name="Conector: angular 75">
              <a:extLst>
                <a:ext uri="{FF2B5EF4-FFF2-40B4-BE49-F238E27FC236}">
                  <a16:creationId xmlns:a16="http://schemas.microsoft.com/office/drawing/2014/main" id="{A22980C5-D20D-44C7-885E-12B98C16F670}"/>
                </a:ext>
              </a:extLst>
            </p:cNvPr>
            <p:cNvCxnSpPr>
              <a:cxnSpLocks/>
              <a:stCxn id="33" idx="1"/>
              <a:endCxn id="74" idx="2"/>
            </p:cNvCxnSpPr>
            <p:nvPr/>
          </p:nvCxnSpPr>
          <p:spPr>
            <a:xfrm rot="10800000">
              <a:off x="5838951" y="1503075"/>
              <a:ext cx="1325485" cy="3538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r 78">
              <a:extLst>
                <a:ext uri="{FF2B5EF4-FFF2-40B4-BE49-F238E27FC236}">
                  <a16:creationId xmlns:a16="http://schemas.microsoft.com/office/drawing/2014/main" id="{3AA36EA9-E259-44FD-83B7-99C3BB0FB6AA}"/>
                </a:ext>
              </a:extLst>
            </p:cNvPr>
            <p:cNvCxnSpPr>
              <a:cxnSpLocks/>
              <a:stCxn id="74" idx="3"/>
              <a:endCxn id="33" idx="0"/>
            </p:cNvCxnSpPr>
            <p:nvPr/>
          </p:nvCxnSpPr>
          <p:spPr>
            <a:xfrm>
              <a:off x="6711493" y="1116709"/>
              <a:ext cx="1212796" cy="2310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01B9ECE2-ECB6-452E-A799-7DCFCDC985C7}"/>
                </a:ext>
              </a:extLst>
            </p:cNvPr>
            <p:cNvSpPr txBox="1"/>
            <p:nvPr/>
          </p:nvSpPr>
          <p:spPr>
            <a:xfrm>
              <a:off x="6848484" y="1569784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No</a:t>
              </a:r>
            </a:p>
          </p:txBody>
        </p:sp>
        <p:sp>
          <p:nvSpPr>
            <p:cNvPr id="90" name="Diagrama de flujo: decisión 89">
              <a:extLst>
                <a:ext uri="{FF2B5EF4-FFF2-40B4-BE49-F238E27FC236}">
                  <a16:creationId xmlns:a16="http://schemas.microsoft.com/office/drawing/2014/main" id="{95BF7CD8-C2FC-45CB-8E15-8660D6A10DB2}"/>
                </a:ext>
              </a:extLst>
            </p:cNvPr>
            <p:cNvSpPr/>
            <p:nvPr/>
          </p:nvSpPr>
          <p:spPr>
            <a:xfrm>
              <a:off x="7157260" y="4631749"/>
              <a:ext cx="1519707" cy="1018217"/>
            </a:xfrm>
            <a:prstGeom prst="flowChartDecis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 pagada?</a:t>
              </a: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2B55CF8D-1CFC-4B42-A2E1-A26B37F624EC}"/>
                </a:ext>
              </a:extLst>
            </p:cNvPr>
            <p:cNvSpPr/>
            <p:nvPr/>
          </p:nvSpPr>
          <p:spPr>
            <a:xfrm>
              <a:off x="4969772" y="4754492"/>
              <a:ext cx="1745086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pago con finanzas USM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81B8F875-2E82-4C1B-A718-6DE6DAEB0546}"/>
                </a:ext>
              </a:extLst>
            </p:cNvPr>
            <p:cNvSpPr/>
            <p:nvPr/>
          </p:nvSpPr>
          <p:spPr>
            <a:xfrm>
              <a:off x="3727519" y="5824085"/>
              <a:ext cx="772732" cy="772732"/>
            </a:xfrm>
            <a:prstGeom prst="ellipse">
              <a:avLst/>
            </a:prstGeom>
            <a:solidFill>
              <a:srgbClr val="A7353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04" name="Conector: angular 103">
              <a:extLst>
                <a:ext uri="{FF2B5EF4-FFF2-40B4-BE49-F238E27FC236}">
                  <a16:creationId xmlns:a16="http://schemas.microsoft.com/office/drawing/2014/main" id="{478099E8-D5CA-43A2-8639-C770828F6A59}"/>
                </a:ext>
              </a:extLst>
            </p:cNvPr>
            <p:cNvCxnSpPr>
              <a:cxnSpLocks/>
              <a:stCxn id="93" idx="0"/>
              <a:endCxn id="90" idx="0"/>
            </p:cNvCxnSpPr>
            <p:nvPr/>
          </p:nvCxnSpPr>
          <p:spPr>
            <a:xfrm rot="5400000" flipH="1" flipV="1">
              <a:off x="6818343" y="3655722"/>
              <a:ext cx="122743" cy="2074799"/>
            </a:xfrm>
            <a:prstGeom prst="bentConnector3">
              <a:avLst>
                <a:gd name="adj1" fmla="val 2862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: angular 107">
              <a:extLst>
                <a:ext uri="{FF2B5EF4-FFF2-40B4-BE49-F238E27FC236}">
                  <a16:creationId xmlns:a16="http://schemas.microsoft.com/office/drawing/2014/main" id="{B0DF0DC2-B00A-4F32-872D-CB9192A2256C}"/>
                </a:ext>
              </a:extLst>
            </p:cNvPr>
            <p:cNvCxnSpPr>
              <a:cxnSpLocks/>
              <a:stCxn id="90" idx="2"/>
              <a:endCxn id="100" idx="6"/>
            </p:cNvCxnSpPr>
            <p:nvPr/>
          </p:nvCxnSpPr>
          <p:spPr>
            <a:xfrm rot="5400000">
              <a:off x="5928441" y="4221777"/>
              <a:ext cx="560485" cy="34168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BBA97256-32D1-45CC-B48D-2E70207E075B}"/>
                </a:ext>
              </a:extLst>
            </p:cNvPr>
            <p:cNvCxnSpPr>
              <a:stCxn id="90" idx="1"/>
              <a:endCxn id="93" idx="3"/>
            </p:cNvCxnSpPr>
            <p:nvPr/>
          </p:nvCxnSpPr>
          <p:spPr>
            <a:xfrm flipH="1">
              <a:off x="6714858" y="5140858"/>
              <a:ext cx="442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91ADFA3C-79B3-4800-8742-A938E32305F6}"/>
                </a:ext>
              </a:extLst>
            </p:cNvPr>
            <p:cNvSpPr txBox="1"/>
            <p:nvPr/>
          </p:nvSpPr>
          <p:spPr>
            <a:xfrm>
              <a:off x="7499117" y="5747668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Sí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2110E5A8-CED4-4796-BFCE-4085F7C32689}"/>
                </a:ext>
              </a:extLst>
            </p:cNvPr>
            <p:cNvSpPr txBox="1"/>
            <p:nvPr/>
          </p:nvSpPr>
          <p:spPr>
            <a:xfrm>
              <a:off x="6848484" y="4738618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No</a:t>
              </a:r>
            </a:p>
          </p:txBody>
        </p:sp>
        <p:sp>
          <p:nvSpPr>
            <p:cNvPr id="114" name="Rectángulo: esquinas redondeadas 113">
              <a:extLst>
                <a:ext uri="{FF2B5EF4-FFF2-40B4-BE49-F238E27FC236}">
                  <a16:creationId xmlns:a16="http://schemas.microsoft.com/office/drawing/2014/main" id="{D0987E6B-A0B4-4E6A-AC16-E2CBACAF054C}"/>
                </a:ext>
              </a:extLst>
            </p:cNvPr>
            <p:cNvSpPr/>
            <p:nvPr/>
          </p:nvSpPr>
          <p:spPr>
            <a:xfrm>
              <a:off x="1310554" y="1856880"/>
              <a:ext cx="3189697" cy="2417482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  <a:ln w="444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ED402B2B-2DC1-457A-8ADB-BE11D7AFF223}"/>
                </a:ext>
              </a:extLst>
            </p:cNvPr>
            <p:cNvSpPr txBox="1"/>
            <p:nvPr/>
          </p:nvSpPr>
          <p:spPr>
            <a:xfrm>
              <a:off x="1526803" y="4274361"/>
              <a:ext cx="1448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Detalle Cotización</a:t>
              </a:r>
            </a:p>
          </p:txBody>
        </p:sp>
        <p:cxnSp>
          <p:nvCxnSpPr>
            <p:cNvPr id="176" name="Conector recto de flecha 175">
              <a:extLst>
                <a:ext uri="{FF2B5EF4-FFF2-40B4-BE49-F238E27FC236}">
                  <a16:creationId xmlns:a16="http://schemas.microsoft.com/office/drawing/2014/main" id="{82C52EDE-429C-4256-A9F2-8BB3DF00C2D4}"/>
                </a:ext>
              </a:extLst>
            </p:cNvPr>
            <p:cNvCxnSpPr>
              <a:cxnSpLocks/>
              <a:stCxn id="54" idx="1"/>
              <a:endCxn id="90" idx="3"/>
            </p:cNvCxnSpPr>
            <p:nvPr/>
          </p:nvCxnSpPr>
          <p:spPr>
            <a:xfrm flipH="1">
              <a:off x="8676967" y="5140857"/>
              <a:ext cx="3768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Título 1">
            <a:extLst>
              <a:ext uri="{FF2B5EF4-FFF2-40B4-BE49-F238E27FC236}">
                <a16:creationId xmlns:a16="http://schemas.microsoft.com/office/drawing/2014/main" id="{78F46A6B-44A1-4A1A-BE88-9CC83456C8E7}"/>
              </a:ext>
            </a:extLst>
          </p:cNvPr>
          <p:cNvSpPr txBox="1">
            <a:spLocks/>
          </p:cNvSpPr>
          <p:nvPr/>
        </p:nvSpPr>
        <p:spPr>
          <a:xfrm>
            <a:off x="905821" y="788185"/>
            <a:ext cx="50718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>
                <a:solidFill>
                  <a:schemeClr val="bg1"/>
                </a:solidFill>
              </a:rPr>
              <a:t>Compra normal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0690E-21FA-4D7A-8A21-471C26B7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/>
          <a:lstStyle/>
          <a:p>
            <a:r>
              <a:rPr lang="es-CL" dirty="0"/>
              <a:t>Compra normal</a:t>
            </a:r>
          </a:p>
        </p:txBody>
      </p:sp>
    </p:spTree>
    <p:extLst>
      <p:ext uri="{BB962C8B-B14F-4D97-AF65-F5344CB8AC3E}">
        <p14:creationId xmlns:p14="http://schemas.microsoft.com/office/powerpoint/2010/main" val="417394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45FC3FD1-E3BB-4666-9568-9DB0F89D9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1356" r="-1" b="4978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grpSp>
        <p:nvGrpSpPr>
          <p:cNvPr id="105" name="Grupo 104">
            <a:extLst>
              <a:ext uri="{FF2B5EF4-FFF2-40B4-BE49-F238E27FC236}">
                <a16:creationId xmlns:a16="http://schemas.microsoft.com/office/drawing/2014/main" id="{282765EC-A2F9-4630-8320-A71266D23C4E}"/>
              </a:ext>
            </a:extLst>
          </p:cNvPr>
          <p:cNvGrpSpPr/>
          <p:nvPr/>
        </p:nvGrpSpPr>
        <p:grpSpPr>
          <a:xfrm>
            <a:off x="128790" y="2448278"/>
            <a:ext cx="11632123" cy="3213584"/>
            <a:chOff x="251396" y="2321636"/>
            <a:chExt cx="11632123" cy="3213584"/>
          </a:xfrm>
          <a:solidFill>
            <a:schemeClr val="bg1"/>
          </a:solidFill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790B96E4-BAE6-4CEC-B778-1BC68F488DC4}"/>
                </a:ext>
              </a:extLst>
            </p:cNvPr>
            <p:cNvSpPr/>
            <p:nvPr/>
          </p:nvSpPr>
          <p:spPr>
            <a:xfrm>
              <a:off x="251396" y="3545812"/>
              <a:ext cx="772732" cy="7727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5E262D39-C033-4974-8FFE-C3749B2E5F65}"/>
                </a:ext>
              </a:extLst>
            </p:cNvPr>
            <p:cNvSpPr/>
            <p:nvPr/>
          </p:nvSpPr>
          <p:spPr>
            <a:xfrm>
              <a:off x="1596981" y="3545812"/>
              <a:ext cx="1596980" cy="7727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 proveedores distintos</a:t>
              </a:r>
            </a:p>
          </p:txBody>
        </p:sp>
        <p:cxnSp>
          <p:nvCxnSpPr>
            <p:cNvPr id="109" name="Conector recto de flecha 108">
              <a:extLst>
                <a:ext uri="{FF2B5EF4-FFF2-40B4-BE49-F238E27FC236}">
                  <a16:creationId xmlns:a16="http://schemas.microsoft.com/office/drawing/2014/main" id="{F6CC6A3B-58EE-4FA2-B16A-B54B2492DC1D}"/>
                </a:ext>
              </a:extLst>
            </p:cNvPr>
            <p:cNvCxnSpPr>
              <a:stCxn id="106" idx="6"/>
              <a:endCxn id="107" idx="1"/>
            </p:cNvCxnSpPr>
            <p:nvPr/>
          </p:nvCxnSpPr>
          <p:spPr>
            <a:xfrm>
              <a:off x="1024128" y="3932178"/>
              <a:ext cx="572853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4360302-B281-4409-88C2-2BEE9805C317}"/>
                </a:ext>
              </a:extLst>
            </p:cNvPr>
            <p:cNvCxnSpPr>
              <a:cxnSpLocks/>
              <a:stCxn id="107" idx="3"/>
              <a:endCxn id="121" idx="1"/>
            </p:cNvCxnSpPr>
            <p:nvPr/>
          </p:nvCxnSpPr>
          <p:spPr>
            <a:xfrm>
              <a:off x="3193961" y="3932178"/>
              <a:ext cx="785605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: angular 115">
              <a:extLst>
                <a:ext uri="{FF2B5EF4-FFF2-40B4-BE49-F238E27FC236}">
                  <a16:creationId xmlns:a16="http://schemas.microsoft.com/office/drawing/2014/main" id="{ADC0A8F4-E5A0-4DC7-A1FC-EEEFE5730E66}"/>
                </a:ext>
              </a:extLst>
            </p:cNvPr>
            <p:cNvCxnSpPr>
              <a:stCxn id="107" idx="3"/>
              <a:endCxn id="120" idx="0"/>
            </p:cNvCxnSpPr>
            <p:nvPr/>
          </p:nvCxnSpPr>
          <p:spPr>
            <a:xfrm>
              <a:off x="3193961" y="3932178"/>
              <a:ext cx="482958" cy="566153"/>
            </a:xfrm>
            <a:prstGeom prst="bentConnector2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6CA78CBA-2977-48F1-8B24-C85DF9F2D3FA}"/>
                </a:ext>
              </a:extLst>
            </p:cNvPr>
            <p:cNvSpPr/>
            <p:nvPr/>
          </p:nvSpPr>
          <p:spPr>
            <a:xfrm>
              <a:off x="11110787" y="3545812"/>
              <a:ext cx="772732" cy="7727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Diagrama de flujo: documento 117">
              <a:extLst>
                <a:ext uri="{FF2B5EF4-FFF2-40B4-BE49-F238E27FC236}">
                  <a16:creationId xmlns:a16="http://schemas.microsoft.com/office/drawing/2014/main" id="{58E724D2-4280-483B-9F4B-C093DCF0EA21}"/>
                </a:ext>
              </a:extLst>
            </p:cNvPr>
            <p:cNvSpPr/>
            <p:nvPr/>
          </p:nvSpPr>
          <p:spPr>
            <a:xfrm>
              <a:off x="2910624" y="4823277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119" name="Diagrama de flujo: documento 118">
              <a:extLst>
                <a:ext uri="{FF2B5EF4-FFF2-40B4-BE49-F238E27FC236}">
                  <a16:creationId xmlns:a16="http://schemas.microsoft.com/office/drawing/2014/main" id="{6902EC7D-27E9-4530-B665-6882353672CC}"/>
                </a:ext>
              </a:extLst>
            </p:cNvPr>
            <p:cNvSpPr/>
            <p:nvPr/>
          </p:nvSpPr>
          <p:spPr>
            <a:xfrm>
              <a:off x="3013656" y="4662296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120" name="Diagrama de flujo: documento 119">
              <a:extLst>
                <a:ext uri="{FF2B5EF4-FFF2-40B4-BE49-F238E27FC236}">
                  <a16:creationId xmlns:a16="http://schemas.microsoft.com/office/drawing/2014/main" id="{6BF7CCC2-A549-4482-A935-D6F41F350CCD}"/>
                </a:ext>
              </a:extLst>
            </p:cNvPr>
            <p:cNvSpPr/>
            <p:nvPr/>
          </p:nvSpPr>
          <p:spPr>
            <a:xfrm>
              <a:off x="3116688" y="4498331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3 cotizaciones</a:t>
              </a:r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A1A48610-BF88-40A3-892A-72E153CAB221}"/>
                </a:ext>
              </a:extLst>
            </p:cNvPr>
            <p:cNvSpPr/>
            <p:nvPr/>
          </p:nvSpPr>
          <p:spPr>
            <a:xfrm>
              <a:off x="3979566" y="3545812"/>
              <a:ext cx="1596980" cy="7727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cotizaciones a adquisiciones USM</a:t>
              </a:r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60782B32-35A9-40CB-BFA6-96A7C9FED1C1}"/>
                </a:ext>
              </a:extLst>
            </p:cNvPr>
            <p:cNvSpPr/>
            <p:nvPr/>
          </p:nvSpPr>
          <p:spPr>
            <a:xfrm>
              <a:off x="6336403" y="3378385"/>
              <a:ext cx="1107586" cy="110758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L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2DA0A159-7995-4163-982C-B14B42E1C4AC}"/>
                </a:ext>
              </a:extLst>
            </p:cNvPr>
            <p:cNvCxnSpPr>
              <a:cxnSpLocks/>
              <a:stCxn id="122" idx="6"/>
              <a:endCxn id="129" idx="1"/>
            </p:cNvCxnSpPr>
            <p:nvPr/>
          </p:nvCxnSpPr>
          <p:spPr>
            <a:xfrm>
              <a:off x="7443989" y="3932178"/>
              <a:ext cx="1277765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: angular 123">
              <a:extLst>
                <a:ext uri="{FF2B5EF4-FFF2-40B4-BE49-F238E27FC236}">
                  <a16:creationId xmlns:a16="http://schemas.microsoft.com/office/drawing/2014/main" id="{38CCFA4C-7979-424D-A800-26237EE9DEC0}"/>
                </a:ext>
              </a:extLst>
            </p:cNvPr>
            <p:cNvCxnSpPr>
              <a:cxnSpLocks/>
              <a:stCxn id="122" idx="6"/>
              <a:endCxn id="125" idx="0"/>
            </p:cNvCxnSpPr>
            <p:nvPr/>
          </p:nvCxnSpPr>
          <p:spPr>
            <a:xfrm>
              <a:off x="7443989" y="3932178"/>
              <a:ext cx="482958" cy="566153"/>
            </a:xfrm>
            <a:prstGeom prst="bentConnector2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Diagrama de flujo: documento 124">
              <a:extLst>
                <a:ext uri="{FF2B5EF4-FFF2-40B4-BE49-F238E27FC236}">
                  <a16:creationId xmlns:a16="http://schemas.microsoft.com/office/drawing/2014/main" id="{4F8B3FD3-C6E4-4447-BE66-A44C5DD5F4B8}"/>
                </a:ext>
              </a:extLst>
            </p:cNvPr>
            <p:cNvSpPr/>
            <p:nvPr/>
          </p:nvSpPr>
          <p:spPr>
            <a:xfrm>
              <a:off x="7366716" y="4498331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 extra</a:t>
              </a:r>
            </a:p>
          </p:txBody>
        </p: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514AD4F7-DE31-43B1-A85F-69F53C5460E1}"/>
                </a:ext>
              </a:extLst>
            </p:cNvPr>
            <p:cNvCxnSpPr>
              <a:cxnSpLocks/>
              <a:stCxn id="121" idx="3"/>
              <a:endCxn id="122" idx="2"/>
            </p:cNvCxnSpPr>
            <p:nvPr/>
          </p:nvCxnSpPr>
          <p:spPr>
            <a:xfrm>
              <a:off x="5576546" y="3932178"/>
              <a:ext cx="759857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66C0F922-E4F1-4A69-ACCE-FD45AE9660A1}"/>
                </a:ext>
              </a:extLst>
            </p:cNvPr>
            <p:cNvCxnSpPr>
              <a:cxnSpLocks/>
              <a:stCxn id="128" idx="2"/>
              <a:endCxn id="122" idx="0"/>
            </p:cNvCxnSpPr>
            <p:nvPr/>
          </p:nvCxnSpPr>
          <p:spPr>
            <a:xfrm>
              <a:off x="6888869" y="2805558"/>
              <a:ext cx="1327" cy="572827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Gráfico 127" descr="Contorno">
              <a:extLst>
                <a:ext uri="{FF2B5EF4-FFF2-40B4-BE49-F238E27FC236}">
                  <a16:creationId xmlns:a16="http://schemas.microsoft.com/office/drawing/2014/main" id="{12D5FA8D-8648-4051-BD67-EB04EB177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46908" y="2321636"/>
              <a:ext cx="483922" cy="483922"/>
            </a:xfrm>
            <a:prstGeom prst="rect">
              <a:avLst/>
            </a:prstGeom>
          </p:spPr>
        </p:pic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913A5248-B9A2-4FE3-AE54-715F18764BF5}"/>
                </a:ext>
              </a:extLst>
            </p:cNvPr>
            <p:cNvSpPr/>
            <p:nvPr/>
          </p:nvSpPr>
          <p:spPr>
            <a:xfrm>
              <a:off x="8721754" y="3545812"/>
              <a:ext cx="1596980" cy="7727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Selección de producto acorde a cotizaciones</a:t>
              </a:r>
            </a:p>
          </p:txBody>
        </p: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F52A7009-BD01-4DF7-A337-E93192897149}"/>
                </a:ext>
              </a:extLst>
            </p:cNvPr>
            <p:cNvCxnSpPr>
              <a:cxnSpLocks/>
              <a:stCxn id="129" idx="3"/>
              <a:endCxn id="117" idx="2"/>
            </p:cNvCxnSpPr>
            <p:nvPr/>
          </p:nvCxnSpPr>
          <p:spPr>
            <a:xfrm>
              <a:off x="10318734" y="3932178"/>
              <a:ext cx="792053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9B5EDB49-FB17-443B-8562-C78869951403}"/>
              </a:ext>
            </a:extLst>
          </p:cNvPr>
          <p:cNvGrpSpPr/>
          <p:nvPr/>
        </p:nvGrpSpPr>
        <p:grpSpPr>
          <a:xfrm>
            <a:off x="251396" y="2321636"/>
            <a:ext cx="11632123" cy="3213584"/>
            <a:chOff x="251396" y="2321636"/>
            <a:chExt cx="11632123" cy="3213584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7EF0AEA-9321-4F89-8C62-10C678836FF4}"/>
                </a:ext>
              </a:extLst>
            </p:cNvPr>
            <p:cNvSpPr/>
            <p:nvPr/>
          </p:nvSpPr>
          <p:spPr>
            <a:xfrm>
              <a:off x="251396" y="3545812"/>
              <a:ext cx="772732" cy="772732"/>
            </a:xfrm>
            <a:prstGeom prst="ellipse">
              <a:avLst/>
            </a:prstGeom>
            <a:solidFill>
              <a:srgbClr val="8CD767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AADA7A-E923-43C6-B5EE-D5A57F9BC634}"/>
                </a:ext>
              </a:extLst>
            </p:cNvPr>
            <p:cNvSpPr/>
            <p:nvPr/>
          </p:nvSpPr>
          <p:spPr>
            <a:xfrm>
              <a:off x="1596981" y="3545812"/>
              <a:ext cx="159698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 proveedores distintos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77496F5-4DD9-433F-9720-875510B2C613}"/>
                </a:ext>
              </a:extLst>
            </p:cNvPr>
            <p:cNvCxnSpPr>
              <a:stCxn id="3" idx="6"/>
              <a:endCxn id="9" idx="1"/>
            </p:cNvCxnSpPr>
            <p:nvPr/>
          </p:nvCxnSpPr>
          <p:spPr>
            <a:xfrm>
              <a:off x="1024128" y="3932178"/>
              <a:ext cx="572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325694E-0C6E-40DC-84AE-584BD9D1F5FD}"/>
                </a:ext>
              </a:extLst>
            </p:cNvPr>
            <p:cNvCxnSpPr>
              <a:cxnSpLocks/>
              <a:stCxn id="9" idx="3"/>
              <a:endCxn id="42" idx="1"/>
            </p:cNvCxnSpPr>
            <p:nvPr/>
          </p:nvCxnSpPr>
          <p:spPr>
            <a:xfrm>
              <a:off x="3193961" y="3932178"/>
              <a:ext cx="7856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F3804D50-6D37-461A-8651-178377773DFA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3193961" y="3932178"/>
              <a:ext cx="482958" cy="5661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81B8F875-2E82-4C1B-A718-6DE6DAEB0546}"/>
                </a:ext>
              </a:extLst>
            </p:cNvPr>
            <p:cNvSpPr/>
            <p:nvPr/>
          </p:nvSpPr>
          <p:spPr>
            <a:xfrm>
              <a:off x="11110787" y="3545812"/>
              <a:ext cx="772732" cy="772732"/>
            </a:xfrm>
            <a:prstGeom prst="ellipse">
              <a:avLst/>
            </a:prstGeom>
            <a:solidFill>
              <a:srgbClr val="A7353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Diagrama de flujo: documento 38">
              <a:extLst>
                <a:ext uri="{FF2B5EF4-FFF2-40B4-BE49-F238E27FC236}">
                  <a16:creationId xmlns:a16="http://schemas.microsoft.com/office/drawing/2014/main" id="{D74E7233-D3CD-4EAA-A342-B4570F352C52}"/>
                </a:ext>
              </a:extLst>
            </p:cNvPr>
            <p:cNvSpPr/>
            <p:nvPr/>
          </p:nvSpPr>
          <p:spPr>
            <a:xfrm>
              <a:off x="2910624" y="4823277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38" name="Diagrama de flujo: documento 37">
              <a:extLst>
                <a:ext uri="{FF2B5EF4-FFF2-40B4-BE49-F238E27FC236}">
                  <a16:creationId xmlns:a16="http://schemas.microsoft.com/office/drawing/2014/main" id="{A9015FC6-AE2C-45E6-A0E3-62143953CA97}"/>
                </a:ext>
              </a:extLst>
            </p:cNvPr>
            <p:cNvSpPr/>
            <p:nvPr/>
          </p:nvSpPr>
          <p:spPr>
            <a:xfrm>
              <a:off x="3013656" y="4662296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11" name="Diagrama de flujo: documento 10">
              <a:extLst>
                <a:ext uri="{FF2B5EF4-FFF2-40B4-BE49-F238E27FC236}">
                  <a16:creationId xmlns:a16="http://schemas.microsoft.com/office/drawing/2014/main" id="{7505D7C0-FFCC-4EBF-9B4C-E60F3F93B910}"/>
                </a:ext>
              </a:extLst>
            </p:cNvPr>
            <p:cNvSpPr/>
            <p:nvPr/>
          </p:nvSpPr>
          <p:spPr>
            <a:xfrm>
              <a:off x="3116688" y="4498331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3 cotizaciones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02525C63-BF82-47E2-8D2A-AD52C7A6E3B6}"/>
                </a:ext>
              </a:extLst>
            </p:cNvPr>
            <p:cNvSpPr/>
            <p:nvPr/>
          </p:nvSpPr>
          <p:spPr>
            <a:xfrm>
              <a:off x="3979566" y="3545812"/>
              <a:ext cx="159698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cotizaciones a adquisiciones USM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4FF2F79-C841-4484-BDFF-B6CEDF65CC97}"/>
                </a:ext>
              </a:extLst>
            </p:cNvPr>
            <p:cNvSpPr/>
            <p:nvPr/>
          </p:nvSpPr>
          <p:spPr>
            <a:xfrm>
              <a:off x="6336403" y="3378385"/>
              <a:ext cx="1107586" cy="110758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Respuesta de </a:t>
              </a:r>
              <a:r>
                <a:rPr lang="es-CL" dirty="0" err="1">
                  <a:solidFill>
                    <a:schemeClr val="bg1"/>
                  </a:solidFill>
                  <a:latin typeface="+mj-lt"/>
                </a:rPr>
                <a:t>adqui</a:t>
              </a:r>
              <a:r>
                <a:rPr lang="es-CL" dirty="0">
                  <a:solidFill>
                    <a:schemeClr val="bg1"/>
                  </a:solidFill>
                  <a:latin typeface="+mj-lt"/>
                </a:rPr>
                <a:t>. USM</a:t>
              </a:r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C686BEC6-8951-4F93-A9FB-E106D68EC9A1}"/>
                </a:ext>
              </a:extLst>
            </p:cNvPr>
            <p:cNvCxnSpPr>
              <a:cxnSpLocks/>
              <a:stCxn id="48" idx="6"/>
              <a:endCxn id="75" idx="1"/>
            </p:cNvCxnSpPr>
            <p:nvPr/>
          </p:nvCxnSpPr>
          <p:spPr>
            <a:xfrm>
              <a:off x="7443989" y="3932178"/>
              <a:ext cx="127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angular 49">
              <a:extLst>
                <a:ext uri="{FF2B5EF4-FFF2-40B4-BE49-F238E27FC236}">
                  <a16:creationId xmlns:a16="http://schemas.microsoft.com/office/drawing/2014/main" id="{3840870D-77F9-49FC-A604-ACD13BAF169E}"/>
                </a:ext>
              </a:extLst>
            </p:cNvPr>
            <p:cNvCxnSpPr>
              <a:cxnSpLocks/>
              <a:stCxn id="48" idx="6"/>
              <a:endCxn id="51" idx="0"/>
            </p:cNvCxnSpPr>
            <p:nvPr/>
          </p:nvCxnSpPr>
          <p:spPr>
            <a:xfrm>
              <a:off x="7443989" y="3932178"/>
              <a:ext cx="482958" cy="5661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grama de flujo: documento 50">
              <a:extLst>
                <a:ext uri="{FF2B5EF4-FFF2-40B4-BE49-F238E27FC236}">
                  <a16:creationId xmlns:a16="http://schemas.microsoft.com/office/drawing/2014/main" id="{008B64FB-C5A3-4474-BC81-8B9D33A479D0}"/>
                </a:ext>
              </a:extLst>
            </p:cNvPr>
            <p:cNvSpPr/>
            <p:nvPr/>
          </p:nvSpPr>
          <p:spPr>
            <a:xfrm>
              <a:off x="7366716" y="4498331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 extra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79D22DC-C54B-46CD-9AF3-9EEDB7180DBE}"/>
                </a:ext>
              </a:extLst>
            </p:cNvPr>
            <p:cNvCxnSpPr>
              <a:cxnSpLocks/>
              <a:stCxn id="42" idx="3"/>
              <a:endCxn id="48" idx="2"/>
            </p:cNvCxnSpPr>
            <p:nvPr/>
          </p:nvCxnSpPr>
          <p:spPr>
            <a:xfrm>
              <a:off x="5576546" y="3932178"/>
              <a:ext cx="759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027DB691-B4F7-47AC-BD47-556AC1122AC1}"/>
                </a:ext>
              </a:extLst>
            </p:cNvPr>
            <p:cNvCxnSpPr>
              <a:cxnSpLocks/>
              <a:stCxn id="32" idx="2"/>
              <a:endCxn id="48" idx="0"/>
            </p:cNvCxnSpPr>
            <p:nvPr/>
          </p:nvCxnSpPr>
          <p:spPr>
            <a:xfrm>
              <a:off x="6888869" y="2805558"/>
              <a:ext cx="1327" cy="572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áfico 31" descr="Contorno">
              <a:extLst>
                <a:ext uri="{FF2B5EF4-FFF2-40B4-BE49-F238E27FC236}">
                  <a16:creationId xmlns:a16="http://schemas.microsoft.com/office/drawing/2014/main" id="{74A131A6-984B-4654-AA90-F62B4B919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46908" y="2321636"/>
              <a:ext cx="483922" cy="483922"/>
            </a:xfrm>
            <a:prstGeom prst="rect">
              <a:avLst/>
            </a:prstGeom>
          </p:spPr>
        </p:pic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51058ABD-2CA6-40F1-A0DB-79B98695953A}"/>
                </a:ext>
              </a:extLst>
            </p:cNvPr>
            <p:cNvSpPr/>
            <p:nvPr/>
          </p:nvSpPr>
          <p:spPr>
            <a:xfrm>
              <a:off x="8721754" y="3545812"/>
              <a:ext cx="159698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Selección de producto acorde a cotizaciones</a:t>
              </a:r>
            </a:p>
          </p:txBody>
        </p: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EA834232-61F8-4986-9829-E469FE10612E}"/>
                </a:ext>
              </a:extLst>
            </p:cNvPr>
            <p:cNvCxnSpPr>
              <a:cxnSpLocks/>
              <a:stCxn id="75" idx="3"/>
              <a:endCxn id="100" idx="2"/>
            </p:cNvCxnSpPr>
            <p:nvPr/>
          </p:nvCxnSpPr>
          <p:spPr>
            <a:xfrm>
              <a:off x="10318734" y="3932178"/>
              <a:ext cx="7920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FCD285B-361A-4593-8F00-6CBFE23AFDD4}"/>
              </a:ext>
            </a:extLst>
          </p:cNvPr>
          <p:cNvGrpSpPr/>
          <p:nvPr/>
        </p:nvGrpSpPr>
        <p:grpSpPr>
          <a:xfrm>
            <a:off x="441795" y="762054"/>
            <a:ext cx="5514679" cy="1499616"/>
            <a:chOff x="458715" y="737616"/>
            <a:chExt cx="5514679" cy="1499616"/>
          </a:xfrm>
        </p:grpSpPr>
        <p:sp>
          <p:nvSpPr>
            <p:cNvPr id="133" name="Título 1">
              <a:extLst>
                <a:ext uri="{FF2B5EF4-FFF2-40B4-BE49-F238E27FC236}">
                  <a16:creationId xmlns:a16="http://schemas.microsoft.com/office/drawing/2014/main" id="{76696969-D3B8-4E3D-8A8F-DC8160EB97DB}"/>
                </a:ext>
              </a:extLst>
            </p:cNvPr>
            <p:cNvSpPr txBox="1">
              <a:spLocks/>
            </p:cNvSpPr>
            <p:nvPr/>
          </p:nvSpPr>
          <p:spPr>
            <a:xfrm>
              <a:off x="901522" y="737616"/>
              <a:ext cx="5071872" cy="149961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L">
                  <a:solidFill>
                    <a:schemeClr val="bg1"/>
                  </a:solidFill>
                </a:rPr>
                <a:t>Detalle Cotización</a:t>
              </a:r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76F6B3E3-BD60-4774-B6BD-EDB33471B8F6}"/>
                </a:ext>
              </a:extLst>
            </p:cNvPr>
            <p:cNvSpPr/>
            <p:nvPr/>
          </p:nvSpPr>
          <p:spPr>
            <a:xfrm>
              <a:off x="458715" y="864838"/>
              <a:ext cx="4841021" cy="1142636"/>
            </a:xfrm>
            <a:prstGeom prst="roundRect">
              <a:avLst/>
            </a:prstGeom>
            <a:solidFill>
              <a:schemeClr val="bg1">
                <a:lumMod val="90000"/>
                <a:lumOff val="10000"/>
                <a:alpha val="70000"/>
              </a:schemeClr>
            </a:solidFill>
            <a:ln w="444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80690E-21FA-4D7A-8A21-471C26B7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/>
          <a:lstStyle/>
          <a:p>
            <a:r>
              <a:rPr lang="es-CL" dirty="0"/>
              <a:t>Detalle Cotización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D0987E6B-A0B4-4E6A-AC16-E2CBACAF054C}"/>
              </a:ext>
            </a:extLst>
          </p:cNvPr>
          <p:cNvSpPr/>
          <p:nvPr/>
        </p:nvSpPr>
        <p:spPr>
          <a:xfrm>
            <a:off x="581321" y="712438"/>
            <a:ext cx="4841021" cy="114263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444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770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633099A0-CF3E-4CE9-B544-99E46053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356" r="-1" b="4978"/>
          <a:stretch/>
        </p:blipFill>
        <p:spPr>
          <a:xfrm>
            <a:off x="0" y="0"/>
            <a:ext cx="1220181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A65C8-B65E-4F0F-9B26-F25D2674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852" y="643467"/>
            <a:ext cx="7473289" cy="5571066"/>
          </a:xfrm>
        </p:spPr>
        <p:txBody>
          <a:bodyPr>
            <a:normAutofit/>
          </a:bodyPr>
          <a:lstStyle/>
          <a:p>
            <a:r>
              <a:rPr lang="es-CL" sz="6600" dirty="0">
                <a:solidFill>
                  <a:schemeClr val="tx1"/>
                </a:solidFill>
              </a:rPr>
              <a:t>Proceso de facturación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EBF8672A-EF23-4365-A543-6FF6CDEF3E68}"/>
              </a:ext>
            </a:extLst>
          </p:cNvPr>
          <p:cNvSpPr txBox="1">
            <a:spLocks/>
          </p:cNvSpPr>
          <p:nvPr/>
        </p:nvSpPr>
        <p:spPr>
          <a:xfrm>
            <a:off x="8451608" y="2926080"/>
            <a:ext cx="3096926" cy="2103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cap="small">
                <a:solidFill>
                  <a:schemeClr val="tx1"/>
                </a:solidFill>
              </a:rPr>
              <a:t>Finanzas</a:t>
            </a:r>
          </a:p>
          <a:p>
            <a:r>
              <a:rPr lang="es-CL" sz="2400" cap="small">
                <a:solidFill>
                  <a:schemeClr val="tx1"/>
                </a:solidFill>
              </a:rPr>
              <a:t>FabLab UTFSM 2020</a:t>
            </a:r>
          </a:p>
          <a:p>
            <a:pPr>
              <a:lnSpc>
                <a:spcPct val="300000"/>
              </a:lnSpc>
              <a:spcBef>
                <a:spcPts val="3600"/>
              </a:spcBef>
            </a:pPr>
            <a:r>
              <a:rPr lang="es-CL" sz="1600" cap="small">
                <a:solidFill>
                  <a:schemeClr val="tx1"/>
                </a:solidFill>
              </a:rPr>
              <a:t>V1.A.O.</a:t>
            </a:r>
            <a:endParaRPr lang="es-CL" sz="16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213</Words>
  <Application>Microsoft Office PowerPoint</Application>
  <PresentationFormat>Panorámica</PresentationFormat>
  <Paragraphs>59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Proceso de facturación</vt:lpstr>
      <vt:lpstr>Compra normal</vt:lpstr>
      <vt:lpstr>Detalle Cotización</vt:lpstr>
      <vt:lpstr>Proceso de facturación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proveedores</dc:title>
  <dc:creator>Andrés Ojeda Ruiz</dc:creator>
  <cp:lastModifiedBy>Andrés Ojeda Ruiz</cp:lastModifiedBy>
  <cp:revision>20</cp:revision>
  <dcterms:created xsi:type="dcterms:W3CDTF">2020-06-16T16:02:58Z</dcterms:created>
  <dcterms:modified xsi:type="dcterms:W3CDTF">2020-10-26T00:27:28Z</dcterms:modified>
</cp:coreProperties>
</file>