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10" d="100"/>
          <a:sy n="110" d="100"/>
        </p:scale>
        <p:origin x="23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e" userId="cd3130c1f59029cf" providerId="LiveId" clId="{23ED2170-82A5-4620-BF0F-89B57C48E960}"/>
    <pc:docChg chg="custSel modSld">
      <pc:chgData name="Fabrice" userId="cd3130c1f59029cf" providerId="LiveId" clId="{23ED2170-82A5-4620-BF0F-89B57C48E960}" dt="2021-06-28T14:24:41.990" v="250"/>
      <pc:docMkLst>
        <pc:docMk/>
      </pc:docMkLst>
      <pc:sldChg chg="delSp modSp mod">
        <pc:chgData name="Fabrice" userId="cd3130c1f59029cf" providerId="LiveId" clId="{23ED2170-82A5-4620-BF0F-89B57C48E960}" dt="2021-06-28T14:24:41.990" v="250"/>
        <pc:sldMkLst>
          <pc:docMk/>
          <pc:sldMk cId="3917275153" sldId="256"/>
        </pc:sldMkLst>
        <pc:spChg chg="mod">
          <ac:chgData name="Fabrice" userId="cd3130c1f59029cf" providerId="LiveId" clId="{23ED2170-82A5-4620-BF0F-89B57C48E960}" dt="2021-06-28T14:17:34.974" v="0" actId="14100"/>
          <ac:spMkLst>
            <pc:docMk/>
            <pc:sldMk cId="3917275153" sldId="256"/>
            <ac:spMk id="6" creationId="{03FC4BE9-7661-433E-8614-FC96F067B4C8}"/>
          </ac:spMkLst>
        </pc:spChg>
        <pc:spChg chg="mod">
          <ac:chgData name="Fabrice" userId="cd3130c1f59029cf" providerId="LiveId" clId="{23ED2170-82A5-4620-BF0F-89B57C48E960}" dt="2021-06-28T14:19:15.181" v="19" actId="14100"/>
          <ac:spMkLst>
            <pc:docMk/>
            <pc:sldMk cId="3917275153" sldId="256"/>
            <ac:spMk id="11" creationId="{E6D8D750-ABAF-4832-A2CE-FE13B4D9EB24}"/>
          </ac:spMkLst>
        </pc:spChg>
        <pc:spChg chg="mod">
          <ac:chgData name="Fabrice" userId="cd3130c1f59029cf" providerId="LiveId" clId="{23ED2170-82A5-4620-BF0F-89B57C48E960}" dt="2021-06-28T14:17:44.519" v="1" actId="1076"/>
          <ac:spMkLst>
            <pc:docMk/>
            <pc:sldMk cId="3917275153" sldId="256"/>
            <ac:spMk id="13" creationId="{0371EB67-A19F-402D-AE9A-75CC2C088C35}"/>
          </ac:spMkLst>
        </pc:spChg>
        <pc:spChg chg="mod">
          <ac:chgData name="Fabrice" userId="cd3130c1f59029cf" providerId="LiveId" clId="{23ED2170-82A5-4620-BF0F-89B57C48E960}" dt="2021-06-28T14:19:33.999" v="22" actId="1076"/>
          <ac:spMkLst>
            <pc:docMk/>
            <pc:sldMk cId="3917275153" sldId="256"/>
            <ac:spMk id="14" creationId="{A3E61F0D-CB53-43B4-97ED-5DACD7BB1531}"/>
          </ac:spMkLst>
        </pc:spChg>
        <pc:spChg chg="mod">
          <ac:chgData name="Fabrice" userId="cd3130c1f59029cf" providerId="LiveId" clId="{23ED2170-82A5-4620-BF0F-89B57C48E960}" dt="2021-06-28T14:18:17.107" v="2" actId="14100"/>
          <ac:spMkLst>
            <pc:docMk/>
            <pc:sldMk cId="3917275153" sldId="256"/>
            <ac:spMk id="16" creationId="{815196AE-28FA-487B-BBCF-C9DE298B5FE7}"/>
          </ac:spMkLst>
        </pc:spChg>
        <pc:spChg chg="mod">
          <ac:chgData name="Fabrice" userId="cd3130c1f59029cf" providerId="LiveId" clId="{23ED2170-82A5-4620-BF0F-89B57C48E960}" dt="2021-06-28T14:19:27.855" v="21" actId="14100"/>
          <ac:spMkLst>
            <pc:docMk/>
            <pc:sldMk cId="3917275153" sldId="256"/>
            <ac:spMk id="17" creationId="{6363F995-CEC3-447D-BCD5-ECB7C30A39B8}"/>
          </ac:spMkLst>
        </pc:spChg>
        <pc:spChg chg="mod">
          <ac:chgData name="Fabrice" userId="cd3130c1f59029cf" providerId="LiveId" clId="{23ED2170-82A5-4620-BF0F-89B57C48E960}" dt="2021-06-28T14:18:42.341" v="11" actId="20577"/>
          <ac:spMkLst>
            <pc:docMk/>
            <pc:sldMk cId="3917275153" sldId="256"/>
            <ac:spMk id="24" creationId="{F6DE365D-A3E5-4D3E-A549-8C97A2A36090}"/>
          </ac:spMkLst>
        </pc:spChg>
        <pc:spChg chg="mod">
          <ac:chgData name="Fabrice" userId="cd3130c1f59029cf" providerId="LiveId" clId="{23ED2170-82A5-4620-BF0F-89B57C48E960}" dt="2021-06-28T14:21:24.736" v="54" actId="20577"/>
          <ac:spMkLst>
            <pc:docMk/>
            <pc:sldMk cId="3917275153" sldId="256"/>
            <ac:spMk id="27" creationId="{68F72EF5-D8CF-417F-8EB4-DBD4A2392023}"/>
          </ac:spMkLst>
        </pc:spChg>
        <pc:spChg chg="mod">
          <ac:chgData name="Fabrice" userId="cd3130c1f59029cf" providerId="LiveId" clId="{23ED2170-82A5-4620-BF0F-89B57C48E960}" dt="2021-06-28T14:22:39.196" v="123" actId="20577"/>
          <ac:spMkLst>
            <pc:docMk/>
            <pc:sldMk cId="3917275153" sldId="256"/>
            <ac:spMk id="29" creationId="{4845E4ED-7189-42C2-9AE6-5DD6CB361090}"/>
          </ac:spMkLst>
        </pc:spChg>
        <pc:spChg chg="mod">
          <ac:chgData name="Fabrice" userId="cd3130c1f59029cf" providerId="LiveId" clId="{23ED2170-82A5-4620-BF0F-89B57C48E960}" dt="2021-06-28T14:24:20.537" v="213" actId="20577"/>
          <ac:spMkLst>
            <pc:docMk/>
            <pc:sldMk cId="3917275153" sldId="256"/>
            <ac:spMk id="30" creationId="{42D066B1-E863-4F58-A5A2-17E7BB4B1066}"/>
          </ac:spMkLst>
        </pc:spChg>
        <pc:spChg chg="mod">
          <ac:chgData name="Fabrice" userId="cd3130c1f59029cf" providerId="LiveId" clId="{23ED2170-82A5-4620-BF0F-89B57C48E960}" dt="2021-06-28T14:24:31.300" v="249" actId="20577"/>
          <ac:spMkLst>
            <pc:docMk/>
            <pc:sldMk cId="3917275153" sldId="256"/>
            <ac:spMk id="31" creationId="{5B92E21E-9053-4362-877E-A36FCAB37E4F}"/>
          </ac:spMkLst>
        </pc:spChg>
        <pc:spChg chg="mod">
          <ac:chgData name="Fabrice" userId="cd3130c1f59029cf" providerId="LiveId" clId="{23ED2170-82A5-4620-BF0F-89B57C48E960}" dt="2021-06-28T14:24:41.990" v="250"/>
          <ac:spMkLst>
            <pc:docMk/>
            <pc:sldMk cId="3917275153" sldId="256"/>
            <ac:spMk id="32" creationId="{73818DF7-5CAB-4939-83EC-53E2BB14CECA}"/>
          </ac:spMkLst>
        </pc:spChg>
        <pc:spChg chg="mod">
          <ac:chgData name="Fabrice" userId="cd3130c1f59029cf" providerId="LiveId" clId="{23ED2170-82A5-4620-BF0F-89B57C48E960}" dt="2021-06-28T14:20:31.069" v="27" actId="14100"/>
          <ac:spMkLst>
            <pc:docMk/>
            <pc:sldMk cId="3917275153" sldId="256"/>
            <ac:spMk id="34" creationId="{A09F9EE3-E4EC-46EF-B676-0CDE88B2A955}"/>
          </ac:spMkLst>
        </pc:spChg>
        <pc:spChg chg="del">
          <ac:chgData name="Fabrice" userId="cd3130c1f59029cf" providerId="LiveId" clId="{23ED2170-82A5-4620-BF0F-89B57C48E960}" dt="2021-06-28T14:20:15.893" v="23" actId="478"/>
          <ac:spMkLst>
            <pc:docMk/>
            <pc:sldMk cId="3917275153" sldId="256"/>
            <ac:spMk id="35" creationId="{38A76EF8-8015-4D32-BFCD-7AEB19549E57}"/>
          </ac:spMkLst>
        </pc:spChg>
        <pc:spChg chg="mod">
          <ac:chgData name="Fabrice" userId="cd3130c1f59029cf" providerId="LiveId" clId="{23ED2170-82A5-4620-BF0F-89B57C48E960}" dt="2021-06-28T14:18:48.006" v="18" actId="20577"/>
          <ac:spMkLst>
            <pc:docMk/>
            <pc:sldMk cId="3917275153" sldId="256"/>
            <ac:spMk id="52" creationId="{F65387A7-59B3-4AD0-97A8-9FD9FDEA00EF}"/>
          </ac:spMkLst>
        </pc:spChg>
        <pc:spChg chg="mod">
          <ac:chgData name="Fabrice" userId="cd3130c1f59029cf" providerId="LiveId" clId="{23ED2170-82A5-4620-BF0F-89B57C48E960}" dt="2021-06-28T14:20:39.228" v="33" actId="20577"/>
          <ac:spMkLst>
            <pc:docMk/>
            <pc:sldMk cId="3917275153" sldId="256"/>
            <ac:spMk id="53" creationId="{E15A3429-E91C-4499-AD4C-B7C7C116661C}"/>
          </ac:spMkLst>
        </pc:spChg>
        <pc:spChg chg="del mod">
          <ac:chgData name="Fabrice" userId="cd3130c1f59029cf" providerId="LiveId" clId="{23ED2170-82A5-4620-BF0F-89B57C48E960}" dt="2021-06-28T14:20:25.266" v="26" actId="21"/>
          <ac:spMkLst>
            <pc:docMk/>
            <pc:sldMk cId="3917275153" sldId="256"/>
            <ac:spMk id="54" creationId="{D0CF92CE-0D2E-4944-A928-CF7189E71D76}"/>
          </ac:spMkLst>
        </pc:spChg>
        <pc:spChg chg="mod">
          <ac:chgData name="Fabrice" userId="cd3130c1f59029cf" providerId="LiveId" clId="{23ED2170-82A5-4620-BF0F-89B57C48E960}" dt="2021-06-28T14:19:24.088" v="20" actId="14100"/>
          <ac:spMkLst>
            <pc:docMk/>
            <pc:sldMk cId="3917275153" sldId="256"/>
            <ac:spMk id="55" creationId="{8CD55DBA-B3DF-484D-90F1-C04C36BAC0EB}"/>
          </ac:spMkLst>
        </pc:spChg>
        <pc:spChg chg="mod">
          <ac:chgData name="Fabrice" userId="cd3130c1f59029cf" providerId="LiveId" clId="{23ED2170-82A5-4620-BF0F-89B57C48E960}" dt="2021-06-28T14:21:21.120" v="52" actId="20577"/>
          <ac:spMkLst>
            <pc:docMk/>
            <pc:sldMk cId="3917275153" sldId="256"/>
            <ac:spMk id="57" creationId="{6B58A52D-323F-4890-BDB1-44B704245B88}"/>
          </ac:spMkLst>
        </pc:spChg>
        <pc:spChg chg="mod">
          <ac:chgData name="Fabrice" userId="cd3130c1f59029cf" providerId="LiveId" clId="{23ED2170-82A5-4620-BF0F-89B57C48E960}" dt="2021-06-28T14:21:15.256" v="45" actId="20577"/>
          <ac:spMkLst>
            <pc:docMk/>
            <pc:sldMk cId="3917275153" sldId="256"/>
            <ac:spMk id="58" creationId="{E3AED526-FC08-43C6-B5C5-B2024FC7813E}"/>
          </ac:spMkLst>
        </pc:spChg>
        <pc:spChg chg="mod">
          <ac:chgData name="Fabrice" userId="cd3130c1f59029cf" providerId="LiveId" clId="{23ED2170-82A5-4620-BF0F-89B57C48E960}" dt="2021-06-28T14:21:44.740" v="69" actId="20577"/>
          <ac:spMkLst>
            <pc:docMk/>
            <pc:sldMk cId="3917275153" sldId="256"/>
            <ac:spMk id="59" creationId="{F689B7D2-5FD4-45A0-9773-66B88479758F}"/>
          </ac:spMkLst>
        </pc:spChg>
        <pc:spChg chg="mod">
          <ac:chgData name="Fabrice" userId="cd3130c1f59029cf" providerId="LiveId" clId="{23ED2170-82A5-4620-BF0F-89B57C48E960}" dt="2021-06-28T14:21:55.259" v="77" actId="20577"/>
          <ac:spMkLst>
            <pc:docMk/>
            <pc:sldMk cId="3917275153" sldId="256"/>
            <ac:spMk id="60" creationId="{A0C9922B-66B4-444C-9939-3C9C726A5660}"/>
          </ac:spMkLst>
        </pc:spChg>
        <pc:spChg chg="mod">
          <ac:chgData name="Fabrice" userId="cd3130c1f59029cf" providerId="LiveId" clId="{23ED2170-82A5-4620-BF0F-89B57C48E960}" dt="2021-06-28T14:22:15.954" v="98" actId="6549"/>
          <ac:spMkLst>
            <pc:docMk/>
            <pc:sldMk cId="3917275153" sldId="256"/>
            <ac:spMk id="61" creationId="{11FDBBE8-D944-40E6-9145-63281DB7DABF}"/>
          </ac:spMkLst>
        </pc:spChg>
        <pc:spChg chg="mod">
          <ac:chgData name="Fabrice" userId="cd3130c1f59029cf" providerId="LiveId" clId="{23ED2170-82A5-4620-BF0F-89B57C48E960}" dt="2021-06-28T14:22:47.065" v="140" actId="20577"/>
          <ac:spMkLst>
            <pc:docMk/>
            <pc:sldMk cId="3917275153" sldId="256"/>
            <ac:spMk id="62" creationId="{3ECC8D7C-8B8B-4008-BC00-70D7C86F24D3}"/>
          </ac:spMkLst>
        </pc:spChg>
        <pc:spChg chg="mod">
          <ac:chgData name="Fabrice" userId="cd3130c1f59029cf" providerId="LiveId" clId="{23ED2170-82A5-4620-BF0F-89B57C48E960}" dt="2021-06-28T14:23:19.162" v="180" actId="20577"/>
          <ac:spMkLst>
            <pc:docMk/>
            <pc:sldMk cId="3917275153" sldId="256"/>
            <ac:spMk id="63" creationId="{631F0C02-676B-4EB4-AEAC-3AA150F4EC93}"/>
          </ac:spMkLst>
        </pc:spChg>
        <pc:spChg chg="mod">
          <ac:chgData name="Fabrice" userId="cd3130c1f59029cf" providerId="LiveId" clId="{23ED2170-82A5-4620-BF0F-89B57C48E960}" dt="2021-06-28T14:22:08.729" v="92" actId="20577"/>
          <ac:spMkLst>
            <pc:docMk/>
            <pc:sldMk cId="3917275153" sldId="256"/>
            <ac:spMk id="87" creationId="{53AB2F5A-8748-4A48-A55D-B3E7A533CBDF}"/>
          </ac:spMkLst>
        </pc:spChg>
        <pc:spChg chg="mod">
          <ac:chgData name="Fabrice" userId="cd3130c1f59029cf" providerId="LiveId" clId="{23ED2170-82A5-4620-BF0F-89B57C48E960}" dt="2021-06-28T14:22:32.379" v="113" actId="20577"/>
          <ac:spMkLst>
            <pc:docMk/>
            <pc:sldMk cId="3917275153" sldId="256"/>
            <ac:spMk id="88" creationId="{92CBEDB4-2192-4B67-A066-EC8132FC825A}"/>
          </ac:spMkLst>
        </pc:spChg>
        <pc:spChg chg="mod">
          <ac:chgData name="Fabrice" userId="cd3130c1f59029cf" providerId="LiveId" clId="{23ED2170-82A5-4620-BF0F-89B57C48E960}" dt="2021-06-28T14:23:29.138" v="189" actId="20577"/>
          <ac:spMkLst>
            <pc:docMk/>
            <pc:sldMk cId="3917275153" sldId="256"/>
            <ac:spMk id="111" creationId="{615D27C1-6416-4C0C-8C03-EFDD01EC656A}"/>
          </ac:spMkLst>
        </pc:spChg>
      </pc:sldChg>
    </pc:docChg>
  </pc:docChgLst>
  <pc:docChgLst>
    <pc:chgData name="Fabrice Pestel" userId="cd3130c1f59029cf" providerId="LiveId" clId="{23ED2170-82A5-4620-BF0F-89B57C48E960}"/>
    <pc:docChg chg="undo custSel modSld">
      <pc:chgData name="Fabrice Pestel" userId="cd3130c1f59029cf" providerId="LiveId" clId="{23ED2170-82A5-4620-BF0F-89B57C48E960}" dt="2021-04-05T13:22:16.688" v="124" actId="20577"/>
      <pc:docMkLst>
        <pc:docMk/>
      </pc:docMkLst>
      <pc:sldChg chg="addSp modSp mod">
        <pc:chgData name="Fabrice Pestel" userId="cd3130c1f59029cf" providerId="LiveId" clId="{23ED2170-82A5-4620-BF0F-89B57C48E960}" dt="2021-04-05T13:22:16.688" v="124" actId="20577"/>
        <pc:sldMkLst>
          <pc:docMk/>
          <pc:sldMk cId="3917275153" sldId="256"/>
        </pc:sldMkLst>
        <pc:spChg chg="mod">
          <ac:chgData name="Fabrice Pestel" userId="cd3130c1f59029cf" providerId="LiveId" clId="{23ED2170-82A5-4620-BF0F-89B57C48E960}" dt="2021-03-06T07:26:59.440" v="25" actId="20577"/>
          <ac:spMkLst>
            <pc:docMk/>
            <pc:sldMk cId="3917275153" sldId="256"/>
            <ac:spMk id="2" creationId="{428903ED-94FB-4AAB-9582-269388E784AD}"/>
          </ac:spMkLst>
        </pc:spChg>
        <pc:spChg chg="add mod">
          <ac:chgData name="Fabrice Pestel" userId="cd3130c1f59029cf" providerId="LiveId" clId="{23ED2170-82A5-4620-BF0F-89B57C48E960}" dt="2021-04-05T07:32:05.764" v="109" actId="208"/>
          <ac:spMkLst>
            <pc:docMk/>
            <pc:sldMk cId="3917275153" sldId="256"/>
            <ac:spMk id="4" creationId="{1C2C0D0A-EB27-4048-9E16-E8117BA65326}"/>
          </ac:spMkLst>
        </pc:spChg>
        <pc:spChg chg="mod">
          <ac:chgData name="Fabrice Pestel" userId="cd3130c1f59029cf" providerId="LiveId" clId="{23ED2170-82A5-4620-BF0F-89B57C48E960}" dt="2021-03-06T18:19:03.485" v="33" actId="20577"/>
          <ac:spMkLst>
            <pc:docMk/>
            <pc:sldMk cId="3917275153" sldId="256"/>
            <ac:spMk id="14" creationId="{A3E61F0D-CB53-43B4-97ED-5DACD7BB1531}"/>
          </ac:spMkLst>
        </pc:spChg>
        <pc:spChg chg="mod">
          <ac:chgData name="Fabrice Pestel" userId="cd3130c1f59029cf" providerId="LiveId" clId="{23ED2170-82A5-4620-BF0F-89B57C48E960}" dt="2021-04-05T07:28:00.942" v="87" actId="14100"/>
          <ac:spMkLst>
            <pc:docMk/>
            <pc:sldMk cId="3917275153" sldId="256"/>
            <ac:spMk id="18" creationId="{216E5290-266F-442A-973F-4217F3236260}"/>
          </ac:spMkLst>
        </pc:spChg>
        <pc:spChg chg="mod">
          <ac:chgData name="Fabrice Pestel" userId="cd3130c1f59029cf" providerId="LiveId" clId="{23ED2170-82A5-4620-BF0F-89B57C48E960}" dt="2021-04-05T07:28:08.067" v="88" actId="14100"/>
          <ac:spMkLst>
            <pc:docMk/>
            <pc:sldMk cId="3917275153" sldId="256"/>
            <ac:spMk id="19" creationId="{A7100B20-BCA1-4564-A677-A5A782934581}"/>
          </ac:spMkLst>
        </pc:spChg>
        <pc:spChg chg="mod">
          <ac:chgData name="Fabrice Pestel" userId="cd3130c1f59029cf" providerId="LiveId" clId="{23ED2170-82A5-4620-BF0F-89B57C48E960}" dt="2021-04-05T07:24:32.676" v="54" actId="20577"/>
          <ac:spMkLst>
            <pc:docMk/>
            <pc:sldMk cId="3917275153" sldId="256"/>
            <ac:spMk id="24" creationId="{F6DE365D-A3E5-4D3E-A549-8C97A2A36090}"/>
          </ac:spMkLst>
        </pc:spChg>
        <pc:spChg chg="mod">
          <ac:chgData name="Fabrice Pestel" userId="cd3130c1f59029cf" providerId="LiveId" clId="{23ED2170-82A5-4620-BF0F-89B57C48E960}" dt="2021-04-05T07:28:16.573" v="89" actId="1076"/>
          <ac:spMkLst>
            <pc:docMk/>
            <pc:sldMk cId="3917275153" sldId="256"/>
            <ac:spMk id="28" creationId="{2DDAD2C5-0556-40C8-80B2-8D606D04506F}"/>
          </ac:spMkLst>
        </pc:spChg>
        <pc:spChg chg="mod">
          <ac:chgData name="Fabrice Pestel" userId="cd3130c1f59029cf" providerId="LiveId" clId="{23ED2170-82A5-4620-BF0F-89B57C48E960}" dt="2021-04-05T07:29:28.820" v="90" actId="14100"/>
          <ac:spMkLst>
            <pc:docMk/>
            <pc:sldMk cId="3917275153" sldId="256"/>
            <ac:spMk id="41" creationId="{8F4B9ABD-A807-42A8-AC44-64AB562EDE00}"/>
          </ac:spMkLst>
        </pc:spChg>
        <pc:spChg chg="mod">
          <ac:chgData name="Fabrice Pestel" userId="cd3130c1f59029cf" providerId="LiveId" clId="{23ED2170-82A5-4620-BF0F-89B57C48E960}" dt="2021-04-05T07:25:07.199" v="84" actId="20577"/>
          <ac:spMkLst>
            <pc:docMk/>
            <pc:sldMk cId="3917275153" sldId="256"/>
            <ac:spMk id="53" creationId="{E15A3429-E91C-4499-AD4C-B7C7C116661C}"/>
          </ac:spMkLst>
        </pc:spChg>
        <pc:spChg chg="mod">
          <ac:chgData name="Fabrice Pestel" userId="cd3130c1f59029cf" providerId="LiveId" clId="{23ED2170-82A5-4620-BF0F-89B57C48E960}" dt="2021-04-05T07:32:32.135" v="111" actId="20577"/>
          <ac:spMkLst>
            <pc:docMk/>
            <pc:sldMk cId="3917275153" sldId="256"/>
            <ac:spMk id="60" creationId="{A0C9922B-66B4-444C-9939-3C9C726A5660}"/>
          </ac:spMkLst>
        </pc:spChg>
        <pc:spChg chg="mod">
          <ac:chgData name="Fabrice Pestel" userId="cd3130c1f59029cf" providerId="LiveId" clId="{23ED2170-82A5-4620-BF0F-89B57C48E960}" dt="2021-04-05T13:22:16.688" v="124" actId="20577"/>
          <ac:spMkLst>
            <pc:docMk/>
            <pc:sldMk cId="3917275153" sldId="256"/>
            <ac:spMk id="61" creationId="{11FDBBE8-D944-40E6-9145-63281DB7DABF}"/>
          </ac:spMkLst>
        </pc:spChg>
        <pc:spChg chg="mod">
          <ac:chgData name="Fabrice Pestel" userId="cd3130c1f59029cf" providerId="LiveId" clId="{23ED2170-82A5-4620-BF0F-89B57C48E960}" dt="2021-04-05T07:30:56.197" v="98" actId="14100"/>
          <ac:spMkLst>
            <pc:docMk/>
            <pc:sldMk cId="3917275153" sldId="256"/>
            <ac:spMk id="71" creationId="{1D4695D6-93A1-4DDA-BC81-96C865E11A12}"/>
          </ac:spMkLst>
        </pc:spChg>
        <pc:spChg chg="mod">
          <ac:chgData name="Fabrice Pestel" userId="cd3130c1f59029cf" providerId="LiveId" clId="{23ED2170-82A5-4620-BF0F-89B57C48E960}" dt="2021-04-05T07:31:04.574" v="100" actId="14100"/>
          <ac:spMkLst>
            <pc:docMk/>
            <pc:sldMk cId="3917275153" sldId="256"/>
            <ac:spMk id="72" creationId="{674AD395-7E8F-4C1F-89D8-740F91E346DF}"/>
          </ac:spMkLst>
        </pc:spChg>
        <pc:spChg chg="mod">
          <ac:chgData name="Fabrice Pestel" userId="cd3130c1f59029cf" providerId="LiveId" clId="{23ED2170-82A5-4620-BF0F-89B57C48E960}" dt="2021-04-05T07:31:08.734" v="101" actId="14100"/>
          <ac:spMkLst>
            <pc:docMk/>
            <pc:sldMk cId="3917275153" sldId="256"/>
            <ac:spMk id="73" creationId="{908ACD6E-5114-40AE-8143-2B3276D44161}"/>
          </ac:spMkLst>
        </pc:spChg>
        <pc:spChg chg="mod">
          <ac:chgData name="Fabrice Pestel" userId="cd3130c1f59029cf" providerId="LiveId" clId="{23ED2170-82A5-4620-BF0F-89B57C48E960}" dt="2021-04-05T07:31:32.254" v="106" actId="14100"/>
          <ac:spMkLst>
            <pc:docMk/>
            <pc:sldMk cId="3917275153" sldId="256"/>
            <ac:spMk id="74" creationId="{66360CD8-4086-4169-AEE8-D48A4C54EFAD}"/>
          </ac:spMkLst>
        </pc:spChg>
        <pc:spChg chg="mod">
          <ac:chgData name="Fabrice Pestel" userId="cd3130c1f59029cf" providerId="LiveId" clId="{23ED2170-82A5-4620-BF0F-89B57C48E960}" dt="2021-04-05T07:31:28.760" v="105" actId="14100"/>
          <ac:spMkLst>
            <pc:docMk/>
            <pc:sldMk cId="3917275153" sldId="256"/>
            <ac:spMk id="75" creationId="{3596288D-B5AC-4F84-B7E0-A87130C6B19A}"/>
          </ac:spMkLst>
        </pc:spChg>
        <pc:spChg chg="mod">
          <ac:chgData name="Fabrice Pestel" userId="cd3130c1f59029cf" providerId="LiveId" clId="{23ED2170-82A5-4620-BF0F-89B57C48E960}" dt="2021-04-05T07:31:18.407" v="103" actId="14100"/>
          <ac:spMkLst>
            <pc:docMk/>
            <pc:sldMk cId="3917275153" sldId="256"/>
            <ac:spMk id="76" creationId="{019EF918-2ED2-4CAE-8B8E-488C9DBF80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522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228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2958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394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1619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533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109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5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430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727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9375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51032-7637-48FE-AC7D-486E690C31D3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517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03ED-94FB-4AAB-9582-269388E78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79845-BBBA-4293-A907-C0A7D5BCE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929C4A-3CA4-4759-AF55-1919FFB8D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9725"/>
            <a:ext cx="6858000" cy="8972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FC4BE9-7661-433E-8614-FC96F067B4C8}"/>
              </a:ext>
            </a:extLst>
          </p:cNvPr>
          <p:cNvSpPr/>
          <p:nvPr/>
        </p:nvSpPr>
        <p:spPr>
          <a:xfrm>
            <a:off x="0" y="1607574"/>
            <a:ext cx="6858000" cy="468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8D750-ABAF-4832-A2CE-FE13B4D9EB24}"/>
              </a:ext>
            </a:extLst>
          </p:cNvPr>
          <p:cNvSpPr/>
          <p:nvPr/>
        </p:nvSpPr>
        <p:spPr>
          <a:xfrm>
            <a:off x="0" y="2105400"/>
            <a:ext cx="6858000" cy="74368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F6364B-8622-452D-B0D2-37BB17C6D421}"/>
              </a:ext>
            </a:extLst>
          </p:cNvPr>
          <p:cNvSpPr/>
          <p:nvPr/>
        </p:nvSpPr>
        <p:spPr>
          <a:xfrm>
            <a:off x="0" y="9542206"/>
            <a:ext cx="6858000" cy="104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1EB67-A19F-402D-AE9A-75CC2C088C35}"/>
              </a:ext>
            </a:extLst>
          </p:cNvPr>
          <p:cNvSpPr txBox="1"/>
          <p:nvPr/>
        </p:nvSpPr>
        <p:spPr>
          <a:xfrm>
            <a:off x="6162081" y="1630446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&lt;header&gt;</a:t>
            </a:r>
            <a:endParaRPr lang="en-BE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E61F0D-CB53-43B4-97ED-5DACD7BB1531}"/>
              </a:ext>
            </a:extLst>
          </p:cNvPr>
          <p:cNvSpPr txBox="1"/>
          <p:nvPr/>
        </p:nvSpPr>
        <p:spPr>
          <a:xfrm>
            <a:off x="6165235" y="2094744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&lt;main&gt;</a:t>
            </a:r>
            <a:endParaRPr lang="en-BE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C2F864-DB37-4F76-B19B-C27677B96459}"/>
              </a:ext>
            </a:extLst>
          </p:cNvPr>
          <p:cNvSpPr txBox="1"/>
          <p:nvPr/>
        </p:nvSpPr>
        <p:spPr>
          <a:xfrm>
            <a:off x="6235465" y="9494584"/>
            <a:ext cx="683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&lt;</a:t>
            </a:r>
            <a:r>
              <a:rPr lang="fr-FR" sz="1100" dirty="0" err="1"/>
              <a:t>footer</a:t>
            </a:r>
            <a:r>
              <a:rPr lang="fr-FR" sz="1100" dirty="0"/>
              <a:t>&gt;</a:t>
            </a:r>
            <a:endParaRPr lang="en-BE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5196AE-28FA-487B-BBCF-C9DE298B5FE7}"/>
              </a:ext>
            </a:extLst>
          </p:cNvPr>
          <p:cNvSpPr/>
          <p:nvPr/>
        </p:nvSpPr>
        <p:spPr>
          <a:xfrm>
            <a:off x="34413" y="1641987"/>
            <a:ext cx="3534697" cy="403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3F995-CEC3-447D-BCD5-ECB7C30A39B8}"/>
              </a:ext>
            </a:extLst>
          </p:cNvPr>
          <p:cNvSpPr/>
          <p:nvPr/>
        </p:nvSpPr>
        <p:spPr>
          <a:xfrm>
            <a:off x="3598606" y="1641987"/>
            <a:ext cx="3215149" cy="397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6E5290-266F-442A-973F-4217F3236260}"/>
              </a:ext>
            </a:extLst>
          </p:cNvPr>
          <p:cNvSpPr/>
          <p:nvPr/>
        </p:nvSpPr>
        <p:spPr>
          <a:xfrm>
            <a:off x="39329" y="2561609"/>
            <a:ext cx="6248400" cy="947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100B20-BCA1-4564-A677-A5A782934581}"/>
              </a:ext>
            </a:extLst>
          </p:cNvPr>
          <p:cNvSpPr/>
          <p:nvPr/>
        </p:nvSpPr>
        <p:spPr>
          <a:xfrm>
            <a:off x="39329" y="3542873"/>
            <a:ext cx="6774426" cy="3192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1E3A62-BDBD-4632-BDD7-A52007B3FBCF}"/>
              </a:ext>
            </a:extLst>
          </p:cNvPr>
          <p:cNvSpPr/>
          <p:nvPr/>
        </p:nvSpPr>
        <p:spPr>
          <a:xfrm>
            <a:off x="34413" y="6773970"/>
            <a:ext cx="6779342" cy="2720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AE728-ABD5-40CC-9506-39305C53AA6C}"/>
              </a:ext>
            </a:extLst>
          </p:cNvPr>
          <p:cNvSpPr/>
          <p:nvPr/>
        </p:nvSpPr>
        <p:spPr>
          <a:xfrm>
            <a:off x="34413" y="9574468"/>
            <a:ext cx="1877961" cy="975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C61D22-CDF3-4691-9FF4-1F0F91D3C679}"/>
              </a:ext>
            </a:extLst>
          </p:cNvPr>
          <p:cNvSpPr/>
          <p:nvPr/>
        </p:nvSpPr>
        <p:spPr>
          <a:xfrm>
            <a:off x="1986116" y="9581079"/>
            <a:ext cx="2315497" cy="975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69AFB-16E0-40CA-8611-3FE1D1815B82}"/>
              </a:ext>
            </a:extLst>
          </p:cNvPr>
          <p:cNvSpPr/>
          <p:nvPr/>
        </p:nvSpPr>
        <p:spPr>
          <a:xfrm>
            <a:off x="4375355" y="9589828"/>
            <a:ext cx="1912374" cy="966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DE365D-A3E5-4D3E-A549-8C97A2A36090}"/>
              </a:ext>
            </a:extLst>
          </p:cNvPr>
          <p:cNvSpPr txBox="1"/>
          <p:nvPr/>
        </p:nvSpPr>
        <p:spPr>
          <a:xfrm>
            <a:off x="2641963" y="1585691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&lt;div .logo&gt;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E41C15-4010-4EC7-A14C-11D9A009DF0C}"/>
              </a:ext>
            </a:extLst>
          </p:cNvPr>
          <p:cNvSpPr txBox="1"/>
          <p:nvPr/>
        </p:nvSpPr>
        <p:spPr>
          <a:xfrm>
            <a:off x="3537941" y="1581924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</a:t>
            </a:r>
            <a:r>
              <a:rPr lang="fr-FR" sz="1100" dirty="0" err="1">
                <a:solidFill>
                  <a:srgbClr val="FF0000"/>
                </a:solidFill>
              </a:rPr>
              <a:t>nav</a:t>
            </a:r>
            <a:r>
              <a:rPr lang="fr-FR" sz="1100" dirty="0">
                <a:solidFill>
                  <a:srgbClr val="FF0000"/>
                </a:solidFill>
              </a:rPr>
              <a:t>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F72EF5-D8CF-417F-8EB4-DBD4A2392023}"/>
              </a:ext>
            </a:extLst>
          </p:cNvPr>
          <p:cNvSpPr txBox="1"/>
          <p:nvPr/>
        </p:nvSpPr>
        <p:spPr>
          <a:xfrm>
            <a:off x="4827221" y="2529348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&lt;section .</a:t>
            </a:r>
            <a:r>
              <a:rPr lang="fr-FR" sz="1100" dirty="0" err="1">
                <a:solidFill>
                  <a:srgbClr val="FF0000"/>
                </a:solidFill>
              </a:rPr>
              <a:t>search</a:t>
            </a:r>
            <a:r>
              <a:rPr lang="fr-FR" sz="1100" dirty="0">
                <a:solidFill>
                  <a:srgbClr val="FF0000"/>
                </a:solidFill>
              </a:rPr>
              <a:t>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DAD2C5-0556-40C8-80B2-8D606D04506F}"/>
              </a:ext>
            </a:extLst>
          </p:cNvPr>
          <p:cNvSpPr txBox="1"/>
          <p:nvPr/>
        </p:nvSpPr>
        <p:spPr>
          <a:xfrm>
            <a:off x="5264548" y="3459409"/>
            <a:ext cx="1665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&lt;section #search_results&gt;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45E4ED-7189-42C2-9AE6-5DD6CB361090}"/>
              </a:ext>
            </a:extLst>
          </p:cNvPr>
          <p:cNvSpPr txBox="1"/>
          <p:nvPr/>
        </p:nvSpPr>
        <p:spPr>
          <a:xfrm>
            <a:off x="5536485" y="6749192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&lt;.</a:t>
            </a:r>
            <a:r>
              <a:rPr lang="fr-FR" sz="1100" dirty="0" err="1">
                <a:solidFill>
                  <a:srgbClr val="FF0000"/>
                </a:solidFill>
              </a:rPr>
              <a:t>activities</a:t>
            </a:r>
            <a:r>
              <a:rPr lang="fr-FR" sz="1100" dirty="0">
                <a:solidFill>
                  <a:srgbClr val="FF0000"/>
                </a:solidFill>
              </a:rPr>
              <a:t>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D066B1-E863-4F58-A5A2-17E7BB4B1066}"/>
              </a:ext>
            </a:extLst>
          </p:cNvPr>
          <p:cNvSpPr txBox="1"/>
          <p:nvPr/>
        </p:nvSpPr>
        <p:spPr>
          <a:xfrm>
            <a:off x="765910" y="9542206"/>
            <a:ext cx="1116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&lt;.</a:t>
            </a:r>
            <a:r>
              <a:rPr lang="fr-FR" sz="1100" dirty="0" err="1">
                <a:solidFill>
                  <a:srgbClr val="FF0000"/>
                </a:solidFill>
              </a:rPr>
              <a:t>footer</a:t>
            </a:r>
            <a:r>
              <a:rPr lang="fr-FR" sz="1100" dirty="0">
                <a:solidFill>
                  <a:srgbClr val="FF0000"/>
                </a:solidFill>
              </a:rPr>
              <a:t>__links&gt;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E21E-9053-4362-877E-A36FCAB37E4F}"/>
              </a:ext>
            </a:extLst>
          </p:cNvPr>
          <p:cNvSpPr txBox="1"/>
          <p:nvPr/>
        </p:nvSpPr>
        <p:spPr>
          <a:xfrm>
            <a:off x="2937555" y="9531847"/>
            <a:ext cx="1116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&lt;.</a:t>
            </a:r>
            <a:r>
              <a:rPr lang="fr-FR" sz="1100" dirty="0" err="1">
                <a:solidFill>
                  <a:srgbClr val="FF0000"/>
                </a:solidFill>
              </a:rPr>
              <a:t>footer</a:t>
            </a:r>
            <a:r>
              <a:rPr lang="fr-FR" sz="1100" dirty="0">
                <a:solidFill>
                  <a:srgbClr val="FF0000"/>
                </a:solidFill>
              </a:rPr>
              <a:t>__links&gt;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818DF7-5CAB-4939-83EC-53E2BB14CECA}"/>
              </a:ext>
            </a:extLst>
          </p:cNvPr>
          <p:cNvSpPr txBox="1"/>
          <p:nvPr/>
        </p:nvSpPr>
        <p:spPr>
          <a:xfrm>
            <a:off x="5187897" y="9557675"/>
            <a:ext cx="1116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&lt;.</a:t>
            </a:r>
            <a:r>
              <a:rPr lang="fr-FR" sz="1100" dirty="0" err="1">
                <a:solidFill>
                  <a:srgbClr val="FF0000"/>
                </a:solidFill>
              </a:rPr>
              <a:t>footer</a:t>
            </a:r>
            <a:r>
              <a:rPr lang="fr-FR" sz="1100" dirty="0">
                <a:solidFill>
                  <a:srgbClr val="FF0000"/>
                </a:solidFill>
              </a:rPr>
              <a:t>__links&gt;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EFB9D-1CA7-4E6B-81F8-49478C619D7B}"/>
              </a:ext>
            </a:extLst>
          </p:cNvPr>
          <p:cNvSpPr/>
          <p:nvPr/>
        </p:nvSpPr>
        <p:spPr>
          <a:xfrm>
            <a:off x="101408" y="1668855"/>
            <a:ext cx="2582798" cy="365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9F9EE3-E4EC-46EF-B676-0CDE88B2A955}"/>
              </a:ext>
            </a:extLst>
          </p:cNvPr>
          <p:cNvSpPr/>
          <p:nvPr/>
        </p:nvSpPr>
        <p:spPr>
          <a:xfrm>
            <a:off x="101408" y="2066446"/>
            <a:ext cx="3436533" cy="406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544949-4CF4-4B70-8FF6-83F8DA9D3FD1}"/>
              </a:ext>
            </a:extLst>
          </p:cNvPr>
          <p:cNvSpPr/>
          <p:nvPr/>
        </p:nvSpPr>
        <p:spPr>
          <a:xfrm>
            <a:off x="101408" y="2576745"/>
            <a:ext cx="4620717" cy="244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615193-EC7C-4F3C-912A-5D523178437F}"/>
              </a:ext>
            </a:extLst>
          </p:cNvPr>
          <p:cNvSpPr/>
          <p:nvPr/>
        </p:nvSpPr>
        <p:spPr>
          <a:xfrm>
            <a:off x="101408" y="2844800"/>
            <a:ext cx="6134057" cy="3758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4B9ABD-A807-42A8-AC44-64AB562EDE00}"/>
              </a:ext>
            </a:extLst>
          </p:cNvPr>
          <p:cNvSpPr/>
          <p:nvPr/>
        </p:nvSpPr>
        <p:spPr>
          <a:xfrm>
            <a:off x="101408" y="3263476"/>
            <a:ext cx="3133111" cy="2366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2A4762-7CB2-4E5E-B1B4-74F07EFB7FCF}"/>
              </a:ext>
            </a:extLst>
          </p:cNvPr>
          <p:cNvSpPr/>
          <p:nvPr/>
        </p:nvSpPr>
        <p:spPr>
          <a:xfrm>
            <a:off x="101408" y="3604195"/>
            <a:ext cx="4402353" cy="3065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A0124C0-D49D-4757-9DC0-60E6F6095B98}"/>
              </a:ext>
            </a:extLst>
          </p:cNvPr>
          <p:cNvSpPr/>
          <p:nvPr/>
        </p:nvSpPr>
        <p:spPr>
          <a:xfrm>
            <a:off x="4543090" y="3606141"/>
            <a:ext cx="2213502" cy="30630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79B28A-876B-4CFA-9B29-5733A19B6BE4}"/>
              </a:ext>
            </a:extLst>
          </p:cNvPr>
          <p:cNvSpPr/>
          <p:nvPr/>
        </p:nvSpPr>
        <p:spPr>
          <a:xfrm>
            <a:off x="101408" y="6810233"/>
            <a:ext cx="2450723" cy="2557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C6118A-0104-438F-B09F-EFC959AE8E66}"/>
              </a:ext>
            </a:extLst>
          </p:cNvPr>
          <p:cNvSpPr/>
          <p:nvPr/>
        </p:nvSpPr>
        <p:spPr>
          <a:xfrm>
            <a:off x="101408" y="7098276"/>
            <a:ext cx="6655184" cy="22523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E8D32C-82F8-4BD8-9561-D4B3FC817747}"/>
              </a:ext>
            </a:extLst>
          </p:cNvPr>
          <p:cNvSpPr/>
          <p:nvPr/>
        </p:nvSpPr>
        <p:spPr>
          <a:xfrm>
            <a:off x="209266" y="9740307"/>
            <a:ext cx="1206579" cy="1328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FAF6D9-DFAF-4169-B504-575A1B2EC9AA}"/>
              </a:ext>
            </a:extLst>
          </p:cNvPr>
          <p:cNvSpPr/>
          <p:nvPr/>
        </p:nvSpPr>
        <p:spPr>
          <a:xfrm>
            <a:off x="209266" y="9905385"/>
            <a:ext cx="1206579" cy="556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E29618-CFE6-4208-8F46-C80BF384EF54}"/>
              </a:ext>
            </a:extLst>
          </p:cNvPr>
          <p:cNvSpPr/>
          <p:nvPr/>
        </p:nvSpPr>
        <p:spPr>
          <a:xfrm>
            <a:off x="2306472" y="9740307"/>
            <a:ext cx="1542197" cy="1650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C1A7E9-C209-4D32-93DF-FD85B06AC66A}"/>
              </a:ext>
            </a:extLst>
          </p:cNvPr>
          <p:cNvSpPr/>
          <p:nvPr/>
        </p:nvSpPr>
        <p:spPr>
          <a:xfrm>
            <a:off x="2306472" y="9944258"/>
            <a:ext cx="1542197" cy="5175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CFA7B2-2673-4452-970A-988B9FB6530F}"/>
              </a:ext>
            </a:extLst>
          </p:cNvPr>
          <p:cNvSpPr/>
          <p:nvPr/>
        </p:nvSpPr>
        <p:spPr>
          <a:xfrm>
            <a:off x="4503761" y="9740307"/>
            <a:ext cx="1137636" cy="1650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E1721E6-AB42-42AC-A766-F5AC8ABE06AF}"/>
              </a:ext>
            </a:extLst>
          </p:cNvPr>
          <p:cNvSpPr/>
          <p:nvPr/>
        </p:nvSpPr>
        <p:spPr>
          <a:xfrm>
            <a:off x="4503761" y="9932936"/>
            <a:ext cx="1178528" cy="528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5387A7-59B3-4AD0-97A8-9FD9FDEA00EF}"/>
              </a:ext>
            </a:extLst>
          </p:cNvPr>
          <p:cNvSpPr txBox="1"/>
          <p:nvPr/>
        </p:nvSpPr>
        <p:spPr>
          <a:xfrm>
            <a:off x="2173545" y="1822623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&lt;</a:t>
            </a:r>
            <a:r>
              <a:rPr lang="fr-FR" sz="1100" dirty="0" err="1">
                <a:solidFill>
                  <a:schemeClr val="accent1"/>
                </a:solidFill>
              </a:rPr>
              <a:t>img</a:t>
            </a:r>
            <a:r>
              <a:rPr lang="fr-FR" sz="1100" dirty="0">
                <a:solidFill>
                  <a:schemeClr val="accent1"/>
                </a:solidFill>
              </a:rPr>
              <a:t>&gt;</a:t>
            </a:r>
            <a:endParaRPr lang="en-BE" sz="1100" dirty="0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5A3429-E91C-4499-AD4C-B7C7C116661C}"/>
              </a:ext>
            </a:extLst>
          </p:cNvPr>
          <p:cNvSpPr txBox="1"/>
          <p:nvPr/>
        </p:nvSpPr>
        <p:spPr>
          <a:xfrm>
            <a:off x="2828018" y="2017307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&lt;.intro&gt;</a:t>
            </a:r>
            <a:endParaRPr lang="en-BE" sz="1100" dirty="0">
              <a:solidFill>
                <a:schemeClr val="accent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D55DBA-B3DF-484D-90F1-C04C36BAC0EB}"/>
              </a:ext>
            </a:extLst>
          </p:cNvPr>
          <p:cNvSpPr/>
          <p:nvPr/>
        </p:nvSpPr>
        <p:spPr>
          <a:xfrm>
            <a:off x="4301613" y="1668856"/>
            <a:ext cx="2510455" cy="307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48875E-A23D-4DDA-A89D-4D04AA2FD0D8}"/>
              </a:ext>
            </a:extLst>
          </p:cNvPr>
          <p:cNvSpPr txBox="1"/>
          <p:nvPr/>
        </p:nvSpPr>
        <p:spPr>
          <a:xfrm>
            <a:off x="4257368" y="1619940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&lt;</a:t>
            </a:r>
            <a:r>
              <a:rPr lang="fr-FR" sz="1100" dirty="0" err="1">
                <a:solidFill>
                  <a:schemeClr val="accent1"/>
                </a:solidFill>
              </a:rPr>
              <a:t>ul</a:t>
            </a:r>
            <a:r>
              <a:rPr lang="fr-FR" sz="1100" dirty="0">
                <a:solidFill>
                  <a:schemeClr val="accent1"/>
                </a:solidFill>
              </a:rPr>
              <a:t>&gt;</a:t>
            </a:r>
            <a:endParaRPr lang="en-BE" sz="1100" dirty="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58A52D-323F-4890-BDB1-44B704245B88}"/>
              </a:ext>
            </a:extLst>
          </p:cNvPr>
          <p:cNvSpPr txBox="1"/>
          <p:nvPr/>
        </p:nvSpPr>
        <p:spPr>
          <a:xfrm>
            <a:off x="3726203" y="2538729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&lt;.</a:t>
            </a:r>
            <a:r>
              <a:rPr lang="fr-FR" sz="900" dirty="0" err="1">
                <a:solidFill>
                  <a:schemeClr val="accent1"/>
                </a:solidFill>
              </a:rPr>
              <a:t>searchbar</a:t>
            </a:r>
            <a:r>
              <a:rPr lang="fr-FR" sz="900" dirty="0">
                <a:solidFill>
                  <a:schemeClr val="accent1"/>
                </a:solidFill>
              </a:rPr>
              <a:t>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AED526-FC08-43C6-B5C5-B2024FC7813E}"/>
              </a:ext>
            </a:extLst>
          </p:cNvPr>
          <p:cNvSpPr txBox="1"/>
          <p:nvPr/>
        </p:nvSpPr>
        <p:spPr>
          <a:xfrm>
            <a:off x="5213894" y="2818819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&lt;.</a:t>
            </a:r>
            <a:r>
              <a:rPr lang="fr-FR" sz="900" dirty="0" err="1">
                <a:solidFill>
                  <a:schemeClr val="accent1"/>
                </a:solidFill>
              </a:rPr>
              <a:t>filters</a:t>
            </a:r>
            <a:r>
              <a:rPr lang="fr-FR" sz="900" dirty="0">
                <a:solidFill>
                  <a:schemeClr val="accent1"/>
                </a:solidFill>
              </a:rPr>
              <a:t>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89B7D2-5FD4-45A0-9773-66B88479758F}"/>
              </a:ext>
            </a:extLst>
          </p:cNvPr>
          <p:cNvSpPr txBox="1"/>
          <p:nvPr/>
        </p:nvSpPr>
        <p:spPr>
          <a:xfrm>
            <a:off x="2931446" y="3299142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&lt;.</a:t>
            </a:r>
            <a:r>
              <a:rPr lang="fr-FR" sz="900" dirty="0" err="1">
                <a:solidFill>
                  <a:schemeClr val="accent1"/>
                </a:solidFill>
              </a:rPr>
              <a:t>filters</a:t>
            </a:r>
            <a:r>
              <a:rPr lang="fr-FR" sz="900" dirty="0">
                <a:solidFill>
                  <a:schemeClr val="accent1"/>
                </a:solidFill>
              </a:rPr>
              <a:t>__info&gt;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C9922B-66B4-444C-9939-3C9C726A5660}"/>
              </a:ext>
            </a:extLst>
          </p:cNvPr>
          <p:cNvSpPr txBox="1"/>
          <p:nvPr/>
        </p:nvSpPr>
        <p:spPr>
          <a:xfrm>
            <a:off x="3569110" y="3580982"/>
            <a:ext cx="6431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&lt;.</a:t>
            </a:r>
            <a:r>
              <a:rPr lang="fr-FR" sz="900" dirty="0" err="1">
                <a:solidFill>
                  <a:schemeClr val="accent1"/>
                </a:solidFill>
              </a:rPr>
              <a:t>results</a:t>
            </a:r>
            <a:r>
              <a:rPr lang="fr-FR" sz="900" dirty="0">
                <a:solidFill>
                  <a:schemeClr val="accent1"/>
                </a:solidFill>
              </a:rPr>
              <a:t>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FDBBE8-D944-40E6-9145-63281DB7DABF}"/>
              </a:ext>
            </a:extLst>
          </p:cNvPr>
          <p:cNvSpPr txBox="1"/>
          <p:nvPr/>
        </p:nvSpPr>
        <p:spPr>
          <a:xfrm>
            <a:off x="5448085" y="3577412"/>
            <a:ext cx="764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&lt;.</a:t>
            </a:r>
            <a:r>
              <a:rPr lang="fr-FR" sz="900" dirty="0" err="1">
                <a:solidFill>
                  <a:schemeClr val="accent1"/>
                </a:solidFill>
              </a:rPr>
              <a:t>populars</a:t>
            </a:r>
            <a:r>
              <a:rPr lang="fr-FR" sz="900" dirty="0">
                <a:solidFill>
                  <a:schemeClr val="accent1"/>
                </a:solidFill>
              </a:rPr>
              <a:t>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CC8D7C-8B8B-4008-BC00-70D7C86F24D3}"/>
              </a:ext>
            </a:extLst>
          </p:cNvPr>
          <p:cNvSpPr txBox="1"/>
          <p:nvPr/>
        </p:nvSpPr>
        <p:spPr>
          <a:xfrm>
            <a:off x="1650986" y="6759809"/>
            <a:ext cx="9364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</a:t>
            </a:r>
            <a:r>
              <a:rPr lang="fr-FR" sz="900" dirty="0" err="1">
                <a:solidFill>
                  <a:schemeClr val="accent1"/>
                </a:solidFill>
              </a:rPr>
              <a:t>activities</a:t>
            </a:r>
            <a:r>
              <a:rPr lang="fr-FR" sz="900" dirty="0">
                <a:solidFill>
                  <a:schemeClr val="accent1"/>
                </a:solidFill>
              </a:rPr>
              <a:t>__</a:t>
            </a:r>
            <a:r>
              <a:rPr lang="fr-FR" sz="900" dirty="0" err="1">
                <a:solidFill>
                  <a:schemeClr val="accent1"/>
                </a:solidFill>
              </a:rPr>
              <a:t>ttl</a:t>
            </a:r>
            <a:r>
              <a:rPr lang="fr-FR" sz="900" dirty="0">
                <a:solidFill>
                  <a:schemeClr val="accent1"/>
                </a:solidFill>
              </a:rPr>
              <a:t>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1F0C02-676B-4EB4-AEAC-3AA150F4EC93}"/>
              </a:ext>
            </a:extLst>
          </p:cNvPr>
          <p:cNvSpPr txBox="1"/>
          <p:nvPr/>
        </p:nvSpPr>
        <p:spPr>
          <a:xfrm>
            <a:off x="5505491" y="9151952"/>
            <a:ext cx="1066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&lt;.</a:t>
            </a:r>
            <a:r>
              <a:rPr lang="fr-FR" sz="900" dirty="0" err="1">
                <a:solidFill>
                  <a:schemeClr val="accent1"/>
                </a:solidFill>
              </a:rPr>
              <a:t>activities</a:t>
            </a:r>
            <a:r>
              <a:rPr lang="fr-FR" sz="900" dirty="0">
                <a:solidFill>
                  <a:schemeClr val="accent1"/>
                </a:solidFill>
              </a:rPr>
              <a:t>__</a:t>
            </a:r>
            <a:r>
              <a:rPr lang="fr-FR" sz="900" dirty="0" err="1">
                <a:solidFill>
                  <a:schemeClr val="accent1"/>
                </a:solidFill>
              </a:rPr>
              <a:t>btns</a:t>
            </a:r>
            <a:r>
              <a:rPr lang="fr-FR" sz="900" dirty="0">
                <a:solidFill>
                  <a:schemeClr val="accent1"/>
                </a:solidFill>
              </a:rPr>
              <a:t>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F57002-656B-4885-8B97-FD4779D4B1E9}"/>
              </a:ext>
            </a:extLst>
          </p:cNvPr>
          <p:cNvSpPr txBox="1"/>
          <p:nvPr/>
        </p:nvSpPr>
        <p:spPr>
          <a:xfrm>
            <a:off x="856370" y="9688480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&lt;h3&gt;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91F6B6-CADD-4A16-BCF5-2408CEFFD0C4}"/>
              </a:ext>
            </a:extLst>
          </p:cNvPr>
          <p:cNvSpPr txBox="1"/>
          <p:nvPr/>
        </p:nvSpPr>
        <p:spPr>
          <a:xfrm>
            <a:off x="3464902" y="9688480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&lt;h3&gt;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673F4D-DA87-4485-8D89-BC8EF44654A6}"/>
              </a:ext>
            </a:extLst>
          </p:cNvPr>
          <p:cNvSpPr txBox="1"/>
          <p:nvPr/>
        </p:nvSpPr>
        <p:spPr>
          <a:xfrm>
            <a:off x="5243737" y="9692869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&lt;h3&gt;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0EEDF7-5044-4954-8DD7-C4DDD0CC13FB}"/>
              </a:ext>
            </a:extLst>
          </p:cNvPr>
          <p:cNvSpPr txBox="1"/>
          <p:nvPr/>
        </p:nvSpPr>
        <p:spPr>
          <a:xfrm>
            <a:off x="1008770" y="9840880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</a:t>
            </a:r>
            <a:r>
              <a:rPr lang="fr-FR" sz="900" dirty="0" err="1">
                <a:solidFill>
                  <a:schemeClr val="accent1"/>
                </a:solidFill>
              </a:rPr>
              <a:t>ul</a:t>
            </a:r>
            <a:r>
              <a:rPr lang="fr-FR" sz="900" dirty="0">
                <a:solidFill>
                  <a:schemeClr val="accent1"/>
                </a:solidFill>
              </a:rPr>
              <a:t>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809069-E4F0-45E7-835D-DF71399E088D}"/>
              </a:ext>
            </a:extLst>
          </p:cNvPr>
          <p:cNvSpPr txBox="1"/>
          <p:nvPr/>
        </p:nvSpPr>
        <p:spPr>
          <a:xfrm>
            <a:off x="3451220" y="9899153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</a:t>
            </a:r>
            <a:r>
              <a:rPr lang="fr-FR" sz="900" dirty="0" err="1">
                <a:solidFill>
                  <a:schemeClr val="accent1"/>
                </a:solidFill>
              </a:rPr>
              <a:t>ul</a:t>
            </a:r>
            <a:r>
              <a:rPr lang="fr-FR" sz="900" dirty="0">
                <a:solidFill>
                  <a:schemeClr val="accent1"/>
                </a:solidFill>
              </a:rPr>
              <a:t>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0CF495-0857-4D81-AD24-F8148AB38751}"/>
              </a:ext>
            </a:extLst>
          </p:cNvPr>
          <p:cNvSpPr txBox="1"/>
          <p:nvPr/>
        </p:nvSpPr>
        <p:spPr>
          <a:xfrm>
            <a:off x="5299553" y="9884790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</a:t>
            </a:r>
            <a:r>
              <a:rPr lang="fr-FR" sz="900" dirty="0" err="1">
                <a:solidFill>
                  <a:schemeClr val="accent1"/>
                </a:solidFill>
              </a:rPr>
              <a:t>ul</a:t>
            </a:r>
            <a:r>
              <a:rPr lang="fr-FR" sz="900" dirty="0">
                <a:solidFill>
                  <a:schemeClr val="accent1"/>
                </a:solidFill>
              </a:rPr>
              <a:t>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44C2464-E524-4F67-B5B8-A117538833F3}"/>
              </a:ext>
            </a:extLst>
          </p:cNvPr>
          <p:cNvSpPr/>
          <p:nvPr/>
        </p:nvSpPr>
        <p:spPr>
          <a:xfrm>
            <a:off x="264979" y="3646312"/>
            <a:ext cx="3333627" cy="33819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D4695D6-93A1-4DDA-BC81-96C865E11A12}"/>
              </a:ext>
            </a:extLst>
          </p:cNvPr>
          <p:cNvSpPr/>
          <p:nvPr/>
        </p:nvSpPr>
        <p:spPr>
          <a:xfrm>
            <a:off x="290994" y="4045825"/>
            <a:ext cx="1314253" cy="10485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74AD395-7E8F-4C1F-89D8-740F91E346DF}"/>
              </a:ext>
            </a:extLst>
          </p:cNvPr>
          <p:cNvSpPr/>
          <p:nvPr/>
        </p:nvSpPr>
        <p:spPr>
          <a:xfrm>
            <a:off x="273987" y="5130016"/>
            <a:ext cx="1331260" cy="104362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8ACD6E-5114-40AE-8143-2B3276D44161}"/>
              </a:ext>
            </a:extLst>
          </p:cNvPr>
          <p:cNvSpPr/>
          <p:nvPr/>
        </p:nvSpPr>
        <p:spPr>
          <a:xfrm>
            <a:off x="1629840" y="5131532"/>
            <a:ext cx="1386007" cy="104210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360CD8-4086-4169-AEE8-D48A4C54EFAD}"/>
              </a:ext>
            </a:extLst>
          </p:cNvPr>
          <p:cNvSpPr/>
          <p:nvPr/>
        </p:nvSpPr>
        <p:spPr>
          <a:xfrm>
            <a:off x="1631449" y="4052244"/>
            <a:ext cx="1386007" cy="104210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96288D-B5AC-4F84-B7E0-A87130C6B19A}"/>
              </a:ext>
            </a:extLst>
          </p:cNvPr>
          <p:cNvSpPr/>
          <p:nvPr/>
        </p:nvSpPr>
        <p:spPr>
          <a:xfrm>
            <a:off x="3048381" y="4067342"/>
            <a:ext cx="1326909" cy="102700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9EF918-2ED2-4CAE-8B8E-488C9DBF80E4}"/>
              </a:ext>
            </a:extLst>
          </p:cNvPr>
          <p:cNvSpPr/>
          <p:nvPr/>
        </p:nvSpPr>
        <p:spPr>
          <a:xfrm>
            <a:off x="3048381" y="5135190"/>
            <a:ext cx="1326909" cy="104168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7A3283-D6DD-4828-BA21-D51C9F183BC4}"/>
              </a:ext>
            </a:extLst>
          </p:cNvPr>
          <p:cNvSpPr/>
          <p:nvPr/>
        </p:nvSpPr>
        <p:spPr>
          <a:xfrm>
            <a:off x="4688896" y="3756464"/>
            <a:ext cx="1904125" cy="29367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385A6F4-F463-4D52-9BA4-34ACE1646597}"/>
              </a:ext>
            </a:extLst>
          </p:cNvPr>
          <p:cNvSpPr/>
          <p:nvPr/>
        </p:nvSpPr>
        <p:spPr>
          <a:xfrm>
            <a:off x="4688486" y="4074916"/>
            <a:ext cx="1904125" cy="73530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ABCF7E-942A-4F29-B33D-01AE88FC5132}"/>
              </a:ext>
            </a:extLst>
          </p:cNvPr>
          <p:cNvSpPr/>
          <p:nvPr/>
        </p:nvSpPr>
        <p:spPr>
          <a:xfrm>
            <a:off x="4688076" y="4842375"/>
            <a:ext cx="1904125" cy="8239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A3AABE-FDE1-4432-958F-E1D4125AA1F7}"/>
              </a:ext>
            </a:extLst>
          </p:cNvPr>
          <p:cNvSpPr/>
          <p:nvPr/>
        </p:nvSpPr>
        <p:spPr>
          <a:xfrm>
            <a:off x="4687666" y="5713721"/>
            <a:ext cx="1904125" cy="8590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05CFC00-A65C-4819-8F44-5377FFC9CBE4}"/>
              </a:ext>
            </a:extLst>
          </p:cNvPr>
          <p:cNvSpPr/>
          <p:nvPr/>
        </p:nvSpPr>
        <p:spPr>
          <a:xfrm>
            <a:off x="141926" y="7113843"/>
            <a:ext cx="1600438" cy="21845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D577EB-0E6B-4C11-805B-90E267751568}"/>
              </a:ext>
            </a:extLst>
          </p:cNvPr>
          <p:cNvSpPr/>
          <p:nvPr/>
        </p:nvSpPr>
        <p:spPr>
          <a:xfrm>
            <a:off x="1776777" y="7113636"/>
            <a:ext cx="1600438" cy="12118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2D1568-8C19-49AA-AF27-93B5E35C5A9B}"/>
              </a:ext>
            </a:extLst>
          </p:cNvPr>
          <p:cNvSpPr/>
          <p:nvPr/>
        </p:nvSpPr>
        <p:spPr>
          <a:xfrm>
            <a:off x="1782882" y="8373143"/>
            <a:ext cx="1594333" cy="925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6E8F296-ED6D-4000-913D-62D4EB7B04D0}"/>
              </a:ext>
            </a:extLst>
          </p:cNvPr>
          <p:cNvSpPr/>
          <p:nvPr/>
        </p:nvSpPr>
        <p:spPr>
          <a:xfrm>
            <a:off x="3411628" y="7117841"/>
            <a:ext cx="1642593" cy="218052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520385-CF11-4285-85C0-E3DAB2916064}"/>
              </a:ext>
            </a:extLst>
          </p:cNvPr>
          <p:cNvSpPr/>
          <p:nvPr/>
        </p:nvSpPr>
        <p:spPr>
          <a:xfrm>
            <a:off x="5088634" y="7125324"/>
            <a:ext cx="1634851" cy="10241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617EABC-E4A1-468D-9BE7-A9ABB7E77595}"/>
              </a:ext>
            </a:extLst>
          </p:cNvPr>
          <p:cNvSpPr/>
          <p:nvPr/>
        </p:nvSpPr>
        <p:spPr>
          <a:xfrm>
            <a:off x="5088634" y="8174253"/>
            <a:ext cx="1634851" cy="102174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3AB2F5A-8748-4A48-A55D-B3E7A533CBDF}"/>
              </a:ext>
            </a:extLst>
          </p:cNvPr>
          <p:cNvSpPr txBox="1"/>
          <p:nvPr/>
        </p:nvSpPr>
        <p:spPr>
          <a:xfrm>
            <a:off x="3098042" y="373081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&lt;.</a:t>
            </a:r>
            <a:r>
              <a:rPr lang="fr-FR" sz="900" dirty="0" err="1">
                <a:solidFill>
                  <a:schemeClr val="accent6"/>
                </a:solidFill>
              </a:rPr>
              <a:t>results</a:t>
            </a:r>
            <a:r>
              <a:rPr lang="fr-FR" sz="900" dirty="0">
                <a:solidFill>
                  <a:schemeClr val="accent6"/>
                </a:solidFill>
              </a:rPr>
              <a:t>__</a:t>
            </a:r>
            <a:r>
              <a:rPr lang="fr-FR" sz="900" dirty="0" err="1">
                <a:solidFill>
                  <a:schemeClr val="accent6"/>
                </a:solidFill>
              </a:rPr>
              <a:t>ttl</a:t>
            </a:r>
            <a:r>
              <a:rPr lang="fr-FR" sz="900" dirty="0">
                <a:solidFill>
                  <a:schemeClr val="accent6"/>
                </a:solidFill>
              </a:rPr>
              <a:t>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CBEDB4-2192-4B67-A066-EC8132FC825A}"/>
              </a:ext>
            </a:extLst>
          </p:cNvPr>
          <p:cNvSpPr txBox="1"/>
          <p:nvPr/>
        </p:nvSpPr>
        <p:spPr>
          <a:xfrm>
            <a:off x="5983536" y="3855682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</a:t>
            </a:r>
            <a:r>
              <a:rPr lang="fr-FR" sz="900" dirty="0" err="1">
                <a:solidFill>
                  <a:schemeClr val="accent6"/>
                </a:solidFill>
              </a:rPr>
              <a:t>populars</a:t>
            </a:r>
            <a:r>
              <a:rPr lang="fr-FR" sz="900" dirty="0">
                <a:solidFill>
                  <a:schemeClr val="accent6"/>
                </a:solidFill>
              </a:rPr>
              <a:t>__</a:t>
            </a:r>
            <a:r>
              <a:rPr lang="fr-FR" sz="900" dirty="0" err="1">
                <a:solidFill>
                  <a:schemeClr val="accent6"/>
                </a:solidFill>
              </a:rPr>
              <a:t>ttl</a:t>
            </a:r>
            <a:r>
              <a:rPr lang="fr-FR" sz="900" dirty="0">
                <a:solidFill>
                  <a:schemeClr val="accent6"/>
                </a:solidFill>
              </a:rPr>
              <a:t>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45D7822-C754-4E38-9DA9-862A592B8312}"/>
              </a:ext>
            </a:extLst>
          </p:cNvPr>
          <p:cNvSpPr txBox="1"/>
          <p:nvPr/>
        </p:nvSpPr>
        <p:spPr>
          <a:xfrm>
            <a:off x="1226180" y="4875901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8FA0E71-2208-4EE4-AEB6-84FEF4668B7A}"/>
              </a:ext>
            </a:extLst>
          </p:cNvPr>
          <p:cNvSpPr txBox="1"/>
          <p:nvPr/>
        </p:nvSpPr>
        <p:spPr>
          <a:xfrm>
            <a:off x="2602512" y="4877282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FC45715-CDAA-4C25-B716-27D39B6EAB8D}"/>
              </a:ext>
            </a:extLst>
          </p:cNvPr>
          <p:cNvSpPr txBox="1"/>
          <p:nvPr/>
        </p:nvSpPr>
        <p:spPr>
          <a:xfrm>
            <a:off x="4031986" y="4865246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11A2CBB-6098-475B-80F6-57E827601C75}"/>
              </a:ext>
            </a:extLst>
          </p:cNvPr>
          <p:cNvSpPr txBox="1"/>
          <p:nvPr/>
        </p:nvSpPr>
        <p:spPr>
          <a:xfrm>
            <a:off x="1218848" y="6001883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487BE4-2C40-4801-A03C-F054931CBF12}"/>
              </a:ext>
            </a:extLst>
          </p:cNvPr>
          <p:cNvSpPr txBox="1"/>
          <p:nvPr/>
        </p:nvSpPr>
        <p:spPr>
          <a:xfrm>
            <a:off x="2603825" y="5982571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672D69-399C-47BC-8E53-8B4889A39CA0}"/>
              </a:ext>
            </a:extLst>
          </p:cNvPr>
          <p:cNvSpPr txBox="1"/>
          <p:nvPr/>
        </p:nvSpPr>
        <p:spPr>
          <a:xfrm>
            <a:off x="4012351" y="6014804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232D5C-FB88-4382-9756-49839C2938E8}"/>
              </a:ext>
            </a:extLst>
          </p:cNvPr>
          <p:cNvSpPr txBox="1"/>
          <p:nvPr/>
        </p:nvSpPr>
        <p:spPr>
          <a:xfrm>
            <a:off x="6214880" y="4616218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89B5C94-FFB4-42A3-A3CC-4DF3817F2B49}"/>
              </a:ext>
            </a:extLst>
          </p:cNvPr>
          <p:cNvSpPr txBox="1"/>
          <p:nvPr/>
        </p:nvSpPr>
        <p:spPr>
          <a:xfrm>
            <a:off x="6191271" y="5445693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1AC7F6-A4A3-4A0D-AFD6-DD115D40A1FD}"/>
              </a:ext>
            </a:extLst>
          </p:cNvPr>
          <p:cNvSpPr txBox="1"/>
          <p:nvPr/>
        </p:nvSpPr>
        <p:spPr>
          <a:xfrm>
            <a:off x="6189974" y="6358462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CE6B3A-7851-4D75-9A0F-DCAB61F37897}"/>
              </a:ext>
            </a:extLst>
          </p:cNvPr>
          <p:cNvSpPr txBox="1"/>
          <p:nvPr/>
        </p:nvSpPr>
        <p:spPr>
          <a:xfrm>
            <a:off x="1312280" y="9074761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E4C4D26-DEA6-4091-88E8-553AF53D69F5}"/>
              </a:ext>
            </a:extLst>
          </p:cNvPr>
          <p:cNvSpPr txBox="1"/>
          <p:nvPr/>
        </p:nvSpPr>
        <p:spPr>
          <a:xfrm>
            <a:off x="2980914" y="8101827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F1B6A5-E74F-4145-B41F-C0B9E6ECF099}"/>
              </a:ext>
            </a:extLst>
          </p:cNvPr>
          <p:cNvSpPr txBox="1"/>
          <p:nvPr/>
        </p:nvSpPr>
        <p:spPr>
          <a:xfrm>
            <a:off x="2987443" y="9091342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C668374-7BFF-41A6-9EC7-6140AA1B8685}"/>
              </a:ext>
            </a:extLst>
          </p:cNvPr>
          <p:cNvSpPr txBox="1"/>
          <p:nvPr/>
        </p:nvSpPr>
        <p:spPr>
          <a:xfrm>
            <a:off x="4645645" y="9075810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6382931-9116-4E0F-B49F-60EDF119A7E2}"/>
              </a:ext>
            </a:extLst>
          </p:cNvPr>
          <p:cNvSpPr txBox="1"/>
          <p:nvPr/>
        </p:nvSpPr>
        <p:spPr>
          <a:xfrm>
            <a:off x="6309384" y="7924580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D8667D-FA62-4147-97B2-AAB08B9E55C6}"/>
              </a:ext>
            </a:extLst>
          </p:cNvPr>
          <p:cNvSpPr txBox="1"/>
          <p:nvPr/>
        </p:nvSpPr>
        <p:spPr>
          <a:xfrm>
            <a:off x="6315446" y="8978202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020D115-7C4B-416B-9C44-50EBC5C39DD4}"/>
              </a:ext>
            </a:extLst>
          </p:cNvPr>
          <p:cNvSpPr/>
          <p:nvPr/>
        </p:nvSpPr>
        <p:spPr>
          <a:xfrm>
            <a:off x="219240" y="6242944"/>
            <a:ext cx="4215148" cy="3463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15D27C1-6416-4C0C-8C03-EFDD01EC656A}"/>
              </a:ext>
            </a:extLst>
          </p:cNvPr>
          <p:cNvSpPr txBox="1"/>
          <p:nvPr/>
        </p:nvSpPr>
        <p:spPr>
          <a:xfrm>
            <a:off x="4037527" y="6372305"/>
            <a:ext cx="580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&lt;.more&gt;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C0D0A-EB27-4048-9E16-E8117BA65326}"/>
              </a:ext>
            </a:extLst>
          </p:cNvPr>
          <p:cNvSpPr/>
          <p:nvPr/>
        </p:nvSpPr>
        <p:spPr>
          <a:xfrm>
            <a:off x="201974" y="4015821"/>
            <a:ext cx="4294911" cy="22014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1727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7032</TotalTime>
  <Words>159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Fabrice Pestel</dc:creator>
  <cp:lastModifiedBy>Fabrice</cp:lastModifiedBy>
  <cp:revision>9</cp:revision>
  <dcterms:created xsi:type="dcterms:W3CDTF">2021-03-04T19:20:29Z</dcterms:created>
  <dcterms:modified xsi:type="dcterms:W3CDTF">2021-06-28T14:24:48Z</dcterms:modified>
</cp:coreProperties>
</file>