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10" d="100"/>
          <a:sy n="110" d="100"/>
        </p:scale>
        <p:origin x="11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Pestel" userId="cd3130c1f59029cf" providerId="LiveId" clId="{23ED2170-82A5-4620-BF0F-89B57C48E960}"/>
    <pc:docChg chg="undo custSel modSld">
      <pc:chgData name="Fabrice Pestel" userId="cd3130c1f59029cf" providerId="LiveId" clId="{23ED2170-82A5-4620-BF0F-89B57C48E960}" dt="2021-03-06T18:19:03.485" v="33" actId="20577"/>
      <pc:docMkLst>
        <pc:docMk/>
      </pc:docMkLst>
      <pc:sldChg chg="modSp mod">
        <pc:chgData name="Fabrice Pestel" userId="cd3130c1f59029cf" providerId="LiveId" clId="{23ED2170-82A5-4620-BF0F-89B57C48E960}" dt="2021-03-06T18:19:03.485" v="33" actId="20577"/>
        <pc:sldMkLst>
          <pc:docMk/>
          <pc:sldMk cId="3917275153" sldId="256"/>
        </pc:sldMkLst>
        <pc:spChg chg="mod">
          <ac:chgData name="Fabrice Pestel" userId="cd3130c1f59029cf" providerId="LiveId" clId="{23ED2170-82A5-4620-BF0F-89B57C48E960}" dt="2021-03-06T07:26:59.440" v="25" actId="20577"/>
          <ac:spMkLst>
            <pc:docMk/>
            <pc:sldMk cId="3917275153" sldId="256"/>
            <ac:spMk id="2" creationId="{428903ED-94FB-4AAB-9582-269388E784AD}"/>
          </ac:spMkLst>
        </pc:spChg>
        <pc:spChg chg="mod">
          <ac:chgData name="Fabrice Pestel" userId="cd3130c1f59029cf" providerId="LiveId" clId="{23ED2170-82A5-4620-BF0F-89B57C48E960}" dt="2021-03-06T18:19:03.485" v="33" actId="20577"/>
          <ac:spMkLst>
            <pc:docMk/>
            <pc:sldMk cId="3917275153" sldId="256"/>
            <ac:spMk id="14" creationId="{A3E61F0D-CB53-43B4-97ED-5DACD7BB15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52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228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958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39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619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533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109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30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72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37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1032-7637-48FE-AC7D-486E690C31D3}" type="datetimeFigureOut">
              <a:rPr lang="en-BE" smtClean="0"/>
              <a:t>06/03/2021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51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03ED-94FB-4AAB-9582-269388E78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79845-BBBA-4293-A907-C0A7D5BCE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929C4A-3CA4-4759-AF55-1919FFB8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725"/>
            <a:ext cx="6858000" cy="8972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FC4BE9-7661-433E-8614-FC96F067B4C8}"/>
              </a:ext>
            </a:extLst>
          </p:cNvPr>
          <p:cNvSpPr/>
          <p:nvPr/>
        </p:nvSpPr>
        <p:spPr>
          <a:xfrm>
            <a:off x="0" y="1607574"/>
            <a:ext cx="6858000" cy="9217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8D750-ABAF-4832-A2CE-FE13B4D9EB24}"/>
              </a:ext>
            </a:extLst>
          </p:cNvPr>
          <p:cNvSpPr/>
          <p:nvPr/>
        </p:nvSpPr>
        <p:spPr>
          <a:xfrm>
            <a:off x="0" y="2529348"/>
            <a:ext cx="6858000" cy="70128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F6364B-8622-452D-B0D2-37BB17C6D421}"/>
              </a:ext>
            </a:extLst>
          </p:cNvPr>
          <p:cNvSpPr/>
          <p:nvPr/>
        </p:nvSpPr>
        <p:spPr>
          <a:xfrm>
            <a:off x="0" y="9542206"/>
            <a:ext cx="6858000" cy="104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1EB67-A19F-402D-AE9A-75CC2C088C35}"/>
              </a:ext>
            </a:extLst>
          </p:cNvPr>
          <p:cNvSpPr txBox="1"/>
          <p:nvPr/>
        </p:nvSpPr>
        <p:spPr>
          <a:xfrm>
            <a:off x="6187375" y="230104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&lt;header&gt;</a:t>
            </a:r>
            <a:endParaRPr lang="en-BE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61F0D-CB53-43B4-97ED-5DACD7BB1531}"/>
              </a:ext>
            </a:extLst>
          </p:cNvPr>
          <p:cNvSpPr txBox="1"/>
          <p:nvPr/>
        </p:nvSpPr>
        <p:spPr>
          <a:xfrm>
            <a:off x="6246935" y="249493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&lt;main&gt;</a:t>
            </a:r>
            <a:endParaRPr lang="en-BE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2F864-DB37-4F76-B19B-C27677B96459}"/>
              </a:ext>
            </a:extLst>
          </p:cNvPr>
          <p:cNvSpPr txBox="1"/>
          <p:nvPr/>
        </p:nvSpPr>
        <p:spPr>
          <a:xfrm>
            <a:off x="6235465" y="9494584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</a:t>
            </a:r>
            <a:r>
              <a:rPr lang="fr-FR" sz="1100" dirty="0" err="1"/>
              <a:t>footer</a:t>
            </a:r>
            <a:r>
              <a:rPr lang="fr-FR" sz="1100" dirty="0"/>
              <a:t>&gt;</a:t>
            </a:r>
            <a:endParaRPr lang="en-BE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196AE-28FA-487B-BBCF-C9DE298B5FE7}"/>
              </a:ext>
            </a:extLst>
          </p:cNvPr>
          <p:cNvSpPr/>
          <p:nvPr/>
        </p:nvSpPr>
        <p:spPr>
          <a:xfrm>
            <a:off x="34413" y="1641986"/>
            <a:ext cx="3534697" cy="852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3F995-CEC3-447D-BCD5-ECB7C30A39B8}"/>
              </a:ext>
            </a:extLst>
          </p:cNvPr>
          <p:cNvSpPr/>
          <p:nvPr/>
        </p:nvSpPr>
        <p:spPr>
          <a:xfrm>
            <a:off x="3598606" y="1641987"/>
            <a:ext cx="3215149" cy="68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E5290-266F-442A-973F-4217F3236260}"/>
              </a:ext>
            </a:extLst>
          </p:cNvPr>
          <p:cNvSpPr/>
          <p:nvPr/>
        </p:nvSpPr>
        <p:spPr>
          <a:xfrm>
            <a:off x="39329" y="2561610"/>
            <a:ext cx="6248400" cy="68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100B20-BCA1-4564-A677-A5A782934581}"/>
              </a:ext>
            </a:extLst>
          </p:cNvPr>
          <p:cNvSpPr/>
          <p:nvPr/>
        </p:nvSpPr>
        <p:spPr>
          <a:xfrm>
            <a:off x="39329" y="3298492"/>
            <a:ext cx="6774426" cy="343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E3A62-BDBD-4632-BDD7-A52007B3FBCF}"/>
              </a:ext>
            </a:extLst>
          </p:cNvPr>
          <p:cNvSpPr/>
          <p:nvPr/>
        </p:nvSpPr>
        <p:spPr>
          <a:xfrm>
            <a:off x="34413" y="6773970"/>
            <a:ext cx="6779342" cy="2720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AE728-ABD5-40CC-9506-39305C53AA6C}"/>
              </a:ext>
            </a:extLst>
          </p:cNvPr>
          <p:cNvSpPr/>
          <p:nvPr/>
        </p:nvSpPr>
        <p:spPr>
          <a:xfrm>
            <a:off x="34413" y="9574468"/>
            <a:ext cx="1877961" cy="97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C61D22-CDF3-4691-9FF4-1F0F91D3C679}"/>
              </a:ext>
            </a:extLst>
          </p:cNvPr>
          <p:cNvSpPr/>
          <p:nvPr/>
        </p:nvSpPr>
        <p:spPr>
          <a:xfrm>
            <a:off x="1986116" y="9581079"/>
            <a:ext cx="2315497" cy="97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9AFB-16E0-40CA-8611-3FE1D1815B82}"/>
              </a:ext>
            </a:extLst>
          </p:cNvPr>
          <p:cNvSpPr/>
          <p:nvPr/>
        </p:nvSpPr>
        <p:spPr>
          <a:xfrm>
            <a:off x="4375355" y="9589828"/>
            <a:ext cx="1912374" cy="966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E365D-A3E5-4D3E-A549-8C97A2A36090}"/>
              </a:ext>
            </a:extLst>
          </p:cNvPr>
          <p:cNvSpPr txBox="1"/>
          <p:nvPr/>
        </p:nvSpPr>
        <p:spPr>
          <a:xfrm>
            <a:off x="2641963" y="1585691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#header&gt;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41C15-4010-4EC7-A14C-11D9A009DF0C}"/>
              </a:ext>
            </a:extLst>
          </p:cNvPr>
          <p:cNvSpPr txBox="1"/>
          <p:nvPr/>
        </p:nvSpPr>
        <p:spPr>
          <a:xfrm>
            <a:off x="3537941" y="1581924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</a:t>
            </a:r>
            <a:r>
              <a:rPr lang="fr-FR" sz="1100" dirty="0" err="1">
                <a:solidFill>
                  <a:srgbClr val="FF0000"/>
                </a:solidFill>
              </a:rPr>
              <a:t>nav</a:t>
            </a:r>
            <a:r>
              <a:rPr lang="fr-FR" sz="1100" dirty="0">
                <a:solidFill>
                  <a:srgbClr val="FF0000"/>
                </a:solidFill>
              </a:rPr>
              <a:t>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F72EF5-D8CF-417F-8EB4-DBD4A2392023}"/>
              </a:ext>
            </a:extLst>
          </p:cNvPr>
          <p:cNvSpPr txBox="1"/>
          <p:nvPr/>
        </p:nvSpPr>
        <p:spPr>
          <a:xfrm>
            <a:off x="4827221" y="2529348"/>
            <a:ext cx="1539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#search_area&gt;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AD2C5-0556-40C8-80B2-8D606D04506F}"/>
              </a:ext>
            </a:extLst>
          </p:cNvPr>
          <p:cNvSpPr txBox="1"/>
          <p:nvPr/>
        </p:nvSpPr>
        <p:spPr>
          <a:xfrm>
            <a:off x="5659917" y="3289743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#results&gt;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45E4ED-7189-42C2-9AE6-5DD6CB361090}"/>
              </a:ext>
            </a:extLst>
          </p:cNvPr>
          <p:cNvSpPr txBox="1"/>
          <p:nvPr/>
        </p:nvSpPr>
        <p:spPr>
          <a:xfrm>
            <a:off x="5536485" y="674919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#activities&gt;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D066B1-E863-4F58-A5A2-17E7BB4B1066}"/>
              </a:ext>
            </a:extLst>
          </p:cNvPr>
          <p:cNvSpPr txBox="1"/>
          <p:nvPr/>
        </p:nvSpPr>
        <p:spPr>
          <a:xfrm>
            <a:off x="765910" y="9542206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#about&gt;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E21E-9053-4362-877E-A36FCAB37E4F}"/>
              </a:ext>
            </a:extLst>
          </p:cNvPr>
          <p:cNvSpPr txBox="1"/>
          <p:nvPr/>
        </p:nvSpPr>
        <p:spPr>
          <a:xfrm>
            <a:off x="2937555" y="9531847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#our_accomodations&gt;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18DF7-5CAB-4939-83EC-53E2BB14CECA}"/>
              </a:ext>
            </a:extLst>
          </p:cNvPr>
          <p:cNvSpPr txBox="1"/>
          <p:nvPr/>
        </p:nvSpPr>
        <p:spPr>
          <a:xfrm>
            <a:off x="5187897" y="9557675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#assistance&gt;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EFB9D-1CA7-4E6B-81F8-49478C619D7B}"/>
              </a:ext>
            </a:extLst>
          </p:cNvPr>
          <p:cNvSpPr/>
          <p:nvPr/>
        </p:nvSpPr>
        <p:spPr>
          <a:xfrm>
            <a:off x="101408" y="1668855"/>
            <a:ext cx="2582798" cy="365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9F9EE3-E4EC-46EF-B676-0CDE88B2A955}"/>
              </a:ext>
            </a:extLst>
          </p:cNvPr>
          <p:cNvSpPr/>
          <p:nvPr/>
        </p:nvSpPr>
        <p:spPr>
          <a:xfrm>
            <a:off x="101408" y="2066446"/>
            <a:ext cx="3436533" cy="2713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A76EF8-8015-4D32-BFCD-7AEB19549E57}"/>
              </a:ext>
            </a:extLst>
          </p:cNvPr>
          <p:cNvSpPr/>
          <p:nvPr/>
        </p:nvSpPr>
        <p:spPr>
          <a:xfrm>
            <a:off x="101408" y="2359681"/>
            <a:ext cx="3436533" cy="122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44949-4CF4-4B70-8FF6-83F8DA9D3FD1}"/>
              </a:ext>
            </a:extLst>
          </p:cNvPr>
          <p:cNvSpPr/>
          <p:nvPr/>
        </p:nvSpPr>
        <p:spPr>
          <a:xfrm>
            <a:off x="101408" y="2576745"/>
            <a:ext cx="4620717" cy="244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615193-EC7C-4F3C-912A-5D523178437F}"/>
              </a:ext>
            </a:extLst>
          </p:cNvPr>
          <p:cNvSpPr/>
          <p:nvPr/>
        </p:nvSpPr>
        <p:spPr>
          <a:xfrm>
            <a:off x="101408" y="2844800"/>
            <a:ext cx="6134057" cy="375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4B9ABD-A807-42A8-AC44-64AB562EDE00}"/>
              </a:ext>
            </a:extLst>
          </p:cNvPr>
          <p:cNvSpPr/>
          <p:nvPr/>
        </p:nvSpPr>
        <p:spPr>
          <a:xfrm>
            <a:off x="101408" y="3355428"/>
            <a:ext cx="3133111" cy="218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A4762-7CB2-4E5E-B1B4-74F07EFB7FCF}"/>
              </a:ext>
            </a:extLst>
          </p:cNvPr>
          <p:cNvSpPr/>
          <p:nvPr/>
        </p:nvSpPr>
        <p:spPr>
          <a:xfrm>
            <a:off x="101408" y="3604195"/>
            <a:ext cx="4402353" cy="3065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0124C0-D49D-4757-9DC0-60E6F6095B98}"/>
              </a:ext>
            </a:extLst>
          </p:cNvPr>
          <p:cNvSpPr/>
          <p:nvPr/>
        </p:nvSpPr>
        <p:spPr>
          <a:xfrm>
            <a:off x="4543090" y="3606141"/>
            <a:ext cx="2213502" cy="3063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79B28A-876B-4CFA-9B29-5733A19B6BE4}"/>
              </a:ext>
            </a:extLst>
          </p:cNvPr>
          <p:cNvSpPr/>
          <p:nvPr/>
        </p:nvSpPr>
        <p:spPr>
          <a:xfrm>
            <a:off x="101408" y="6810233"/>
            <a:ext cx="2450723" cy="255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6118A-0104-438F-B09F-EFC959AE8E66}"/>
              </a:ext>
            </a:extLst>
          </p:cNvPr>
          <p:cNvSpPr/>
          <p:nvPr/>
        </p:nvSpPr>
        <p:spPr>
          <a:xfrm>
            <a:off x="101408" y="7098276"/>
            <a:ext cx="6655184" cy="2252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E8D32C-82F8-4BD8-9561-D4B3FC817747}"/>
              </a:ext>
            </a:extLst>
          </p:cNvPr>
          <p:cNvSpPr/>
          <p:nvPr/>
        </p:nvSpPr>
        <p:spPr>
          <a:xfrm>
            <a:off x="209266" y="9740307"/>
            <a:ext cx="1206579" cy="1328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AF6D9-DFAF-4169-B504-575A1B2EC9AA}"/>
              </a:ext>
            </a:extLst>
          </p:cNvPr>
          <p:cNvSpPr/>
          <p:nvPr/>
        </p:nvSpPr>
        <p:spPr>
          <a:xfrm>
            <a:off x="209266" y="9905385"/>
            <a:ext cx="1206579" cy="556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E29618-CFE6-4208-8F46-C80BF384EF54}"/>
              </a:ext>
            </a:extLst>
          </p:cNvPr>
          <p:cNvSpPr/>
          <p:nvPr/>
        </p:nvSpPr>
        <p:spPr>
          <a:xfrm>
            <a:off x="2306472" y="9740307"/>
            <a:ext cx="1542197" cy="1650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C1A7E9-C209-4D32-93DF-FD85B06AC66A}"/>
              </a:ext>
            </a:extLst>
          </p:cNvPr>
          <p:cNvSpPr/>
          <p:nvPr/>
        </p:nvSpPr>
        <p:spPr>
          <a:xfrm>
            <a:off x="2306472" y="9944258"/>
            <a:ext cx="1542197" cy="517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CFA7B2-2673-4452-970A-988B9FB6530F}"/>
              </a:ext>
            </a:extLst>
          </p:cNvPr>
          <p:cNvSpPr/>
          <p:nvPr/>
        </p:nvSpPr>
        <p:spPr>
          <a:xfrm>
            <a:off x="4503761" y="9740307"/>
            <a:ext cx="1137636" cy="1650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1721E6-AB42-42AC-A766-F5AC8ABE06AF}"/>
              </a:ext>
            </a:extLst>
          </p:cNvPr>
          <p:cNvSpPr/>
          <p:nvPr/>
        </p:nvSpPr>
        <p:spPr>
          <a:xfrm>
            <a:off x="4503761" y="9932936"/>
            <a:ext cx="1178528" cy="528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387A7-59B3-4AD0-97A8-9FD9FDEA00EF}"/>
              </a:ext>
            </a:extLst>
          </p:cNvPr>
          <p:cNvSpPr txBox="1"/>
          <p:nvPr/>
        </p:nvSpPr>
        <p:spPr>
          <a:xfrm>
            <a:off x="2173545" y="1822623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&lt;logo&gt;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5A3429-E91C-4499-AD4C-B7C7C116661C}"/>
              </a:ext>
            </a:extLst>
          </p:cNvPr>
          <p:cNvSpPr txBox="1"/>
          <p:nvPr/>
        </p:nvSpPr>
        <p:spPr>
          <a:xfrm>
            <a:off x="2828018" y="2017307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&lt;h1 #title&gt;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CF92CE-0D2E-4944-A928-CF7189E71D76}"/>
              </a:ext>
            </a:extLst>
          </p:cNvPr>
          <p:cNvSpPr txBox="1"/>
          <p:nvPr/>
        </p:nvSpPr>
        <p:spPr>
          <a:xfrm>
            <a:off x="2479448" y="2284723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&lt;p #description&gt;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D55DBA-B3DF-484D-90F1-C04C36BAC0EB}"/>
              </a:ext>
            </a:extLst>
          </p:cNvPr>
          <p:cNvSpPr/>
          <p:nvPr/>
        </p:nvSpPr>
        <p:spPr>
          <a:xfrm>
            <a:off x="4301613" y="1668855"/>
            <a:ext cx="2510455" cy="5373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48875E-A23D-4DDA-A89D-4D04AA2FD0D8}"/>
              </a:ext>
            </a:extLst>
          </p:cNvPr>
          <p:cNvSpPr txBox="1"/>
          <p:nvPr/>
        </p:nvSpPr>
        <p:spPr>
          <a:xfrm>
            <a:off x="4257368" y="161994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ul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58A52D-323F-4890-BDB1-44B704245B88}"/>
              </a:ext>
            </a:extLst>
          </p:cNvPr>
          <p:cNvSpPr txBox="1"/>
          <p:nvPr/>
        </p:nvSpPr>
        <p:spPr>
          <a:xfrm>
            <a:off x="3726203" y="2538729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form</a:t>
            </a:r>
            <a:r>
              <a:rPr lang="fr-FR" sz="900" dirty="0">
                <a:solidFill>
                  <a:schemeClr val="accent1"/>
                </a:solidFill>
              </a:rPr>
              <a:t> #searchbar&gt;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AED526-FC08-43C6-B5C5-B2024FC7813E}"/>
              </a:ext>
            </a:extLst>
          </p:cNvPr>
          <p:cNvSpPr txBox="1"/>
          <p:nvPr/>
        </p:nvSpPr>
        <p:spPr>
          <a:xfrm>
            <a:off x="5213894" y="2818819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form</a:t>
            </a:r>
            <a:r>
              <a:rPr lang="fr-FR" sz="900" dirty="0">
                <a:solidFill>
                  <a:schemeClr val="accent1"/>
                </a:solidFill>
              </a:rPr>
              <a:t> #filters&gt;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89B7D2-5FD4-45A0-9773-66B88479758F}"/>
              </a:ext>
            </a:extLst>
          </p:cNvPr>
          <p:cNvSpPr txBox="1"/>
          <p:nvPr/>
        </p:nvSpPr>
        <p:spPr>
          <a:xfrm>
            <a:off x="2931446" y="329914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&lt;p&gt;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C9922B-66B4-444C-9939-3C9C726A5660}"/>
              </a:ext>
            </a:extLst>
          </p:cNvPr>
          <p:cNvSpPr txBox="1"/>
          <p:nvPr/>
        </p:nvSpPr>
        <p:spPr>
          <a:xfrm>
            <a:off x="3569110" y="3580982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&lt;article #results&gt;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FDBBE8-D944-40E6-9145-63281DB7DABF}"/>
              </a:ext>
            </a:extLst>
          </p:cNvPr>
          <p:cNvSpPr txBox="1"/>
          <p:nvPr/>
        </p:nvSpPr>
        <p:spPr>
          <a:xfrm>
            <a:off x="5448085" y="3577412"/>
            <a:ext cx="1366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aside</a:t>
            </a:r>
            <a:r>
              <a:rPr lang="fr-FR" sz="900" dirty="0">
                <a:solidFill>
                  <a:schemeClr val="accent1"/>
                </a:solidFill>
              </a:rPr>
              <a:t> #popular_results&gt;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CC8D7C-8B8B-4008-BC00-70D7C86F24D3}"/>
              </a:ext>
            </a:extLst>
          </p:cNvPr>
          <p:cNvSpPr txBox="1"/>
          <p:nvPr/>
        </p:nvSpPr>
        <p:spPr>
          <a:xfrm>
            <a:off x="1650986" y="6759809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&lt;h2&gt;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1F0C02-676B-4EB4-AEAC-3AA150F4EC93}"/>
              </a:ext>
            </a:extLst>
          </p:cNvPr>
          <p:cNvSpPr txBox="1"/>
          <p:nvPr/>
        </p:nvSpPr>
        <p:spPr>
          <a:xfrm>
            <a:off x="5505491" y="9151952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&lt;div #activities_results&gt;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F57002-656B-4885-8B97-FD4779D4B1E9}"/>
              </a:ext>
            </a:extLst>
          </p:cNvPr>
          <p:cNvSpPr txBox="1"/>
          <p:nvPr/>
        </p:nvSpPr>
        <p:spPr>
          <a:xfrm>
            <a:off x="856370" y="96884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91F6B6-CADD-4A16-BCF5-2408CEFFD0C4}"/>
              </a:ext>
            </a:extLst>
          </p:cNvPr>
          <p:cNvSpPr txBox="1"/>
          <p:nvPr/>
        </p:nvSpPr>
        <p:spPr>
          <a:xfrm>
            <a:off x="3464902" y="96884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673F4D-DA87-4485-8D89-BC8EF44654A6}"/>
              </a:ext>
            </a:extLst>
          </p:cNvPr>
          <p:cNvSpPr txBox="1"/>
          <p:nvPr/>
        </p:nvSpPr>
        <p:spPr>
          <a:xfrm>
            <a:off x="5243737" y="9692869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0EEDF7-5044-4954-8DD7-C4DDD0CC13FB}"/>
              </a:ext>
            </a:extLst>
          </p:cNvPr>
          <p:cNvSpPr txBox="1"/>
          <p:nvPr/>
        </p:nvSpPr>
        <p:spPr>
          <a:xfrm>
            <a:off x="1008770" y="98408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809069-E4F0-45E7-835D-DF71399E088D}"/>
              </a:ext>
            </a:extLst>
          </p:cNvPr>
          <p:cNvSpPr txBox="1"/>
          <p:nvPr/>
        </p:nvSpPr>
        <p:spPr>
          <a:xfrm>
            <a:off x="3451220" y="9899153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0CF495-0857-4D81-AD24-F8148AB38751}"/>
              </a:ext>
            </a:extLst>
          </p:cNvPr>
          <p:cNvSpPr txBox="1"/>
          <p:nvPr/>
        </p:nvSpPr>
        <p:spPr>
          <a:xfrm>
            <a:off x="5299553" y="988479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4C2464-E524-4F67-B5B8-A117538833F3}"/>
              </a:ext>
            </a:extLst>
          </p:cNvPr>
          <p:cNvSpPr/>
          <p:nvPr/>
        </p:nvSpPr>
        <p:spPr>
          <a:xfrm>
            <a:off x="264979" y="3646312"/>
            <a:ext cx="3333627" cy="3381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4695D6-93A1-4DDA-BC81-96C865E11A12}"/>
              </a:ext>
            </a:extLst>
          </p:cNvPr>
          <p:cNvSpPr/>
          <p:nvPr/>
        </p:nvSpPr>
        <p:spPr>
          <a:xfrm>
            <a:off x="219240" y="4007715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4AD395-7E8F-4C1F-89D8-740F91E346DF}"/>
              </a:ext>
            </a:extLst>
          </p:cNvPr>
          <p:cNvSpPr/>
          <p:nvPr/>
        </p:nvSpPr>
        <p:spPr>
          <a:xfrm>
            <a:off x="219240" y="5130016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8ACD6E-5114-40AE-8143-2B3276D44161}"/>
              </a:ext>
            </a:extLst>
          </p:cNvPr>
          <p:cNvSpPr/>
          <p:nvPr/>
        </p:nvSpPr>
        <p:spPr>
          <a:xfrm>
            <a:off x="1629840" y="5131531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360CD8-4086-4169-AEE8-D48A4C54EFAD}"/>
              </a:ext>
            </a:extLst>
          </p:cNvPr>
          <p:cNvSpPr/>
          <p:nvPr/>
        </p:nvSpPr>
        <p:spPr>
          <a:xfrm>
            <a:off x="1631449" y="4007715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96288D-B5AC-4F84-B7E0-A87130C6B19A}"/>
              </a:ext>
            </a:extLst>
          </p:cNvPr>
          <p:cNvSpPr/>
          <p:nvPr/>
        </p:nvSpPr>
        <p:spPr>
          <a:xfrm>
            <a:off x="3048381" y="4007715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9EF918-2ED2-4CAE-8B8E-488C9DBF80E4}"/>
              </a:ext>
            </a:extLst>
          </p:cNvPr>
          <p:cNvSpPr/>
          <p:nvPr/>
        </p:nvSpPr>
        <p:spPr>
          <a:xfrm>
            <a:off x="3048381" y="5135190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7A3283-D6DD-4828-BA21-D51C9F183BC4}"/>
              </a:ext>
            </a:extLst>
          </p:cNvPr>
          <p:cNvSpPr/>
          <p:nvPr/>
        </p:nvSpPr>
        <p:spPr>
          <a:xfrm>
            <a:off x="4688896" y="3756464"/>
            <a:ext cx="1904125" cy="2936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85A6F4-F463-4D52-9BA4-34ACE1646597}"/>
              </a:ext>
            </a:extLst>
          </p:cNvPr>
          <p:cNvSpPr/>
          <p:nvPr/>
        </p:nvSpPr>
        <p:spPr>
          <a:xfrm>
            <a:off x="4688486" y="4074916"/>
            <a:ext cx="1904125" cy="7353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ABCF7E-942A-4F29-B33D-01AE88FC5132}"/>
              </a:ext>
            </a:extLst>
          </p:cNvPr>
          <p:cNvSpPr/>
          <p:nvPr/>
        </p:nvSpPr>
        <p:spPr>
          <a:xfrm>
            <a:off x="4688076" y="4842375"/>
            <a:ext cx="1904125" cy="8239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A3AABE-FDE1-4432-958F-E1D4125AA1F7}"/>
              </a:ext>
            </a:extLst>
          </p:cNvPr>
          <p:cNvSpPr/>
          <p:nvPr/>
        </p:nvSpPr>
        <p:spPr>
          <a:xfrm>
            <a:off x="4687666" y="5713721"/>
            <a:ext cx="1904125" cy="8590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5CFC00-A65C-4819-8F44-5377FFC9CBE4}"/>
              </a:ext>
            </a:extLst>
          </p:cNvPr>
          <p:cNvSpPr/>
          <p:nvPr/>
        </p:nvSpPr>
        <p:spPr>
          <a:xfrm>
            <a:off x="141926" y="7113843"/>
            <a:ext cx="1600438" cy="21845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577EB-0E6B-4C11-805B-90E267751568}"/>
              </a:ext>
            </a:extLst>
          </p:cNvPr>
          <p:cNvSpPr/>
          <p:nvPr/>
        </p:nvSpPr>
        <p:spPr>
          <a:xfrm>
            <a:off x="1776777" y="7113636"/>
            <a:ext cx="1600438" cy="12118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2D1568-8C19-49AA-AF27-93B5E35C5A9B}"/>
              </a:ext>
            </a:extLst>
          </p:cNvPr>
          <p:cNvSpPr/>
          <p:nvPr/>
        </p:nvSpPr>
        <p:spPr>
          <a:xfrm>
            <a:off x="1782882" y="8373143"/>
            <a:ext cx="1594333" cy="925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6E8F296-ED6D-4000-913D-62D4EB7B04D0}"/>
              </a:ext>
            </a:extLst>
          </p:cNvPr>
          <p:cNvSpPr/>
          <p:nvPr/>
        </p:nvSpPr>
        <p:spPr>
          <a:xfrm>
            <a:off x="3411628" y="7117841"/>
            <a:ext cx="1642593" cy="21805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520385-CF11-4285-85C0-E3DAB2916064}"/>
              </a:ext>
            </a:extLst>
          </p:cNvPr>
          <p:cNvSpPr/>
          <p:nvPr/>
        </p:nvSpPr>
        <p:spPr>
          <a:xfrm>
            <a:off x="5088634" y="7125324"/>
            <a:ext cx="1634851" cy="10241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17EABC-E4A1-468D-9BE7-A9ABB7E77595}"/>
              </a:ext>
            </a:extLst>
          </p:cNvPr>
          <p:cNvSpPr/>
          <p:nvPr/>
        </p:nvSpPr>
        <p:spPr>
          <a:xfrm>
            <a:off x="5088634" y="8174253"/>
            <a:ext cx="1634851" cy="10217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AB2F5A-8748-4A48-A55D-B3E7A533CBDF}"/>
              </a:ext>
            </a:extLst>
          </p:cNvPr>
          <p:cNvSpPr txBox="1"/>
          <p:nvPr/>
        </p:nvSpPr>
        <p:spPr>
          <a:xfrm>
            <a:off x="3098042" y="373081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&lt;h2&gt;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CBEDB4-2192-4B67-A066-EC8132FC825A}"/>
              </a:ext>
            </a:extLst>
          </p:cNvPr>
          <p:cNvSpPr txBox="1"/>
          <p:nvPr/>
        </p:nvSpPr>
        <p:spPr>
          <a:xfrm>
            <a:off x="5983536" y="3855682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&lt;h2&gt;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5D7822-C754-4E38-9DA9-862A592B8312}"/>
              </a:ext>
            </a:extLst>
          </p:cNvPr>
          <p:cNvSpPr txBox="1"/>
          <p:nvPr/>
        </p:nvSpPr>
        <p:spPr>
          <a:xfrm>
            <a:off x="1226180" y="487590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FA0E71-2208-4EE4-AEB6-84FEF4668B7A}"/>
              </a:ext>
            </a:extLst>
          </p:cNvPr>
          <p:cNvSpPr txBox="1"/>
          <p:nvPr/>
        </p:nvSpPr>
        <p:spPr>
          <a:xfrm>
            <a:off x="2602512" y="487728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C45715-CDAA-4C25-B716-27D39B6EAB8D}"/>
              </a:ext>
            </a:extLst>
          </p:cNvPr>
          <p:cNvSpPr txBox="1"/>
          <p:nvPr/>
        </p:nvSpPr>
        <p:spPr>
          <a:xfrm>
            <a:off x="4031986" y="4865246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1A2CBB-6098-475B-80F6-57E827601C75}"/>
              </a:ext>
            </a:extLst>
          </p:cNvPr>
          <p:cNvSpPr txBox="1"/>
          <p:nvPr/>
        </p:nvSpPr>
        <p:spPr>
          <a:xfrm>
            <a:off x="1218848" y="600188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487BE4-2C40-4801-A03C-F054931CBF12}"/>
              </a:ext>
            </a:extLst>
          </p:cNvPr>
          <p:cNvSpPr txBox="1"/>
          <p:nvPr/>
        </p:nvSpPr>
        <p:spPr>
          <a:xfrm>
            <a:off x="2603825" y="598257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672D69-399C-47BC-8E53-8B4889A39CA0}"/>
              </a:ext>
            </a:extLst>
          </p:cNvPr>
          <p:cNvSpPr txBox="1"/>
          <p:nvPr/>
        </p:nvSpPr>
        <p:spPr>
          <a:xfrm>
            <a:off x="4012351" y="601480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232D5C-FB88-4382-9756-49839C2938E8}"/>
              </a:ext>
            </a:extLst>
          </p:cNvPr>
          <p:cNvSpPr txBox="1"/>
          <p:nvPr/>
        </p:nvSpPr>
        <p:spPr>
          <a:xfrm>
            <a:off x="6214880" y="4616218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9B5C94-FFB4-42A3-A3CC-4DF3817F2B49}"/>
              </a:ext>
            </a:extLst>
          </p:cNvPr>
          <p:cNvSpPr txBox="1"/>
          <p:nvPr/>
        </p:nvSpPr>
        <p:spPr>
          <a:xfrm>
            <a:off x="6191271" y="544569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AC7F6-A4A3-4A0D-AFD6-DD115D40A1FD}"/>
              </a:ext>
            </a:extLst>
          </p:cNvPr>
          <p:cNvSpPr txBox="1"/>
          <p:nvPr/>
        </p:nvSpPr>
        <p:spPr>
          <a:xfrm>
            <a:off x="6189974" y="635846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CE6B3A-7851-4D75-9A0F-DCAB61F37897}"/>
              </a:ext>
            </a:extLst>
          </p:cNvPr>
          <p:cNvSpPr txBox="1"/>
          <p:nvPr/>
        </p:nvSpPr>
        <p:spPr>
          <a:xfrm>
            <a:off x="1312280" y="907476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4C4D26-DEA6-4091-88E8-553AF53D69F5}"/>
              </a:ext>
            </a:extLst>
          </p:cNvPr>
          <p:cNvSpPr txBox="1"/>
          <p:nvPr/>
        </p:nvSpPr>
        <p:spPr>
          <a:xfrm>
            <a:off x="2980914" y="8101827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F1B6A5-E74F-4145-B41F-C0B9E6ECF099}"/>
              </a:ext>
            </a:extLst>
          </p:cNvPr>
          <p:cNvSpPr txBox="1"/>
          <p:nvPr/>
        </p:nvSpPr>
        <p:spPr>
          <a:xfrm>
            <a:off x="2987443" y="909134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668374-7BFF-41A6-9EC7-6140AA1B8685}"/>
              </a:ext>
            </a:extLst>
          </p:cNvPr>
          <p:cNvSpPr txBox="1"/>
          <p:nvPr/>
        </p:nvSpPr>
        <p:spPr>
          <a:xfrm>
            <a:off x="4645645" y="907581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382931-9116-4E0F-B49F-60EDF119A7E2}"/>
              </a:ext>
            </a:extLst>
          </p:cNvPr>
          <p:cNvSpPr txBox="1"/>
          <p:nvPr/>
        </p:nvSpPr>
        <p:spPr>
          <a:xfrm>
            <a:off x="6309384" y="792458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D8667D-FA62-4147-97B2-AAB08B9E55C6}"/>
              </a:ext>
            </a:extLst>
          </p:cNvPr>
          <p:cNvSpPr txBox="1"/>
          <p:nvPr/>
        </p:nvSpPr>
        <p:spPr>
          <a:xfrm>
            <a:off x="6315446" y="897820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020D115-7C4B-416B-9C44-50EBC5C39DD4}"/>
              </a:ext>
            </a:extLst>
          </p:cNvPr>
          <p:cNvSpPr/>
          <p:nvPr/>
        </p:nvSpPr>
        <p:spPr>
          <a:xfrm>
            <a:off x="219240" y="6242944"/>
            <a:ext cx="4215148" cy="3463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5D27C1-6416-4C0C-8C03-EFDD01EC656A}"/>
              </a:ext>
            </a:extLst>
          </p:cNvPr>
          <p:cNvSpPr txBox="1"/>
          <p:nvPr/>
        </p:nvSpPr>
        <p:spPr>
          <a:xfrm>
            <a:off x="4037527" y="6372305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</a:t>
            </a:r>
            <a:r>
              <a:rPr lang="fr-FR" sz="900" dirty="0" err="1">
                <a:solidFill>
                  <a:schemeClr val="accent6"/>
                </a:solidFill>
              </a:rPr>
              <a:t>link</a:t>
            </a:r>
            <a:r>
              <a:rPr lang="fr-FR" sz="900" dirty="0">
                <a:solidFill>
                  <a:schemeClr val="accent6"/>
                </a:solidFill>
              </a:rPr>
              <a:t>&gt;</a:t>
            </a:r>
            <a:endParaRPr lang="en-BE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7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174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Fabrice Pestel</dc:creator>
  <cp:lastModifiedBy>Fabrice Pestel</cp:lastModifiedBy>
  <cp:revision>9</cp:revision>
  <dcterms:created xsi:type="dcterms:W3CDTF">2021-03-04T19:20:29Z</dcterms:created>
  <dcterms:modified xsi:type="dcterms:W3CDTF">2021-03-06T18:19:31Z</dcterms:modified>
</cp:coreProperties>
</file>