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1547FF-EEE5-4187-807D-20E5B5C009FB}">
  <a:tblStyle styleId="{6F1547FF-EEE5-4187-807D-20E5B5C009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-okt.sed.inf.szte.hu/2023_ib153i-3_etel/2023_ib153i-3_etel/-/tree/main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0" y="4502475"/>
            <a:ext cx="9144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2023_ib153i-3_etel</a:t>
            </a:r>
            <a:endParaRPr b="0" i="0" sz="105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8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F étel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278600" y="4329875"/>
            <a:ext cx="330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2023_ib153i-3_etel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78600" y="4329875"/>
            <a:ext cx="330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2023_ib153i-3_etel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4879175" y="4286250"/>
            <a:ext cx="42648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Rendszerfejlesztés I. prezentáció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6275" y="0"/>
            <a:ext cx="1017725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2354" y="-33650"/>
            <a:ext cx="1053921" cy="10513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gD7N8YgxDf2Tn48wL8QPvmhUWClyaOQ7/edit?usp=drivesdk&amp;ouid=104863890063883486335&amp;rtpof=true&amp;sd=tru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/>
              <a:t>Rendszerfejlesztés I.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Mérföldkő Prezentáció</a:t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/>
              <a:t>2023_IB153I-3_Etel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Köszönjük a figyelmet!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630600" y="136800"/>
            <a:ext cx="78930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lang="en"/>
              <a:t>Fő tudnivalók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665825" y="237582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Téma: Étel - Wolt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2023-09-25-től 2023-11-27-ig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Fő IDE: Visual Studio Code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Keretrendszer: Node.js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ctrTitle"/>
          </p:nvPr>
        </p:nvSpPr>
        <p:spPr>
          <a:xfrm>
            <a:off x="630600" y="136800"/>
            <a:ext cx="78930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megbeszélés: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42525" y="1099200"/>
            <a:ext cx="71517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Időpont: 2023.10.05</a:t>
            </a:r>
            <a:endParaRPr b="0" i="0" sz="24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Hely: Online</a:t>
            </a:r>
            <a:endParaRPr b="0" i="0" sz="24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Résztvevők: Dávid Flóra, Fábián Bernát, Marik István, Mészáros Zsombor, Tyetyák </a:t>
            </a:r>
            <a:r>
              <a:rPr lang="en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Tamás</a:t>
            </a: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, Varga Bence Martin</a:t>
            </a:r>
            <a:endParaRPr b="0" i="0" sz="24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Érintett témák: Projekttéma főbb feladatai, szerepek kiosztása</a:t>
            </a:r>
            <a:endParaRPr b="0" i="0" sz="24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●"/>
            </a:pPr>
            <a:r>
              <a:rPr b="0" i="0" lang="en" sz="2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Visual Studio Code beüzemelése</a:t>
            </a:r>
            <a:endParaRPr b="0" i="0" sz="2400" u="none" cap="none" strike="noStrike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630600" y="136800"/>
            <a:ext cx="7893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1111"/>
              <a:buNone/>
            </a:pPr>
            <a:r>
              <a:rPr lang="en"/>
              <a:t>Benne lesz: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625500" y="627075"/>
            <a:ext cx="7893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8431"/>
              <a:buNone/>
            </a:pPr>
            <a:r>
              <a:rPr lang="en" sz="3600"/>
              <a:t>Funkcionális követelmények</a:t>
            </a:r>
            <a:endParaRPr sz="3600"/>
          </a:p>
          <a:p>
            <a:pPr indent="-3581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Étlap/menü kezelése (CRUD)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Felhasználói adatok kezelése (CRUD)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Rendelés kezelése (CRUD)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Kosár kezelése (CRUD)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Ajánlatok szeméyre szabása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Kedvenc éttermek kezelése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Email-es értesítések a fizetésről, a számláról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szállítás megjelenítése a képernyőn a kezdőponttól a végpontig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Éttermek nyitvatartásának kezelése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Rendelés időzítése</a:t>
            </a:r>
            <a:endParaRPr/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Keresőmotor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630600" y="136800"/>
            <a:ext cx="7893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1111"/>
              <a:buNone/>
            </a:pPr>
            <a:r>
              <a:rPr lang="en"/>
              <a:t>Benne lesz:</a:t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625500" y="627075"/>
            <a:ext cx="7893000" cy="37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Nem funkcionális követelmények</a:t>
            </a:r>
            <a:endParaRPr sz="3600"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kliens oldal böngészőfüggetlen legyen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Reszponzív megjelenés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felhasználói adatok biztonságos tárolása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legfrissebb technológiákat használja a rendszer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Angol, magyar nyelvű kezelőfelület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Letisztult, könnyen kezelhető főoldal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8"/>
          <p:cNvGraphicFramePr/>
          <p:nvPr/>
        </p:nvGraphicFramePr>
        <p:xfrm>
          <a:off x="3192700" y="108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{6F1547FF-EEE5-4187-807D-20E5B5C009FB}</a:tableStyleId>
              </a:tblPr>
              <a:tblGrid>
                <a:gridCol w="1821550"/>
                <a:gridCol w="1626875"/>
                <a:gridCol w="25028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Név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Pozíció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E-mail cím (stud-os)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Varga Bence Martin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Projektmenedzser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h270444@stud.u-szeged.hu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Fábián Bernát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 tag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h259147@stud.u-szeged.hu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Marik István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 tag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h267445@stud.u-szeged.hu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Mészáros Zsombor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 tag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h267827@stud.u-szeged.hu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Tyetyák Tamás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 tag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h270076@stud.u-szeged.hu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Dávid Flóra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Projekt tag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h257376@stud.u-szeged.hu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51150" y="30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Projektcsapat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projekt a következő emberekből áll: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4200"/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Munkakörnyezet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projekt a következő munkaállomásokat fogja használni a munka során: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Munkaállomások: 6 db, Windows 10-es operációs rendszerrel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Huawei matebook 14s laptop (CPU: i5-11300H, RAM: 16 GB, GPU: Intel Iris Xe, SSD: 500 GB)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Asus Vivobook 15 laptop (CPU: i7-10510U, RAM: 8 GB, GPU: Nvidia GeForce MX250, SSD: 500 GB)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Lenovo ThinkPad P51 laptop (CPU: i7-7700HQ, RAM: 32GB, GPU: Intel HD Graphics 630, SSD: 500GB, HDD: 1 TB)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ASUS VivoBook 17 X712EA-AU693 laptop (CPU: i3-1115G4, RAM: 8 GB, GPU: Intel UHD Graphics, SSD: 256 GB)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Asztali számítógép (CPU: i7-7800, RAM: 16 GB, GPU: Nvidia GTX 1070 Ti , SSD: 250 GB, HDD 2 TB)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Asztali számítógép (CPU: i5-12400F, RAM: 16 GB, GPU: Nvidia GTX 1060, SSD: 128 GB, HDD: 1 TB)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projekt a következő technológiákat/szoftvereket fogja használni a munka során: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 platformszolgáltatás a webalkalmazás hosztolásához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 által biztosított PostgreSQL adatbázisszerver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 szoftverrendszer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 fejlesztőkörnyezet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verziókövető (GitLab)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/>
              <a:t>Gantt diagram: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 sz="1650" u="sng">
                <a:solidFill>
                  <a:schemeClr val="hlink"/>
                </a:solidFill>
                <a:hlinkClick r:id="rId3"/>
              </a:rPr>
              <a:t>Etel-gantt-diagram_2023.10.09.14.20.xlsx</a:t>
            </a:r>
            <a:endParaRPr sz="165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650">
              <a:solidFill>
                <a:srgbClr val="0000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85325"/>
            <a:ext cx="6524226" cy="34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