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84" r:id="rId4"/>
    <p:sldId id="274" r:id="rId5"/>
    <p:sldId id="266" r:id="rId6"/>
    <p:sldId id="267" r:id="rId7"/>
    <p:sldId id="268" r:id="rId8"/>
    <p:sldId id="265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layfair Display" panose="00000500000000000000" pitchFamily="2" charset="-18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547FF-EEE5-4187-807D-20E5B5C009FB}">
  <a:tblStyle styleId="{6F1547FF-EEE5-4187-807D-20E5B5C009F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okt.sed.inf.szte.hu/2023_ib153i-3_etel/2023_ib153i-3_etel/-/tree/main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0" y="4502475"/>
            <a:ext cx="91440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2023_ib153i-3_etel</a:t>
            </a:r>
            <a:endParaRPr sz="105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DBDE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8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F étel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278600" y="4329875"/>
            <a:ext cx="33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2023_ib153i-3_etel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78600" y="4329875"/>
            <a:ext cx="330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2023_ib153i-3_etel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4879175" y="4286250"/>
            <a:ext cx="42648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Rendszerfejlesztés I. prezentáció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6275" y="0"/>
            <a:ext cx="1017725" cy="10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72354" y="-33650"/>
            <a:ext cx="1053921" cy="10513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Rendszerfejlesztés I.</a:t>
            </a:r>
            <a:endParaRPr dirty="0"/>
          </a:p>
          <a:p>
            <a: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</a:pPr>
            <a:r>
              <a:rPr lang="hu-HU" dirty="0"/>
              <a:t>4. </a:t>
            </a:r>
            <a:r>
              <a:rPr lang="en" dirty="0"/>
              <a:t>Mérföldkő Prezentáció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2023_IB153I-3_Etel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4800"/>
            </a:pPr>
            <a:r>
              <a:rPr lang="hu-HU" dirty="0"/>
              <a:t>7-9. </a:t>
            </a:r>
            <a:r>
              <a:rPr lang="en" dirty="0"/>
              <a:t>megbeszélés:</a:t>
            </a:r>
            <a:endParaRPr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CEDB07-37BE-BC99-CB11-716E198C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2" y="990379"/>
            <a:ext cx="7573432" cy="31627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4291E058-CAF9-9944-5110-106C64A23DAA}"/>
              </a:ext>
            </a:extLst>
          </p:cNvPr>
          <p:cNvSpPr txBox="1"/>
          <p:nvPr/>
        </p:nvSpPr>
        <p:spPr>
          <a:xfrm>
            <a:off x="478813" y="489392"/>
            <a:ext cx="7936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Feladataink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M3-ból maradt funkcióik befejezése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Funkciók tesztelése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Funkciók javítása</a:t>
            </a:r>
          </a:p>
        </p:txBody>
      </p:sp>
    </p:spTree>
    <p:extLst>
      <p:ext uri="{BB962C8B-B14F-4D97-AF65-F5344CB8AC3E}">
        <p14:creationId xmlns:p14="http://schemas.microsoft.com/office/powerpoint/2010/main" val="96946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2125D1-3897-2A95-FA1C-79DCD3B5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Megvalósított funkciók M4-ben</a:t>
            </a:r>
          </a:p>
        </p:txBody>
      </p:sp>
    </p:spTree>
    <p:extLst>
      <p:ext uri="{BB962C8B-B14F-4D97-AF65-F5344CB8AC3E}">
        <p14:creationId xmlns:p14="http://schemas.microsoft.com/office/powerpoint/2010/main" val="197244534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F2A9682D-B0B9-2113-99A8-ACE947A38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5325" y="25574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1C57A4-C303-1EAA-CC46-DB0EBF8EE56D}"/>
              </a:ext>
            </a:extLst>
          </p:cNvPr>
          <p:cNvSpPr txBox="1"/>
          <p:nvPr/>
        </p:nvSpPr>
        <p:spPr>
          <a:xfrm>
            <a:off x="1144428" y="1925032"/>
            <a:ext cx="7694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Kereső: Mészáros Zsombor</a:t>
            </a:r>
          </a:p>
          <a:p>
            <a:r>
              <a:rPr lang="hu-HU" sz="2400" dirty="0"/>
              <a:t>Fiók törlése: Varga Bence</a:t>
            </a:r>
          </a:p>
          <a:p>
            <a:r>
              <a:rPr lang="hu-HU" sz="2400" dirty="0"/>
              <a:t>Minden </a:t>
            </a:r>
            <a:r>
              <a:rPr lang="hu-HU" sz="2400" dirty="0" err="1"/>
              <a:t>role</a:t>
            </a:r>
            <a:r>
              <a:rPr lang="hu-HU" sz="2400" dirty="0"/>
              <a:t> tudjon rendelni: Mészáros Zsombor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843312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19F13F7-7A20-D821-8E87-13FAF3C3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</p:spPr>
        <p:txBody>
          <a:bodyPr/>
          <a:lstStyle/>
          <a:p>
            <a:r>
              <a:rPr lang="hu-HU" dirty="0"/>
              <a:t>Teszteléseink M4-ben</a:t>
            </a:r>
          </a:p>
        </p:txBody>
      </p:sp>
    </p:spTree>
    <p:extLst>
      <p:ext uri="{BB962C8B-B14F-4D97-AF65-F5344CB8AC3E}">
        <p14:creationId xmlns:p14="http://schemas.microsoft.com/office/powerpoint/2010/main" val="21117049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A7240A0-A4B8-9ABD-E55F-9B8537E8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3" y="351850"/>
            <a:ext cx="2657846" cy="278168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C3EA1E5-F8ED-80CC-8C9B-E21854E3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02" y="671203"/>
            <a:ext cx="3305636" cy="87642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8366030-2E96-C163-2C70-B76F579DB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596" y="1987719"/>
            <a:ext cx="3439005" cy="46679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76E23F4D-A906-67FF-3313-654AAEBB8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990" y="3735279"/>
            <a:ext cx="2905530" cy="64779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AF86AE7-D990-4448-96DA-389B549B1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099" y="2822976"/>
            <a:ext cx="288647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Köszönjük a figyelmet!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50</Words>
  <Application>Microsoft Office PowerPoint</Application>
  <PresentationFormat>Diavetítés a képernyőre (16:9 oldalarány)</PresentationFormat>
  <Paragraphs>15</Paragraphs>
  <Slides>8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Roboto</vt:lpstr>
      <vt:lpstr>Lato</vt:lpstr>
      <vt:lpstr>Arial</vt:lpstr>
      <vt:lpstr>Playfair Display</vt:lpstr>
      <vt:lpstr>Blue &amp; Gold</vt:lpstr>
      <vt:lpstr>Rendszerfejlesztés I. 4. Mérföldkő Prezentáció</vt:lpstr>
      <vt:lpstr>7-9. megbeszélés:</vt:lpstr>
      <vt:lpstr>PowerPoint-bemutató</vt:lpstr>
      <vt:lpstr>Megvalósított funkciók M4-ben</vt:lpstr>
      <vt:lpstr>PowerPoint-bemutató</vt:lpstr>
      <vt:lpstr>Teszteléseink M4-ben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Rendszerfejlesztés I. 2. Mérföldkő Prezentáció</dc:title>
  <dc:creator>Pisti</dc:creator>
  <cp:lastModifiedBy>Marik István</cp:lastModifiedBy>
  <cp:revision>25</cp:revision>
  <dcterms:modified xsi:type="dcterms:W3CDTF">2023-12-05T22:50:44Z</dcterms:modified>
</cp:coreProperties>
</file>