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38A70-8204-4220-91BF-691C659D3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D23BD-E9C3-417E-99BC-B11527C4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BEE0CC-7A13-4978-B15C-375B06A4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9A79C-98F5-4F72-90A2-2AA53CE2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B70FA-97D9-4B4A-9B0B-01EED7F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14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D4CF9-9B1C-45B3-8A17-BA8DA1F8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4D574-6136-49E0-96EB-036654EC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0C98D-CF6D-4CE2-BA3A-1D06CCE3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DE6D2-C154-4F71-8953-D746E1F6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E8482-2A63-45F9-9BA9-73CD9393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50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072820-B506-426F-950D-D4E711C19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B4A3D-DBD8-4BBA-80B7-B6A96488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E8415-9355-4514-93E7-3286993E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6A579-1E12-4AFE-9DAC-CAC39C1F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1AE7C-DE53-4E50-B03E-AED97AC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17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F5AF3-AECD-4FA4-BE36-F29064B8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BF28F-0C09-4444-B54B-3BE0263F7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4FF45-D878-4D28-AF52-A26271CC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B77A3-359D-4445-9AA1-4792E4ED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D47D6-3AB3-4EE7-82EE-3186A7C7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73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6F06C-1E68-45CC-A630-3A7FF7C0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325C08-F5F0-414A-A6C2-3237B9FD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A2214E-D765-4757-9F28-122FC4D3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12885-E041-4FB1-A7EC-42853FE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9EDB0F-F738-4806-B2F0-96BB735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4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276F5-17A0-4D94-ABAA-32C4BAE8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E5D67E-3DB3-4199-9628-C740D18C2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2EDFA-09C2-4EF6-8D35-5DC615E0B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ADE3C4-CE09-4A26-B25C-B9E872A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835D08-527C-4980-B406-0675B1AA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821468-F903-4A34-95E2-F47BCF22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61C3A-551B-4D64-9693-736891ED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AAA390-92C6-4454-9EC2-F1AAA474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0C4872-302B-4065-A013-10490BE49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E04CBF-AAF8-47B4-977D-745880BF7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73B46D-3659-4F6D-B07A-CB331667A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3A8355-A13C-4CCF-A34E-B867FC12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DCCD23-C550-4308-8E31-DFA6A683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CE0DF2-BB88-41A2-B0FE-2486AE2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C8ECC-D063-4C17-B78F-E818B85E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3DE8B2-08BD-481A-ABFE-7A0B0333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C0AED-4E90-49D4-8233-1B2B1B0B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F5C6E9-AC0E-49E0-BA03-220A9CF6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2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4A0323-EC13-456C-9D2E-594290CE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08A366-1CAD-416F-8CE1-3957A0AA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A8410A-974A-4B04-BAB5-40B7588C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4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26B90-FC7B-4BF4-8365-11E4928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C1822-C0EE-4B24-9C4A-D762DBD9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32658B-EA88-42DE-9814-7CF7B2801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41EC69-02D9-4D27-B43D-7D3F50B9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B3261-AE1F-4447-8F5F-4D948523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432B9A-F7F4-4A12-BFF5-08085092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68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FE2C3-7DFE-4640-B5AF-3927C12D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FF514C-F437-4BA5-A3B4-BA3CBC2C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0A05B7-E1E6-4662-A4E7-0D6681F5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E3090-011D-4E43-9951-966868C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9842D-108C-484C-9932-7BBB2566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F743A-7553-4DE0-B364-53C3CC00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9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8EA6CC-8F5B-4E94-8A94-04975719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E5E62-0058-4987-A868-11C45581F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27105E-1D8A-4D13-9862-0DDACEBB8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FE9F-F7F9-4D35-A94F-BEED46A20196}" type="datetimeFigureOut">
              <a:rPr lang="es-ES" smtClean="0"/>
              <a:t>16/11/2021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1D5CD-41E7-4300-AB39-AFC20AB2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08A70-D9D4-4D1A-87D5-830CF6F08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C308-A960-4577-B426-05F82F3EF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8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5314CB6C-13AF-4224-AFD2-DB4CB896047F}"/>
              </a:ext>
            </a:extLst>
          </p:cNvPr>
          <p:cNvSpPr/>
          <p:nvPr/>
        </p:nvSpPr>
        <p:spPr>
          <a:xfrm>
            <a:off x="1423446" y="183820"/>
            <a:ext cx="1781665" cy="1084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1-&gt; 15x10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82EA8E7-1A35-4401-B9CF-DD0E293B7E6C}"/>
              </a:ext>
            </a:extLst>
          </p:cNvPr>
          <p:cNvSpPr/>
          <p:nvPr/>
        </p:nvSpPr>
        <p:spPr>
          <a:xfrm>
            <a:off x="1423446" y="1267903"/>
            <a:ext cx="631595" cy="150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2-&gt; 5x15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71E0E2E-489B-4801-BCBF-1E480D0F1959}"/>
              </a:ext>
            </a:extLst>
          </p:cNvPr>
          <p:cNvSpPr/>
          <p:nvPr/>
        </p:nvSpPr>
        <p:spPr>
          <a:xfrm>
            <a:off x="4920791" y="537327"/>
            <a:ext cx="1781665" cy="216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3-&gt; 15x20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0FC399A-2D9A-4D9C-81DA-52E939BF7000}"/>
              </a:ext>
            </a:extLst>
          </p:cNvPr>
          <p:cNvSpPr/>
          <p:nvPr/>
        </p:nvSpPr>
        <p:spPr>
          <a:xfrm>
            <a:off x="848411" y="2705493"/>
            <a:ext cx="2931736" cy="2168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4-&gt; 25x20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DBB2840-A091-47A6-8428-EF5AAC739567}"/>
              </a:ext>
            </a:extLst>
          </p:cNvPr>
          <p:cNvSpPr/>
          <p:nvPr/>
        </p:nvSpPr>
        <p:spPr>
          <a:xfrm>
            <a:off x="7484881" y="1112362"/>
            <a:ext cx="4147795" cy="3054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5-&gt; 40x30</a:t>
            </a:r>
          </a:p>
        </p:txBody>
      </p:sp>
    </p:spTree>
    <p:extLst>
      <p:ext uri="{BB962C8B-B14F-4D97-AF65-F5344CB8AC3E}">
        <p14:creationId xmlns:p14="http://schemas.microsoft.com/office/powerpoint/2010/main" val="2970899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Scherle</dc:creator>
  <cp:lastModifiedBy>Fabian Scherle</cp:lastModifiedBy>
  <cp:revision>1</cp:revision>
  <dcterms:created xsi:type="dcterms:W3CDTF">2021-11-16T17:43:05Z</dcterms:created>
  <dcterms:modified xsi:type="dcterms:W3CDTF">2021-11-16T18:05:44Z</dcterms:modified>
</cp:coreProperties>
</file>