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A9E9-6A23-9FFA-033A-6207E08AA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0DEC5-AB48-BA3C-7040-DEFBF4D8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823D-9D04-CEA8-8629-14FAA28E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A2E7-B07F-4410-8B03-80554F0B5B1F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E452-884C-58FC-418E-E8266579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13149-227E-996D-0355-BF78A6BB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A6F-BAA4-42B4-B54B-4377C429E2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012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28F7-2C8A-DAD4-2FB8-40E5A869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05A2C-96D2-7771-BDE9-4ECF0FF2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C841-D541-062A-8964-1A374CF0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A2E7-B07F-4410-8B03-80554F0B5B1F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5A56-25F0-D864-895E-DE83D51C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105D-B895-734F-1D49-0E78793D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A6F-BAA4-42B4-B54B-4377C429E2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274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34CE5-3EEC-8230-3F2D-34C5D88A8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E86FF-00C9-A430-A03A-277A061E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DDF81-1842-E46B-C823-737FE0AA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A2E7-B07F-4410-8B03-80554F0B5B1F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F1C1-8331-5CC3-8128-795C2494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4399-5FCC-986C-9D73-07654BD3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A6F-BAA4-42B4-B54B-4377C429E2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333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75C-3D68-B924-E93E-4FD13434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3EFE-4A77-F87D-5C89-53C27043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C167-2664-B076-935C-4C1AE6EA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A2E7-B07F-4410-8B03-80554F0B5B1F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78011-4A31-CB08-3A25-ED042536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D6FE-572D-AE32-B821-30AF23C0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A6F-BAA4-42B4-B54B-4377C429E2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078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6FE7-5ADC-A999-2E4B-C7A6B45D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7AF3-3E9D-9774-B6C9-5C36105C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4E86-8F44-BEFC-1041-B89913F2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A2E7-B07F-4410-8B03-80554F0B5B1F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B976-0A23-7661-B013-FBD44EF5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12CA-B39D-A4B8-C859-569C9831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A6F-BAA4-42B4-B54B-4377C429E2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F59D-930F-7E76-D4A7-CCEE9C5C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E241-AC14-5F2E-924F-9CFC4F146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6E595-4F57-6880-3669-FAABE7F25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01E3-A12F-31A1-C7BF-3476FCCB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A2E7-B07F-4410-8B03-80554F0B5B1F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40C38-CA21-AF2F-1DA6-8B32758E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ABD2D-893A-47E0-DC6E-EC99619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A6F-BAA4-42B4-B54B-4377C429E2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79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3656-01D6-574A-EA6D-93B65B87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ED3DE-AD64-9FB3-760E-53613D3FE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37F16-ABCD-5999-D077-65031289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D34C5-E3D7-0FE5-9784-A714AC8EF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605C3-C7E7-C2CA-8EF4-870A02315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10944-B4C8-4796-8FDF-2096C004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A2E7-B07F-4410-8B03-80554F0B5B1F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04693-72F3-A85D-5697-491BEB10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7D28D-EB41-16E5-5824-53CB24EC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A6F-BAA4-42B4-B54B-4377C429E2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63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5455-46E8-A1C0-5BB3-572EB1E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7617C-7E4E-64FB-4AC9-3021CE3A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A2E7-B07F-4410-8B03-80554F0B5B1F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1CFD6-188A-C0F1-9510-FD440836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D3DA3-7958-23FA-B61F-83309976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A6F-BAA4-42B4-B54B-4377C429E2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147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D9BE8-9AD9-7F66-949F-6639ED15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A2E7-B07F-4410-8B03-80554F0B5B1F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D8949-5424-240C-7665-0FD68EFD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2938A-40E8-F1EC-134B-2B1A9BD6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A6F-BAA4-42B4-B54B-4377C429E2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382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EEE2-6ACC-6D26-1047-8C316164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6C56-0FF3-5999-77B9-A51F28E89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7D9C8-88DB-809A-C489-91EE40D3E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5629-CA0E-D97D-A468-5A5CE1A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A2E7-B07F-4410-8B03-80554F0B5B1F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25FD4-5F0A-A4B9-A3D5-922CD649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3D58F-AF57-BA10-D891-32A93329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A6F-BAA4-42B4-B54B-4377C429E2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57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A5DB-4303-F91C-9CF6-A23FB5BB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85540-81CB-DFFB-5AFC-65CEBD8FD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6A027-D926-A97B-3474-226BB7FA1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B20F5-EAE6-511B-B656-91C394AD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A2E7-B07F-4410-8B03-80554F0B5B1F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30F45-6205-D7CC-35D7-661A2F89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652E8-6F62-6CB6-1FD2-D5ACB1CF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AA6F-BAA4-42B4-B54B-4377C429E2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08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4CC9-F6DD-D570-9E80-FA03BB45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C8C1-D84E-F4C9-282B-BF82C9C6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24221-8323-3041-C365-96350726F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DA2E7-B07F-4410-8B03-80554F0B5B1F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BE24-2C08-C35B-5CFA-53F417224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9EF9F-FE8E-29CF-8074-E44FDD837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6AA6F-BAA4-42B4-B54B-4377C429E2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547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BD1-B6D6-BFBC-E9F6-941799F4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Narzędzie do automatycznej weryfikacji odwiedzanych witryn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0EE0-EA70-1F41-2F12-E8FE2659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Automatyzacja/usprawnienie </a:t>
            </a:r>
            <a:r>
              <a:rPr lang="pl-PL" dirty="0" err="1"/>
              <a:t>whitelistowania</a:t>
            </a:r>
            <a:endParaRPr lang="pl-PL" dirty="0"/>
          </a:p>
          <a:p>
            <a:r>
              <a:rPr lang="pl-PL" dirty="0"/>
              <a:t>Model uczenia maszynowego rozpoznający treści na stronie i wyszukujący słowa kluczowe, na podstawie których ocenia ryzyko</a:t>
            </a:r>
          </a:p>
          <a:p>
            <a:r>
              <a:rPr lang="pl-PL" dirty="0"/>
              <a:t>Dodatkowa walidacja poprzez integrację z API </a:t>
            </a:r>
            <a:r>
              <a:rPr lang="pl-PL" dirty="0" err="1"/>
              <a:t>VirusTotal</a:t>
            </a:r>
            <a:r>
              <a:rPr lang="pl-PL" dirty="0"/>
              <a:t> oraz weryfikację poprawności certyfikatów SSL</a:t>
            </a:r>
          </a:p>
          <a:p>
            <a:r>
              <a:rPr lang="pl-PL" dirty="0"/>
              <a:t>Możliwość utworzenia wyjątków</a:t>
            </a:r>
          </a:p>
          <a:p>
            <a:r>
              <a:rPr lang="pl-PL" dirty="0"/>
              <a:t>Wysyłka zrzutów ekranu ze stron wraz z jej danymi do pracownika obsługującego incydenty w przypadku wysokiego poziomu zagrożenia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71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Narzędzie do automatycznej weryfikacji odwiedzanych witryn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Narzędzie do automatycznej weryfikacji odwiedzanych witryn</dc:title>
  <dc:creator>Marczuk Rafał</dc:creator>
  <cp:lastModifiedBy>Marczuk Rafał</cp:lastModifiedBy>
  <cp:revision>1</cp:revision>
  <dcterms:created xsi:type="dcterms:W3CDTF">2024-04-21T04:55:00Z</dcterms:created>
  <dcterms:modified xsi:type="dcterms:W3CDTF">2024-04-21T05:30:09Z</dcterms:modified>
</cp:coreProperties>
</file>