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275B-1109-F31B-748F-6DFEB34BC4EF}" v="2" dt="2023-03-04T18:48:56.981"/>
    <p1510:client id="{1BF54BB1-99D0-EBC3-90A9-69CDD7A3D4A9}" v="6" dt="2023-03-03T22:27:08.903"/>
    <p1510:client id="{5CD4E24B-F5AD-2273-C3BB-D8A84CCF967C}" v="3" dt="2023-03-03T19:45:54.886"/>
    <p1510:client id="{71A4CA7A-BEAB-B8ED-FB3E-D8D708D6F1F0}" v="144" dt="2023-03-03T20:03:04.550"/>
    <p1510:client id="{7CF8A6DD-CCEF-886B-F17F-8D1F918BC6D6}" v="58" dt="2023-03-03T19:51:22.085"/>
    <p1510:client id="{B0F7B235-6BEF-449D-A0FF-438B20CC9F7F}" v="227" dt="2023-03-03T19:43:01.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LLES DOS SANTOS CANELA" userId="S::03579644386@professores.facimp.edu.br::4bbdc3c5-ca22-4337-8b0a-61e5586f70bd" providerId="AD" clId="Web-{B0F7B235-6BEF-449D-A0FF-438B20CC9F7F}"/>
    <pc:docChg chg="addSld modSld sldOrd">
      <pc:chgData name="THALLES DOS SANTOS CANELA" userId="S::03579644386@professores.facimp.edu.br::4bbdc3c5-ca22-4337-8b0a-61e5586f70bd" providerId="AD" clId="Web-{B0F7B235-6BEF-449D-A0FF-438B20CC9F7F}" dt="2023-03-03T19:43:01.973" v="210"/>
      <pc:docMkLst>
        <pc:docMk/>
      </pc:docMkLst>
      <pc:sldChg chg="addSp delSp modSp mod setBg addAnim delAnim setClrOvrMap">
        <pc:chgData name="THALLES DOS SANTOS CANELA" userId="S::03579644386@professores.facimp.edu.br::4bbdc3c5-ca22-4337-8b0a-61e5586f70bd" providerId="AD" clId="Web-{B0F7B235-6BEF-449D-A0FF-438B20CC9F7F}" dt="2023-03-03T19:43:01.973" v="210"/>
        <pc:sldMkLst>
          <pc:docMk/>
          <pc:sldMk cId="2210866551" sldId="256"/>
        </pc:sldMkLst>
        <pc:spChg chg="mod">
          <ac:chgData name="THALLES DOS SANTOS CANELA" userId="S::03579644386@professores.facimp.edu.br::4bbdc3c5-ca22-4337-8b0a-61e5586f70bd" providerId="AD" clId="Web-{B0F7B235-6BEF-449D-A0FF-438B20CC9F7F}" dt="2023-03-03T19:43:01.973" v="210"/>
          <ac:spMkLst>
            <pc:docMk/>
            <pc:sldMk cId="2210866551" sldId="256"/>
            <ac:spMk id="2" creationId="{00000000-0000-0000-0000-000000000000}"/>
          </ac:spMkLst>
        </pc:spChg>
        <pc:spChg chg="mod">
          <ac:chgData name="THALLES DOS SANTOS CANELA" userId="S::03579644386@professores.facimp.edu.br::4bbdc3c5-ca22-4337-8b0a-61e5586f70bd" providerId="AD" clId="Web-{B0F7B235-6BEF-449D-A0FF-438B20CC9F7F}" dt="2023-03-03T19:43:01.973" v="210"/>
          <ac:spMkLst>
            <pc:docMk/>
            <pc:sldMk cId="2210866551" sldId="256"/>
            <ac:spMk id="3" creationId="{00000000-0000-0000-0000-000000000000}"/>
          </ac:spMkLst>
        </pc:spChg>
        <pc:spChg chg="add del">
          <ac:chgData name="THALLES DOS SANTOS CANELA" userId="S::03579644386@professores.facimp.edu.br::4bbdc3c5-ca22-4337-8b0a-61e5586f70bd" providerId="AD" clId="Web-{B0F7B235-6BEF-449D-A0FF-438B20CC9F7F}" dt="2023-03-03T19:43:01.973" v="210"/>
          <ac:spMkLst>
            <pc:docMk/>
            <pc:sldMk cId="2210866551" sldId="256"/>
            <ac:spMk id="9" creationId="{C1DD1A8A-57D5-4A81-AD04-532B043C5611}"/>
          </ac:spMkLst>
        </pc:spChg>
        <pc:spChg chg="add del">
          <ac:chgData name="THALLES DOS SANTOS CANELA" userId="S::03579644386@professores.facimp.edu.br::4bbdc3c5-ca22-4337-8b0a-61e5586f70bd" providerId="AD" clId="Web-{B0F7B235-6BEF-449D-A0FF-438B20CC9F7F}" dt="2023-03-03T19:43:01.973" v="210"/>
          <ac:spMkLst>
            <pc:docMk/>
            <pc:sldMk cId="2210866551" sldId="256"/>
            <ac:spMk id="11" creationId="{007891EC-4501-44ED-A8C8-B11B6DB767AB}"/>
          </ac:spMkLst>
        </pc:spChg>
        <pc:spChg chg="add del">
          <ac:chgData name="THALLES DOS SANTOS CANELA" userId="S::03579644386@professores.facimp.edu.br::4bbdc3c5-ca22-4337-8b0a-61e5586f70bd" providerId="AD" clId="Web-{B0F7B235-6BEF-449D-A0FF-438B20CC9F7F}" dt="2023-03-03T19:42:52.723" v="204"/>
          <ac:spMkLst>
            <pc:docMk/>
            <pc:sldMk cId="2210866551" sldId="256"/>
            <ac:spMk id="13" creationId="{71B2258F-86CA-4D4D-8270-BC05FCDEBFB3}"/>
          </ac:spMkLst>
        </pc:spChg>
        <pc:spChg chg="add del">
          <ac:chgData name="THALLES DOS SANTOS CANELA" userId="S::03579644386@professores.facimp.edu.br::4bbdc3c5-ca22-4337-8b0a-61e5586f70bd" providerId="AD" clId="Web-{B0F7B235-6BEF-449D-A0FF-438B20CC9F7F}" dt="2023-03-03T19:42:57.192" v="206"/>
          <ac:spMkLst>
            <pc:docMk/>
            <pc:sldMk cId="2210866551" sldId="256"/>
            <ac:spMk id="16" creationId="{C1DD1A8A-57D5-4A81-AD04-532B043C5611}"/>
          </ac:spMkLst>
        </pc:spChg>
        <pc:spChg chg="add del">
          <ac:chgData name="THALLES DOS SANTOS CANELA" userId="S::03579644386@professores.facimp.edu.br::4bbdc3c5-ca22-4337-8b0a-61e5586f70bd" providerId="AD" clId="Web-{B0F7B235-6BEF-449D-A0FF-438B20CC9F7F}" dt="2023-03-03T19:42:57.192" v="206"/>
          <ac:spMkLst>
            <pc:docMk/>
            <pc:sldMk cId="2210866551" sldId="256"/>
            <ac:spMk id="18" creationId="{007891EC-4501-44ED-A8C8-B11B6DB767AB}"/>
          </ac:spMkLst>
        </pc:spChg>
        <pc:picChg chg="add del">
          <ac:chgData name="THALLES DOS SANTOS CANELA" userId="S::03579644386@professores.facimp.edu.br::4bbdc3c5-ca22-4337-8b0a-61e5586f70bd" providerId="AD" clId="Web-{B0F7B235-6BEF-449D-A0FF-438B20CC9F7F}" dt="2023-03-03T19:43:01.973" v="210"/>
          <ac:picMkLst>
            <pc:docMk/>
            <pc:sldMk cId="2210866551" sldId="256"/>
            <ac:picMk id="5" creationId="{146DD06D-0F90-94D3-7F16-373D5C133288}"/>
          </ac:picMkLst>
        </pc:picChg>
        <pc:picChg chg="add del">
          <ac:chgData name="THALLES DOS SANTOS CANELA" userId="S::03579644386@professores.facimp.edu.br::4bbdc3c5-ca22-4337-8b0a-61e5586f70bd" providerId="AD" clId="Web-{B0F7B235-6BEF-449D-A0FF-438B20CC9F7F}" dt="2023-03-03T19:42:52.723" v="204"/>
          <ac:picMkLst>
            <pc:docMk/>
            <pc:sldMk cId="2210866551" sldId="256"/>
            <ac:picMk id="14" creationId="{D3C00600-6086-7F70-2031-B61474C6CAF2}"/>
          </ac:picMkLst>
        </pc:picChg>
        <pc:picChg chg="add del">
          <ac:chgData name="THALLES DOS SANTOS CANELA" userId="S::03579644386@professores.facimp.edu.br::4bbdc3c5-ca22-4337-8b0a-61e5586f70bd" providerId="AD" clId="Web-{B0F7B235-6BEF-449D-A0FF-438B20CC9F7F}" dt="2023-03-03T19:42:57.192" v="206"/>
          <ac:picMkLst>
            <pc:docMk/>
            <pc:sldMk cId="2210866551" sldId="256"/>
            <ac:picMk id="17" creationId="{146DD06D-0F90-94D3-7F16-373D5C133288}"/>
          </ac:picMkLst>
        </pc:picChg>
      </pc:sldChg>
      <pc:sldChg chg="modSp add ord">
        <pc:chgData name="THALLES DOS SANTOS CANELA" userId="S::03579644386@professores.facimp.edu.br::4bbdc3c5-ca22-4337-8b0a-61e5586f70bd" providerId="AD" clId="Web-{B0F7B235-6BEF-449D-A0FF-438B20CC9F7F}" dt="2023-03-03T19:15:35.075" v="31" actId="20577"/>
        <pc:sldMkLst>
          <pc:docMk/>
          <pc:sldMk cId="366501813" sldId="257"/>
        </pc:sldMkLst>
        <pc:spChg chg="mod">
          <ac:chgData name="THALLES DOS SANTOS CANELA" userId="S::03579644386@professores.facimp.edu.br::4bbdc3c5-ca22-4337-8b0a-61e5586f70bd" providerId="AD" clId="Web-{B0F7B235-6BEF-449D-A0FF-438B20CC9F7F}" dt="2023-03-03T19:15:35.075" v="31" actId="20577"/>
          <ac:spMkLst>
            <pc:docMk/>
            <pc:sldMk cId="366501813" sldId="257"/>
            <ac:spMk id="7" creationId="{9B203BE2-DA8E-472E-AA77-06222205844F}"/>
          </ac:spMkLst>
        </pc:spChg>
      </pc:sldChg>
      <pc:sldChg chg="modSp new">
        <pc:chgData name="THALLES DOS SANTOS CANELA" userId="S::03579644386@professores.facimp.edu.br::4bbdc3c5-ca22-4337-8b0a-61e5586f70bd" providerId="AD" clId="Web-{B0F7B235-6BEF-449D-A0FF-438B20CC9F7F}" dt="2023-03-03T19:34:04.518" v="190" actId="20577"/>
        <pc:sldMkLst>
          <pc:docMk/>
          <pc:sldMk cId="832679426" sldId="258"/>
        </pc:sldMkLst>
        <pc:spChg chg="mod">
          <ac:chgData name="THALLES DOS SANTOS CANELA" userId="S::03579644386@professores.facimp.edu.br::4bbdc3c5-ca22-4337-8b0a-61e5586f70bd" providerId="AD" clId="Web-{B0F7B235-6BEF-449D-A0FF-438B20CC9F7F}" dt="2023-03-03T19:16:49.296" v="50" actId="20577"/>
          <ac:spMkLst>
            <pc:docMk/>
            <pc:sldMk cId="832679426" sldId="258"/>
            <ac:spMk id="2" creationId="{C5F45688-3C0C-5784-17CA-855AC8C5393A}"/>
          </ac:spMkLst>
        </pc:spChg>
        <pc:spChg chg="mod">
          <ac:chgData name="THALLES DOS SANTOS CANELA" userId="S::03579644386@professores.facimp.edu.br::4bbdc3c5-ca22-4337-8b0a-61e5586f70bd" providerId="AD" clId="Web-{B0F7B235-6BEF-449D-A0FF-438B20CC9F7F}" dt="2023-03-03T19:34:04.518" v="190" actId="20577"/>
          <ac:spMkLst>
            <pc:docMk/>
            <pc:sldMk cId="832679426" sldId="258"/>
            <ac:spMk id="3" creationId="{BA8E0BA4-C772-2E39-C886-EA20111AE6D5}"/>
          </ac:spMkLst>
        </pc:spChg>
      </pc:sldChg>
      <pc:sldChg chg="modSp new">
        <pc:chgData name="THALLES DOS SANTOS CANELA" userId="S::03579644386@professores.facimp.edu.br::4bbdc3c5-ca22-4337-8b0a-61e5586f70bd" providerId="AD" clId="Web-{B0F7B235-6BEF-449D-A0FF-438B20CC9F7F}" dt="2023-03-03T19:41:48.502" v="196" actId="20577"/>
        <pc:sldMkLst>
          <pc:docMk/>
          <pc:sldMk cId="3002521235" sldId="259"/>
        </pc:sldMkLst>
        <pc:spChg chg="mod">
          <ac:chgData name="THALLES DOS SANTOS CANELA" userId="S::03579644386@professores.facimp.edu.br::4bbdc3c5-ca22-4337-8b0a-61e5586f70bd" providerId="AD" clId="Web-{B0F7B235-6BEF-449D-A0FF-438B20CC9F7F}" dt="2023-03-03T19:18:36.706" v="55" actId="20577"/>
          <ac:spMkLst>
            <pc:docMk/>
            <pc:sldMk cId="3002521235" sldId="259"/>
            <ac:spMk id="2" creationId="{D3280AB4-4F92-1F47-D978-55E7E7FEBB75}"/>
          </ac:spMkLst>
        </pc:spChg>
        <pc:spChg chg="mod">
          <ac:chgData name="THALLES DOS SANTOS CANELA" userId="S::03579644386@professores.facimp.edu.br::4bbdc3c5-ca22-4337-8b0a-61e5586f70bd" providerId="AD" clId="Web-{B0F7B235-6BEF-449D-A0FF-438B20CC9F7F}" dt="2023-03-03T19:41:48.502" v="196" actId="20577"/>
          <ac:spMkLst>
            <pc:docMk/>
            <pc:sldMk cId="3002521235" sldId="259"/>
            <ac:spMk id="3" creationId="{DBF92FE4-4B6B-FFBB-B26E-A792836DB898}"/>
          </ac:spMkLst>
        </pc:spChg>
      </pc:sldChg>
      <pc:sldChg chg="modSp new">
        <pc:chgData name="THALLES DOS SANTOS CANELA" userId="S::03579644386@professores.facimp.edu.br::4bbdc3c5-ca22-4337-8b0a-61e5586f70bd" providerId="AD" clId="Web-{B0F7B235-6BEF-449D-A0FF-438B20CC9F7F}" dt="2023-03-03T19:22:19.244" v="98" actId="20577"/>
        <pc:sldMkLst>
          <pc:docMk/>
          <pc:sldMk cId="1808177868" sldId="260"/>
        </pc:sldMkLst>
        <pc:spChg chg="mod">
          <ac:chgData name="THALLES DOS SANTOS CANELA" userId="S::03579644386@professores.facimp.edu.br::4bbdc3c5-ca22-4337-8b0a-61e5586f70bd" providerId="AD" clId="Web-{B0F7B235-6BEF-449D-A0FF-438B20CC9F7F}" dt="2023-03-03T19:22:19.244" v="98" actId="20577"/>
          <ac:spMkLst>
            <pc:docMk/>
            <pc:sldMk cId="1808177868" sldId="260"/>
            <ac:spMk id="2" creationId="{249BDB4F-471E-3F75-FA78-88D92E71583D}"/>
          </ac:spMkLst>
        </pc:spChg>
      </pc:sldChg>
      <pc:sldChg chg="modSp new">
        <pc:chgData name="THALLES DOS SANTOS CANELA" userId="S::03579644386@professores.facimp.edu.br::4bbdc3c5-ca22-4337-8b0a-61e5586f70bd" providerId="AD" clId="Web-{B0F7B235-6BEF-449D-A0FF-438B20CC9F7F}" dt="2023-03-03T19:23:39.247" v="127" actId="20577"/>
        <pc:sldMkLst>
          <pc:docMk/>
          <pc:sldMk cId="3884146150" sldId="261"/>
        </pc:sldMkLst>
        <pc:spChg chg="mod">
          <ac:chgData name="THALLES DOS SANTOS CANELA" userId="S::03579644386@professores.facimp.edu.br::4bbdc3c5-ca22-4337-8b0a-61e5586f70bd" providerId="AD" clId="Web-{B0F7B235-6BEF-449D-A0FF-438B20CC9F7F}" dt="2023-03-03T19:23:20.027" v="108" actId="20577"/>
          <ac:spMkLst>
            <pc:docMk/>
            <pc:sldMk cId="3884146150" sldId="261"/>
            <ac:spMk id="2" creationId="{33B307AC-25E4-C6D0-0727-E1E12A1F8072}"/>
          </ac:spMkLst>
        </pc:spChg>
        <pc:spChg chg="mod">
          <ac:chgData name="THALLES DOS SANTOS CANELA" userId="S::03579644386@professores.facimp.edu.br::4bbdc3c5-ca22-4337-8b0a-61e5586f70bd" providerId="AD" clId="Web-{B0F7B235-6BEF-449D-A0FF-438B20CC9F7F}" dt="2023-03-03T19:23:39.247" v="127" actId="20577"/>
          <ac:spMkLst>
            <pc:docMk/>
            <pc:sldMk cId="3884146150" sldId="261"/>
            <ac:spMk id="3" creationId="{D600AB98-CC12-E291-AA67-D9E3E429C3FE}"/>
          </ac:spMkLst>
        </pc:spChg>
      </pc:sldChg>
      <pc:sldChg chg="modSp new">
        <pc:chgData name="THALLES DOS SANTOS CANELA" userId="S::03579644386@professores.facimp.edu.br::4bbdc3c5-ca22-4337-8b0a-61e5586f70bd" providerId="AD" clId="Web-{B0F7B235-6BEF-449D-A0FF-438B20CC9F7F}" dt="2023-03-03T19:24:02.107" v="136"/>
        <pc:sldMkLst>
          <pc:docMk/>
          <pc:sldMk cId="966758616" sldId="262"/>
        </pc:sldMkLst>
        <pc:spChg chg="mod">
          <ac:chgData name="THALLES DOS SANTOS CANELA" userId="S::03579644386@professores.facimp.edu.br::4bbdc3c5-ca22-4337-8b0a-61e5586f70bd" providerId="AD" clId="Web-{B0F7B235-6BEF-449D-A0FF-438B20CC9F7F}" dt="2023-03-03T19:23:52.700" v="130" actId="20577"/>
          <ac:spMkLst>
            <pc:docMk/>
            <pc:sldMk cId="966758616" sldId="262"/>
            <ac:spMk id="2" creationId="{6B71C024-99B1-05E5-EB2D-BEBF76DF417C}"/>
          </ac:spMkLst>
        </pc:spChg>
        <pc:spChg chg="mod">
          <ac:chgData name="THALLES DOS SANTOS CANELA" userId="S::03579644386@professores.facimp.edu.br::4bbdc3c5-ca22-4337-8b0a-61e5586f70bd" providerId="AD" clId="Web-{B0F7B235-6BEF-449D-A0FF-438B20CC9F7F}" dt="2023-03-03T19:24:02.107" v="136"/>
          <ac:spMkLst>
            <pc:docMk/>
            <pc:sldMk cId="966758616" sldId="262"/>
            <ac:spMk id="3" creationId="{84DC883C-8404-DB09-C0F5-892768FD3B34}"/>
          </ac:spMkLst>
        </pc:spChg>
      </pc:sldChg>
      <pc:sldChg chg="modSp new">
        <pc:chgData name="THALLES DOS SANTOS CANELA" userId="S::03579644386@professores.facimp.edu.br::4bbdc3c5-ca22-4337-8b0a-61e5586f70bd" providerId="AD" clId="Web-{B0F7B235-6BEF-449D-A0FF-438B20CC9F7F}" dt="2023-03-03T19:24:24.561" v="147"/>
        <pc:sldMkLst>
          <pc:docMk/>
          <pc:sldMk cId="2588707828" sldId="263"/>
        </pc:sldMkLst>
        <pc:spChg chg="mod">
          <ac:chgData name="THALLES DOS SANTOS CANELA" userId="S::03579644386@professores.facimp.edu.br::4bbdc3c5-ca22-4337-8b0a-61e5586f70bd" providerId="AD" clId="Web-{B0F7B235-6BEF-449D-A0FF-438B20CC9F7F}" dt="2023-03-03T19:24:09.326" v="138" actId="20577"/>
          <ac:spMkLst>
            <pc:docMk/>
            <pc:sldMk cId="2588707828" sldId="263"/>
            <ac:spMk id="2" creationId="{A77F11AF-C827-DB2B-37A9-CCB062056C12}"/>
          </ac:spMkLst>
        </pc:spChg>
        <pc:spChg chg="mod">
          <ac:chgData name="THALLES DOS SANTOS CANELA" userId="S::03579644386@professores.facimp.edu.br::4bbdc3c5-ca22-4337-8b0a-61e5586f70bd" providerId="AD" clId="Web-{B0F7B235-6BEF-449D-A0FF-438B20CC9F7F}" dt="2023-03-03T19:24:24.561" v="147"/>
          <ac:spMkLst>
            <pc:docMk/>
            <pc:sldMk cId="2588707828" sldId="263"/>
            <ac:spMk id="3" creationId="{CF223A02-C12C-EBB2-BC54-7C783380D9ED}"/>
          </ac:spMkLst>
        </pc:spChg>
      </pc:sldChg>
      <pc:sldChg chg="modSp new">
        <pc:chgData name="THALLES DOS SANTOS CANELA" userId="S::03579644386@professores.facimp.edu.br::4bbdc3c5-ca22-4337-8b0a-61e5586f70bd" providerId="AD" clId="Web-{B0F7B235-6BEF-449D-A0FF-438B20CC9F7F}" dt="2023-03-03T19:24:32.483" v="149" actId="20577"/>
        <pc:sldMkLst>
          <pc:docMk/>
          <pc:sldMk cId="3245679926" sldId="264"/>
        </pc:sldMkLst>
        <pc:spChg chg="mod">
          <ac:chgData name="THALLES DOS SANTOS CANELA" userId="S::03579644386@professores.facimp.edu.br::4bbdc3c5-ca22-4337-8b0a-61e5586f70bd" providerId="AD" clId="Web-{B0F7B235-6BEF-449D-A0FF-438B20CC9F7F}" dt="2023-03-03T19:24:32.483" v="149" actId="20577"/>
          <ac:spMkLst>
            <pc:docMk/>
            <pc:sldMk cId="3245679926" sldId="264"/>
            <ac:spMk id="2" creationId="{A2650712-CABA-32B2-9440-3920E97D46AA}"/>
          </ac:spMkLst>
        </pc:spChg>
      </pc:sldChg>
      <pc:sldChg chg="modSp new">
        <pc:chgData name="THALLES DOS SANTOS CANELA" userId="S::03579644386@professores.facimp.edu.br::4bbdc3c5-ca22-4337-8b0a-61e5586f70bd" providerId="AD" clId="Web-{B0F7B235-6BEF-449D-A0FF-438B20CC9F7F}" dt="2023-03-03T19:25:04.468" v="161"/>
        <pc:sldMkLst>
          <pc:docMk/>
          <pc:sldMk cId="2716246814" sldId="265"/>
        </pc:sldMkLst>
        <pc:spChg chg="mod">
          <ac:chgData name="THALLES DOS SANTOS CANELA" userId="S::03579644386@professores.facimp.edu.br::4bbdc3c5-ca22-4337-8b0a-61e5586f70bd" providerId="AD" clId="Web-{B0F7B235-6BEF-449D-A0FF-438B20CC9F7F}" dt="2023-03-03T19:24:37.077" v="152" actId="20577"/>
          <ac:spMkLst>
            <pc:docMk/>
            <pc:sldMk cId="2716246814" sldId="265"/>
            <ac:spMk id="2" creationId="{18016E7C-11A4-324E-A386-133C58C50953}"/>
          </ac:spMkLst>
        </pc:spChg>
        <pc:spChg chg="mod">
          <ac:chgData name="THALLES DOS SANTOS CANELA" userId="S::03579644386@professores.facimp.edu.br::4bbdc3c5-ca22-4337-8b0a-61e5586f70bd" providerId="AD" clId="Web-{B0F7B235-6BEF-449D-A0FF-438B20CC9F7F}" dt="2023-03-03T19:25:04.468" v="161"/>
          <ac:spMkLst>
            <pc:docMk/>
            <pc:sldMk cId="2716246814" sldId="265"/>
            <ac:spMk id="3" creationId="{1740E68B-12C9-6E0B-199C-27E62EF6835C}"/>
          </ac:spMkLst>
        </pc:spChg>
      </pc:sldChg>
      <pc:sldChg chg="modSp new">
        <pc:chgData name="THALLES DOS SANTOS CANELA" userId="S::03579644386@professores.facimp.edu.br::4bbdc3c5-ca22-4337-8b0a-61e5586f70bd" providerId="AD" clId="Web-{B0F7B235-6BEF-449D-A0FF-438B20CC9F7F}" dt="2023-03-03T19:25:13.344" v="164"/>
        <pc:sldMkLst>
          <pc:docMk/>
          <pc:sldMk cId="642502839" sldId="266"/>
        </pc:sldMkLst>
        <pc:spChg chg="mod">
          <ac:chgData name="THALLES DOS SANTOS CANELA" userId="S::03579644386@professores.facimp.edu.br::4bbdc3c5-ca22-4337-8b0a-61e5586f70bd" providerId="AD" clId="Web-{B0F7B235-6BEF-449D-A0FF-438B20CC9F7F}" dt="2023-03-03T19:24:45.499" v="155" actId="20577"/>
          <ac:spMkLst>
            <pc:docMk/>
            <pc:sldMk cId="642502839" sldId="266"/>
            <ac:spMk id="2" creationId="{F59B6192-7B63-77DD-C43B-F344BE44357C}"/>
          </ac:spMkLst>
        </pc:spChg>
        <pc:spChg chg="mod">
          <ac:chgData name="THALLES DOS SANTOS CANELA" userId="S::03579644386@professores.facimp.edu.br::4bbdc3c5-ca22-4337-8b0a-61e5586f70bd" providerId="AD" clId="Web-{B0F7B235-6BEF-449D-A0FF-438B20CC9F7F}" dt="2023-03-03T19:25:13.344" v="164"/>
          <ac:spMkLst>
            <pc:docMk/>
            <pc:sldMk cId="642502839" sldId="266"/>
            <ac:spMk id="3" creationId="{CFEFB06B-BB88-9E88-87AC-C6B126BDA4FF}"/>
          </ac:spMkLst>
        </pc:spChg>
      </pc:sldChg>
      <pc:sldChg chg="modSp new">
        <pc:chgData name="THALLES DOS SANTOS CANELA" userId="S::03579644386@professores.facimp.edu.br::4bbdc3c5-ca22-4337-8b0a-61e5586f70bd" providerId="AD" clId="Web-{B0F7B235-6BEF-449D-A0FF-438B20CC9F7F}" dt="2023-03-03T19:25:23.641" v="167"/>
        <pc:sldMkLst>
          <pc:docMk/>
          <pc:sldMk cId="1521235684" sldId="267"/>
        </pc:sldMkLst>
        <pc:spChg chg="mod">
          <ac:chgData name="THALLES DOS SANTOS CANELA" userId="S::03579644386@professores.facimp.edu.br::4bbdc3c5-ca22-4337-8b0a-61e5586f70bd" providerId="AD" clId="Web-{B0F7B235-6BEF-449D-A0FF-438B20CC9F7F}" dt="2023-03-03T19:24:48.843" v="156" actId="20577"/>
          <ac:spMkLst>
            <pc:docMk/>
            <pc:sldMk cId="1521235684" sldId="267"/>
            <ac:spMk id="2" creationId="{A0A4B957-29BD-1C62-DA3E-CE919F06D009}"/>
          </ac:spMkLst>
        </pc:spChg>
        <pc:spChg chg="mod">
          <ac:chgData name="THALLES DOS SANTOS CANELA" userId="S::03579644386@professores.facimp.edu.br::4bbdc3c5-ca22-4337-8b0a-61e5586f70bd" providerId="AD" clId="Web-{B0F7B235-6BEF-449D-A0FF-438B20CC9F7F}" dt="2023-03-03T19:25:23.641" v="167"/>
          <ac:spMkLst>
            <pc:docMk/>
            <pc:sldMk cId="1521235684" sldId="267"/>
            <ac:spMk id="3" creationId="{585280D6-BD0A-D85D-D0B4-2E87F1AFFCD5}"/>
          </ac:spMkLst>
        </pc:spChg>
      </pc:sldChg>
      <pc:sldChg chg="modSp new">
        <pc:chgData name="THALLES DOS SANTOS CANELA" userId="S::03579644386@professores.facimp.edu.br::4bbdc3c5-ca22-4337-8b0a-61e5586f70bd" providerId="AD" clId="Web-{B0F7B235-6BEF-449D-A0FF-438B20CC9F7F}" dt="2023-03-03T19:27:52.318" v="183" actId="20577"/>
        <pc:sldMkLst>
          <pc:docMk/>
          <pc:sldMk cId="1372484965" sldId="268"/>
        </pc:sldMkLst>
        <pc:spChg chg="mod">
          <ac:chgData name="THALLES DOS SANTOS CANELA" userId="S::03579644386@professores.facimp.edu.br::4bbdc3c5-ca22-4337-8b0a-61e5586f70bd" providerId="AD" clId="Web-{B0F7B235-6BEF-449D-A0FF-438B20CC9F7F}" dt="2023-03-03T19:27:26.036" v="170" actId="20577"/>
          <ac:spMkLst>
            <pc:docMk/>
            <pc:sldMk cId="1372484965" sldId="268"/>
            <ac:spMk id="2" creationId="{B93C2E1F-1A8D-59C4-993A-42E47EBE8854}"/>
          </ac:spMkLst>
        </pc:spChg>
        <pc:spChg chg="mod">
          <ac:chgData name="THALLES DOS SANTOS CANELA" userId="S::03579644386@professores.facimp.edu.br::4bbdc3c5-ca22-4337-8b0a-61e5586f70bd" providerId="AD" clId="Web-{B0F7B235-6BEF-449D-A0FF-438B20CC9F7F}" dt="2023-03-03T19:27:52.318" v="183" actId="20577"/>
          <ac:spMkLst>
            <pc:docMk/>
            <pc:sldMk cId="1372484965" sldId="268"/>
            <ac:spMk id="3" creationId="{3D8D5253-55A7-1C3F-665B-9B154C9BCA82}"/>
          </ac:spMkLst>
        </pc:spChg>
      </pc:sldChg>
      <pc:sldChg chg="modSp new">
        <pc:chgData name="THALLES DOS SANTOS CANELA" userId="S::03579644386@professores.facimp.edu.br::4bbdc3c5-ca22-4337-8b0a-61e5586f70bd" providerId="AD" clId="Web-{B0F7B235-6BEF-449D-A0FF-438B20CC9F7F}" dt="2023-03-03T19:28:14.834" v="188" actId="20577"/>
        <pc:sldMkLst>
          <pc:docMk/>
          <pc:sldMk cId="686057554" sldId="269"/>
        </pc:sldMkLst>
        <pc:spChg chg="mod">
          <ac:chgData name="THALLES DOS SANTOS CANELA" userId="S::03579644386@professores.facimp.edu.br::4bbdc3c5-ca22-4337-8b0a-61e5586f70bd" providerId="AD" clId="Web-{B0F7B235-6BEF-449D-A0FF-438B20CC9F7F}" dt="2023-03-03T19:28:14.834" v="188" actId="20577"/>
          <ac:spMkLst>
            <pc:docMk/>
            <pc:sldMk cId="686057554" sldId="269"/>
            <ac:spMk id="2" creationId="{6BCF60A3-1C99-E888-97F8-0F1E4916D3C0}"/>
          </ac:spMkLst>
        </pc:spChg>
        <pc:spChg chg="mod">
          <ac:chgData name="THALLES DOS SANTOS CANELA" userId="S::03579644386@professores.facimp.edu.br::4bbdc3c5-ca22-4337-8b0a-61e5586f70bd" providerId="AD" clId="Web-{B0F7B235-6BEF-449D-A0FF-438B20CC9F7F}" dt="2023-03-03T19:28:14.522" v="187" actId="20577"/>
          <ac:spMkLst>
            <pc:docMk/>
            <pc:sldMk cId="686057554" sldId="269"/>
            <ac:spMk id="3" creationId="{BF15CDC7-6861-2D4F-C5F8-AF7951A227D6}"/>
          </ac:spMkLst>
        </pc:spChg>
      </pc:sldChg>
      <pc:sldChg chg="new">
        <pc:chgData name="THALLES DOS SANTOS CANELA" userId="S::03579644386@professores.facimp.edu.br::4bbdc3c5-ca22-4337-8b0a-61e5586f70bd" providerId="AD" clId="Web-{B0F7B235-6BEF-449D-A0FF-438B20CC9F7F}" dt="2023-03-03T19:28:26.069" v="189"/>
        <pc:sldMkLst>
          <pc:docMk/>
          <pc:sldMk cId="382836575" sldId="270"/>
        </pc:sldMkLst>
      </pc:sldChg>
    </pc:docChg>
  </pc:docChgLst>
  <pc:docChgLst>
    <pc:chgData name="THALLES DOS SANTOS CANELA" userId="S::03579644386@professores.facimp.edu.br::4bbdc3c5-ca22-4337-8b0a-61e5586f70bd" providerId="AD" clId="Web-{096F275B-1109-F31B-748F-6DFEB34BC4EF}"/>
    <pc:docChg chg="modSld">
      <pc:chgData name="THALLES DOS SANTOS CANELA" userId="S::03579644386@professores.facimp.edu.br::4bbdc3c5-ca22-4337-8b0a-61e5586f70bd" providerId="AD" clId="Web-{096F275B-1109-F31B-748F-6DFEB34BC4EF}" dt="2023-03-04T18:48:56.981" v="1" actId="20577"/>
      <pc:docMkLst>
        <pc:docMk/>
      </pc:docMkLst>
      <pc:sldChg chg="modSp">
        <pc:chgData name="THALLES DOS SANTOS CANELA" userId="S::03579644386@professores.facimp.edu.br::4bbdc3c5-ca22-4337-8b0a-61e5586f70bd" providerId="AD" clId="Web-{096F275B-1109-F31B-748F-6DFEB34BC4EF}" dt="2023-03-04T18:48:56.981" v="1" actId="20577"/>
        <pc:sldMkLst>
          <pc:docMk/>
          <pc:sldMk cId="366501813" sldId="257"/>
        </pc:sldMkLst>
        <pc:spChg chg="mod">
          <ac:chgData name="THALLES DOS SANTOS CANELA" userId="S::03579644386@professores.facimp.edu.br::4bbdc3c5-ca22-4337-8b0a-61e5586f70bd" providerId="AD" clId="Web-{096F275B-1109-F31B-748F-6DFEB34BC4EF}" dt="2023-03-04T18:48:56.981" v="1" actId="20577"/>
          <ac:spMkLst>
            <pc:docMk/>
            <pc:sldMk cId="366501813" sldId="257"/>
            <ac:spMk id="7" creationId="{9B203BE2-DA8E-472E-AA77-06222205844F}"/>
          </ac:spMkLst>
        </pc:spChg>
      </pc:sldChg>
    </pc:docChg>
  </pc:docChgLst>
  <pc:docChgLst>
    <pc:chgData name="THALLES DOS SANTOS CANELA" userId="S::03579644386@professores.facimp.edu.br::4bbdc3c5-ca22-4337-8b0a-61e5586f70bd" providerId="AD" clId="Web-{71A4CA7A-BEAB-B8ED-FB3E-D8D708D6F1F0}"/>
    <pc:docChg chg="addSld modSld">
      <pc:chgData name="THALLES DOS SANTOS CANELA" userId="S::03579644386@professores.facimp.edu.br::4bbdc3c5-ca22-4337-8b0a-61e5586f70bd" providerId="AD" clId="Web-{71A4CA7A-BEAB-B8ED-FB3E-D8D708D6F1F0}" dt="2023-03-03T20:03:04.550" v="141"/>
      <pc:docMkLst>
        <pc:docMk/>
      </pc:docMkLst>
      <pc:sldChg chg="modSp">
        <pc:chgData name="THALLES DOS SANTOS CANELA" userId="S::03579644386@professores.facimp.edu.br::4bbdc3c5-ca22-4337-8b0a-61e5586f70bd" providerId="AD" clId="Web-{71A4CA7A-BEAB-B8ED-FB3E-D8D708D6F1F0}" dt="2023-03-03T20:00:37.656" v="124" actId="20577"/>
        <pc:sldMkLst>
          <pc:docMk/>
          <pc:sldMk cId="2210866551" sldId="256"/>
        </pc:sldMkLst>
        <pc:spChg chg="mod">
          <ac:chgData name="THALLES DOS SANTOS CANELA" userId="S::03579644386@professores.facimp.edu.br::4bbdc3c5-ca22-4337-8b0a-61e5586f70bd" providerId="AD" clId="Web-{71A4CA7A-BEAB-B8ED-FB3E-D8D708D6F1F0}" dt="2023-03-03T20:00:37.656" v="124" actId="20577"/>
          <ac:spMkLst>
            <pc:docMk/>
            <pc:sldMk cId="2210866551" sldId="256"/>
            <ac:spMk id="3" creationId="{00000000-0000-0000-0000-000000000000}"/>
          </ac:spMkLst>
        </pc:spChg>
        <pc:picChg chg="mod">
          <ac:chgData name="THALLES DOS SANTOS CANELA" userId="S::03579644386@professores.facimp.edu.br::4bbdc3c5-ca22-4337-8b0a-61e5586f70bd" providerId="AD" clId="Web-{71A4CA7A-BEAB-B8ED-FB3E-D8D708D6F1F0}" dt="2023-03-03T20:00:35.750" v="97" actId="1076"/>
          <ac:picMkLst>
            <pc:docMk/>
            <pc:sldMk cId="2210866551" sldId="256"/>
            <ac:picMk id="7" creationId="{7DBFE31E-FC21-8036-9367-B980C55C4F0E}"/>
          </ac:picMkLst>
        </pc:picChg>
      </pc:sldChg>
      <pc:sldChg chg="modSp">
        <pc:chgData name="THALLES DOS SANTOS CANELA" userId="S::03579644386@professores.facimp.edu.br::4bbdc3c5-ca22-4337-8b0a-61e5586f70bd" providerId="AD" clId="Web-{71A4CA7A-BEAB-B8ED-FB3E-D8D708D6F1F0}" dt="2023-03-03T20:00:50.625" v="125"/>
        <pc:sldMkLst>
          <pc:docMk/>
          <pc:sldMk cId="832679426" sldId="258"/>
        </pc:sldMkLst>
        <pc:spChg chg="mod">
          <ac:chgData name="THALLES DOS SANTOS CANELA" userId="S::03579644386@professores.facimp.edu.br::4bbdc3c5-ca22-4337-8b0a-61e5586f70bd" providerId="AD" clId="Web-{71A4CA7A-BEAB-B8ED-FB3E-D8D708D6F1F0}" dt="2023-03-03T20:00:50.625" v="125"/>
          <ac:spMkLst>
            <pc:docMk/>
            <pc:sldMk cId="832679426" sldId="258"/>
            <ac:spMk id="3" creationId="{BA8E0BA4-C772-2E39-C886-EA20111AE6D5}"/>
          </ac:spMkLst>
        </pc:spChg>
      </pc:sldChg>
      <pc:sldChg chg="modSp">
        <pc:chgData name="THALLES DOS SANTOS CANELA" userId="S::03579644386@professores.facimp.edu.br::4bbdc3c5-ca22-4337-8b0a-61e5586f70bd" providerId="AD" clId="Web-{71A4CA7A-BEAB-B8ED-FB3E-D8D708D6F1F0}" dt="2023-03-03T20:00:59.250" v="126"/>
        <pc:sldMkLst>
          <pc:docMk/>
          <pc:sldMk cId="3002521235" sldId="259"/>
        </pc:sldMkLst>
        <pc:spChg chg="mod">
          <ac:chgData name="THALLES DOS SANTOS CANELA" userId="S::03579644386@professores.facimp.edu.br::4bbdc3c5-ca22-4337-8b0a-61e5586f70bd" providerId="AD" clId="Web-{71A4CA7A-BEAB-B8ED-FB3E-D8D708D6F1F0}" dt="2023-03-03T20:00:59.250" v="126"/>
          <ac:spMkLst>
            <pc:docMk/>
            <pc:sldMk cId="3002521235" sldId="259"/>
            <ac:spMk id="3" creationId="{DBF92FE4-4B6B-FFBB-B26E-A792836DB898}"/>
          </ac:spMkLst>
        </pc:spChg>
      </pc:sldChg>
      <pc:sldChg chg="modSp">
        <pc:chgData name="THALLES DOS SANTOS CANELA" userId="S::03579644386@professores.facimp.edu.br::4bbdc3c5-ca22-4337-8b0a-61e5586f70bd" providerId="AD" clId="Web-{71A4CA7A-BEAB-B8ED-FB3E-D8D708D6F1F0}" dt="2023-03-03T20:01:04.266" v="127"/>
        <pc:sldMkLst>
          <pc:docMk/>
          <pc:sldMk cId="3884146150" sldId="261"/>
        </pc:sldMkLst>
        <pc:spChg chg="mod">
          <ac:chgData name="THALLES DOS SANTOS CANELA" userId="S::03579644386@professores.facimp.edu.br::4bbdc3c5-ca22-4337-8b0a-61e5586f70bd" providerId="AD" clId="Web-{71A4CA7A-BEAB-B8ED-FB3E-D8D708D6F1F0}" dt="2023-03-03T20:01:04.266" v="127"/>
          <ac:spMkLst>
            <pc:docMk/>
            <pc:sldMk cId="3884146150" sldId="261"/>
            <ac:spMk id="3" creationId="{D600AB98-CC12-E291-AA67-D9E3E429C3FE}"/>
          </ac:spMkLst>
        </pc:spChg>
      </pc:sldChg>
      <pc:sldChg chg="modSp">
        <pc:chgData name="THALLES DOS SANTOS CANELA" userId="S::03579644386@professores.facimp.edu.br::4bbdc3c5-ca22-4337-8b0a-61e5586f70bd" providerId="AD" clId="Web-{71A4CA7A-BEAB-B8ED-FB3E-D8D708D6F1F0}" dt="2023-03-03T20:01:07.766" v="128"/>
        <pc:sldMkLst>
          <pc:docMk/>
          <pc:sldMk cId="966758616" sldId="262"/>
        </pc:sldMkLst>
        <pc:spChg chg="mod">
          <ac:chgData name="THALLES DOS SANTOS CANELA" userId="S::03579644386@professores.facimp.edu.br::4bbdc3c5-ca22-4337-8b0a-61e5586f70bd" providerId="AD" clId="Web-{71A4CA7A-BEAB-B8ED-FB3E-D8D708D6F1F0}" dt="2023-03-03T20:01:07.766" v="128"/>
          <ac:spMkLst>
            <pc:docMk/>
            <pc:sldMk cId="966758616" sldId="262"/>
            <ac:spMk id="3" creationId="{84DC883C-8404-DB09-C0F5-892768FD3B34}"/>
          </ac:spMkLst>
        </pc:spChg>
      </pc:sldChg>
      <pc:sldChg chg="modSp">
        <pc:chgData name="THALLES DOS SANTOS CANELA" userId="S::03579644386@professores.facimp.edu.br::4bbdc3c5-ca22-4337-8b0a-61e5586f70bd" providerId="AD" clId="Web-{71A4CA7A-BEAB-B8ED-FB3E-D8D708D6F1F0}" dt="2023-03-03T20:01:15.173" v="130"/>
        <pc:sldMkLst>
          <pc:docMk/>
          <pc:sldMk cId="2588707828" sldId="263"/>
        </pc:sldMkLst>
        <pc:spChg chg="mod">
          <ac:chgData name="THALLES DOS SANTOS CANELA" userId="S::03579644386@professores.facimp.edu.br::4bbdc3c5-ca22-4337-8b0a-61e5586f70bd" providerId="AD" clId="Web-{71A4CA7A-BEAB-B8ED-FB3E-D8D708D6F1F0}" dt="2023-03-03T20:01:15.173" v="130"/>
          <ac:spMkLst>
            <pc:docMk/>
            <pc:sldMk cId="2588707828" sldId="263"/>
            <ac:spMk id="3" creationId="{CF223A02-C12C-EBB2-BC54-7C783380D9ED}"/>
          </ac:spMkLst>
        </pc:spChg>
      </pc:sldChg>
      <pc:sldChg chg="modSp">
        <pc:chgData name="THALLES DOS SANTOS CANELA" userId="S::03579644386@professores.facimp.edu.br::4bbdc3c5-ca22-4337-8b0a-61e5586f70bd" providerId="AD" clId="Web-{71A4CA7A-BEAB-B8ED-FB3E-D8D708D6F1F0}" dt="2023-03-03T20:01:18.126" v="131"/>
        <pc:sldMkLst>
          <pc:docMk/>
          <pc:sldMk cId="2716246814" sldId="265"/>
        </pc:sldMkLst>
        <pc:spChg chg="mod">
          <ac:chgData name="THALLES DOS SANTOS CANELA" userId="S::03579644386@professores.facimp.edu.br::4bbdc3c5-ca22-4337-8b0a-61e5586f70bd" providerId="AD" clId="Web-{71A4CA7A-BEAB-B8ED-FB3E-D8D708D6F1F0}" dt="2023-03-03T20:01:18.126" v="131"/>
          <ac:spMkLst>
            <pc:docMk/>
            <pc:sldMk cId="2716246814" sldId="265"/>
            <ac:spMk id="3" creationId="{1740E68B-12C9-6E0B-199C-27E62EF6835C}"/>
          </ac:spMkLst>
        </pc:spChg>
      </pc:sldChg>
      <pc:sldChg chg="modSp">
        <pc:chgData name="THALLES DOS SANTOS CANELA" userId="S::03579644386@professores.facimp.edu.br::4bbdc3c5-ca22-4337-8b0a-61e5586f70bd" providerId="AD" clId="Web-{71A4CA7A-BEAB-B8ED-FB3E-D8D708D6F1F0}" dt="2023-03-03T20:01:21.891" v="132"/>
        <pc:sldMkLst>
          <pc:docMk/>
          <pc:sldMk cId="642502839" sldId="266"/>
        </pc:sldMkLst>
        <pc:spChg chg="mod">
          <ac:chgData name="THALLES DOS SANTOS CANELA" userId="S::03579644386@professores.facimp.edu.br::4bbdc3c5-ca22-4337-8b0a-61e5586f70bd" providerId="AD" clId="Web-{71A4CA7A-BEAB-B8ED-FB3E-D8D708D6F1F0}" dt="2023-03-03T20:01:21.891" v="132"/>
          <ac:spMkLst>
            <pc:docMk/>
            <pc:sldMk cId="642502839" sldId="266"/>
            <ac:spMk id="3" creationId="{CFEFB06B-BB88-9E88-87AC-C6B126BDA4FF}"/>
          </ac:spMkLst>
        </pc:spChg>
      </pc:sldChg>
      <pc:sldChg chg="modSp">
        <pc:chgData name="THALLES DOS SANTOS CANELA" userId="S::03579644386@professores.facimp.edu.br::4bbdc3c5-ca22-4337-8b0a-61e5586f70bd" providerId="AD" clId="Web-{71A4CA7A-BEAB-B8ED-FB3E-D8D708D6F1F0}" dt="2023-03-03T20:01:26.704" v="133"/>
        <pc:sldMkLst>
          <pc:docMk/>
          <pc:sldMk cId="1521235684" sldId="267"/>
        </pc:sldMkLst>
        <pc:spChg chg="mod">
          <ac:chgData name="THALLES DOS SANTOS CANELA" userId="S::03579644386@professores.facimp.edu.br::4bbdc3c5-ca22-4337-8b0a-61e5586f70bd" providerId="AD" clId="Web-{71A4CA7A-BEAB-B8ED-FB3E-D8D708D6F1F0}" dt="2023-03-03T20:01:26.704" v="133"/>
          <ac:spMkLst>
            <pc:docMk/>
            <pc:sldMk cId="1521235684" sldId="267"/>
            <ac:spMk id="3" creationId="{585280D6-BD0A-D85D-D0B4-2E87F1AFFCD5}"/>
          </ac:spMkLst>
        </pc:spChg>
      </pc:sldChg>
      <pc:sldChg chg="modSp">
        <pc:chgData name="THALLES DOS SANTOS CANELA" userId="S::03579644386@professores.facimp.edu.br::4bbdc3c5-ca22-4337-8b0a-61e5586f70bd" providerId="AD" clId="Web-{71A4CA7A-BEAB-B8ED-FB3E-D8D708D6F1F0}" dt="2023-03-03T20:01:30.329" v="134"/>
        <pc:sldMkLst>
          <pc:docMk/>
          <pc:sldMk cId="1372484965" sldId="268"/>
        </pc:sldMkLst>
        <pc:spChg chg="mod">
          <ac:chgData name="THALLES DOS SANTOS CANELA" userId="S::03579644386@professores.facimp.edu.br::4bbdc3c5-ca22-4337-8b0a-61e5586f70bd" providerId="AD" clId="Web-{71A4CA7A-BEAB-B8ED-FB3E-D8D708D6F1F0}" dt="2023-03-03T20:01:30.329" v="134"/>
          <ac:spMkLst>
            <pc:docMk/>
            <pc:sldMk cId="1372484965" sldId="268"/>
            <ac:spMk id="3" creationId="{3D8D5253-55A7-1C3F-665B-9B154C9BCA82}"/>
          </ac:spMkLst>
        </pc:spChg>
      </pc:sldChg>
      <pc:sldChg chg="modSp">
        <pc:chgData name="THALLES DOS SANTOS CANELA" userId="S::03579644386@professores.facimp.edu.br::4bbdc3c5-ca22-4337-8b0a-61e5586f70bd" providerId="AD" clId="Web-{71A4CA7A-BEAB-B8ED-FB3E-D8D708D6F1F0}" dt="2023-03-03T20:02:40.659" v="135"/>
        <pc:sldMkLst>
          <pc:docMk/>
          <pc:sldMk cId="686057554" sldId="269"/>
        </pc:sldMkLst>
        <pc:spChg chg="mod">
          <ac:chgData name="THALLES DOS SANTOS CANELA" userId="S::03579644386@professores.facimp.edu.br::4bbdc3c5-ca22-4337-8b0a-61e5586f70bd" providerId="AD" clId="Web-{71A4CA7A-BEAB-B8ED-FB3E-D8D708D6F1F0}" dt="2023-03-03T20:02:40.659" v="135"/>
          <ac:spMkLst>
            <pc:docMk/>
            <pc:sldMk cId="686057554" sldId="269"/>
            <ac:spMk id="3" creationId="{BF15CDC7-6861-2D4F-C5F8-AF7951A227D6}"/>
          </ac:spMkLst>
        </pc:spChg>
      </pc:sldChg>
      <pc:sldChg chg="modSp">
        <pc:chgData name="THALLES DOS SANTOS CANELA" userId="S::03579644386@professores.facimp.edu.br::4bbdc3c5-ca22-4337-8b0a-61e5586f70bd" providerId="AD" clId="Web-{71A4CA7A-BEAB-B8ED-FB3E-D8D708D6F1F0}" dt="2023-03-03T20:02:44.284" v="136"/>
        <pc:sldMkLst>
          <pc:docMk/>
          <pc:sldMk cId="382836575" sldId="270"/>
        </pc:sldMkLst>
        <pc:spChg chg="mod">
          <ac:chgData name="THALLES DOS SANTOS CANELA" userId="S::03579644386@professores.facimp.edu.br::4bbdc3c5-ca22-4337-8b0a-61e5586f70bd" providerId="AD" clId="Web-{71A4CA7A-BEAB-B8ED-FB3E-D8D708D6F1F0}" dt="2023-03-03T20:02:44.284" v="136"/>
          <ac:spMkLst>
            <pc:docMk/>
            <pc:sldMk cId="382836575" sldId="270"/>
            <ac:spMk id="3" creationId="{B9C10872-9CFC-EA70-8799-9B54B3FA9CFB}"/>
          </ac:spMkLst>
        </pc:spChg>
      </pc:sldChg>
      <pc:sldChg chg="modSp">
        <pc:chgData name="THALLES DOS SANTOS CANELA" userId="S::03579644386@professores.facimp.edu.br::4bbdc3c5-ca22-4337-8b0a-61e5586f70bd" providerId="AD" clId="Web-{71A4CA7A-BEAB-B8ED-FB3E-D8D708D6F1F0}" dt="2023-03-03T20:02:47.863" v="137"/>
        <pc:sldMkLst>
          <pc:docMk/>
          <pc:sldMk cId="1135989706" sldId="271"/>
        </pc:sldMkLst>
        <pc:spChg chg="mod">
          <ac:chgData name="THALLES DOS SANTOS CANELA" userId="S::03579644386@professores.facimp.edu.br::4bbdc3c5-ca22-4337-8b0a-61e5586f70bd" providerId="AD" clId="Web-{71A4CA7A-BEAB-B8ED-FB3E-D8D708D6F1F0}" dt="2023-03-03T20:02:47.863" v="137"/>
          <ac:spMkLst>
            <pc:docMk/>
            <pc:sldMk cId="1135989706" sldId="271"/>
            <ac:spMk id="3" creationId="{A6FCFBCA-4378-7C70-2E8E-914C8CC8C0FB}"/>
          </ac:spMkLst>
        </pc:spChg>
      </pc:sldChg>
      <pc:sldChg chg="modSp">
        <pc:chgData name="THALLES DOS SANTOS CANELA" userId="S::03579644386@professores.facimp.edu.br::4bbdc3c5-ca22-4337-8b0a-61e5586f70bd" providerId="AD" clId="Web-{71A4CA7A-BEAB-B8ED-FB3E-D8D708D6F1F0}" dt="2023-03-03T20:02:51.206" v="138"/>
        <pc:sldMkLst>
          <pc:docMk/>
          <pc:sldMk cId="575275620" sldId="272"/>
        </pc:sldMkLst>
        <pc:spChg chg="mod">
          <ac:chgData name="THALLES DOS SANTOS CANELA" userId="S::03579644386@professores.facimp.edu.br::4bbdc3c5-ca22-4337-8b0a-61e5586f70bd" providerId="AD" clId="Web-{71A4CA7A-BEAB-B8ED-FB3E-D8D708D6F1F0}" dt="2023-03-03T20:02:51.206" v="138"/>
          <ac:spMkLst>
            <pc:docMk/>
            <pc:sldMk cId="575275620" sldId="272"/>
            <ac:spMk id="3" creationId="{67030F01-E499-87DC-D4B4-096642661B3B}"/>
          </ac:spMkLst>
        </pc:spChg>
      </pc:sldChg>
      <pc:sldChg chg="modSp">
        <pc:chgData name="THALLES DOS SANTOS CANELA" userId="S::03579644386@professores.facimp.edu.br::4bbdc3c5-ca22-4337-8b0a-61e5586f70bd" providerId="AD" clId="Web-{71A4CA7A-BEAB-B8ED-FB3E-D8D708D6F1F0}" dt="2023-03-03T20:02:54.222" v="139"/>
        <pc:sldMkLst>
          <pc:docMk/>
          <pc:sldMk cId="2873456933" sldId="273"/>
        </pc:sldMkLst>
        <pc:spChg chg="mod">
          <ac:chgData name="THALLES DOS SANTOS CANELA" userId="S::03579644386@professores.facimp.edu.br::4bbdc3c5-ca22-4337-8b0a-61e5586f70bd" providerId="AD" clId="Web-{71A4CA7A-BEAB-B8ED-FB3E-D8D708D6F1F0}" dt="2023-03-03T20:02:54.222" v="139"/>
          <ac:spMkLst>
            <pc:docMk/>
            <pc:sldMk cId="2873456933" sldId="273"/>
            <ac:spMk id="3" creationId="{EA4DF833-A5A0-6B1E-3550-19E27C4E2B43}"/>
          </ac:spMkLst>
        </pc:spChg>
      </pc:sldChg>
      <pc:sldChg chg="addSp delSp modSp mod setBg">
        <pc:chgData name="THALLES DOS SANTOS CANELA" userId="S::03579644386@professores.facimp.edu.br::4bbdc3c5-ca22-4337-8b0a-61e5586f70bd" providerId="AD" clId="Web-{71A4CA7A-BEAB-B8ED-FB3E-D8D708D6F1F0}" dt="2023-03-03T19:56:31.587" v="42"/>
        <pc:sldMkLst>
          <pc:docMk/>
          <pc:sldMk cId="612466617" sldId="274"/>
        </pc:sldMkLst>
        <pc:spChg chg="mod">
          <ac:chgData name="THALLES DOS SANTOS CANELA" userId="S::03579644386@professores.facimp.edu.br::4bbdc3c5-ca22-4337-8b0a-61e5586f70bd" providerId="AD" clId="Web-{71A4CA7A-BEAB-B8ED-FB3E-D8D708D6F1F0}" dt="2023-03-03T19:53:00.519" v="9"/>
          <ac:spMkLst>
            <pc:docMk/>
            <pc:sldMk cId="612466617" sldId="274"/>
            <ac:spMk id="2" creationId="{E00C1FB1-EEE4-512B-96AE-84C9C44B8E65}"/>
          </ac:spMkLst>
        </pc:spChg>
        <pc:spChg chg="del mod">
          <ac:chgData name="THALLES DOS SANTOS CANELA" userId="S::03579644386@professores.facimp.edu.br::4bbdc3c5-ca22-4337-8b0a-61e5586f70bd" providerId="AD" clId="Web-{71A4CA7A-BEAB-B8ED-FB3E-D8D708D6F1F0}" dt="2023-03-03T19:56:31.587" v="42"/>
          <ac:spMkLst>
            <pc:docMk/>
            <pc:sldMk cId="612466617" sldId="274"/>
            <ac:spMk id="3" creationId="{7CDF33AA-2669-D5B6-3D4D-99D1F5AEA0F0}"/>
          </ac:spMkLst>
        </pc:spChg>
        <pc:spChg chg="add">
          <ac:chgData name="THALLES DOS SANTOS CANELA" userId="S::03579644386@professores.facimp.edu.br::4bbdc3c5-ca22-4337-8b0a-61e5586f70bd" providerId="AD" clId="Web-{71A4CA7A-BEAB-B8ED-FB3E-D8D708D6F1F0}" dt="2023-03-03T19:53:00.519" v="9"/>
          <ac:spMkLst>
            <pc:docMk/>
            <pc:sldMk cId="612466617" sldId="274"/>
            <ac:spMk id="8" creationId="{429917F3-0560-4C6F-B265-458B218C4B87}"/>
          </ac:spMkLst>
        </pc:spChg>
        <pc:grpChg chg="add">
          <ac:chgData name="THALLES DOS SANTOS CANELA" userId="S::03579644386@professores.facimp.edu.br::4bbdc3c5-ca22-4337-8b0a-61e5586f70bd" providerId="AD" clId="Web-{71A4CA7A-BEAB-B8ED-FB3E-D8D708D6F1F0}" dt="2023-03-03T19:53:00.519" v="9"/>
          <ac:grpSpMkLst>
            <pc:docMk/>
            <pc:sldMk cId="612466617" sldId="274"/>
            <ac:grpSpMk id="10" creationId="{AA39BAE7-7EB8-4E22-BCBB-F00F514DB7EA}"/>
          </ac:grpSpMkLst>
        </pc:grpChg>
        <pc:graphicFrameChg chg="add">
          <ac:chgData name="THALLES DOS SANTOS CANELA" userId="S::03579644386@professores.facimp.edu.br::4bbdc3c5-ca22-4337-8b0a-61e5586f70bd" providerId="AD" clId="Web-{71A4CA7A-BEAB-B8ED-FB3E-D8D708D6F1F0}" dt="2023-03-03T19:56:31.587" v="42"/>
          <ac:graphicFrameMkLst>
            <pc:docMk/>
            <pc:sldMk cId="612466617" sldId="274"/>
            <ac:graphicFrameMk id="14" creationId="{194B858C-2C92-0C9C-85D6-22E81570D9DA}"/>
          </ac:graphicFrameMkLst>
        </pc:graphicFrameChg>
      </pc:sldChg>
      <pc:sldChg chg="addSp modSp new mod setBg">
        <pc:chgData name="THALLES DOS SANTOS CANELA" userId="S::03579644386@professores.facimp.edu.br::4bbdc3c5-ca22-4337-8b0a-61e5586f70bd" providerId="AD" clId="Web-{71A4CA7A-BEAB-B8ED-FB3E-D8D708D6F1F0}" dt="2023-03-03T20:03:01.675" v="140"/>
        <pc:sldMkLst>
          <pc:docMk/>
          <pc:sldMk cId="1601983837" sldId="275"/>
        </pc:sldMkLst>
        <pc:spChg chg="mod">
          <ac:chgData name="THALLES DOS SANTOS CANELA" userId="S::03579644386@professores.facimp.edu.br::4bbdc3c5-ca22-4337-8b0a-61e5586f70bd" providerId="AD" clId="Web-{71A4CA7A-BEAB-B8ED-FB3E-D8D708D6F1F0}" dt="2023-03-03T19:53:29.723" v="20"/>
          <ac:spMkLst>
            <pc:docMk/>
            <pc:sldMk cId="1601983837" sldId="275"/>
            <ac:spMk id="2" creationId="{43B31940-6C6F-6930-E95C-2B78C260D77F}"/>
          </ac:spMkLst>
        </pc:spChg>
        <pc:spChg chg="mod">
          <ac:chgData name="THALLES DOS SANTOS CANELA" userId="S::03579644386@professores.facimp.edu.br::4bbdc3c5-ca22-4337-8b0a-61e5586f70bd" providerId="AD" clId="Web-{71A4CA7A-BEAB-B8ED-FB3E-D8D708D6F1F0}" dt="2023-03-03T20:03:01.675" v="140"/>
          <ac:spMkLst>
            <pc:docMk/>
            <pc:sldMk cId="1601983837" sldId="275"/>
            <ac:spMk id="3" creationId="{E99320D8-D43F-E6EC-F8BD-B062F2605700}"/>
          </ac:spMkLst>
        </pc:spChg>
        <pc:spChg chg="add">
          <ac:chgData name="THALLES DOS SANTOS CANELA" userId="S::03579644386@professores.facimp.edu.br::4bbdc3c5-ca22-4337-8b0a-61e5586f70bd" providerId="AD" clId="Web-{71A4CA7A-BEAB-B8ED-FB3E-D8D708D6F1F0}" dt="2023-03-03T19:53:29.723" v="20"/>
          <ac:spMkLst>
            <pc:docMk/>
            <pc:sldMk cId="1601983837" sldId="275"/>
            <ac:spMk id="8" creationId="{429917F3-0560-4C6F-B265-458B218C4B87}"/>
          </ac:spMkLst>
        </pc:spChg>
        <pc:grpChg chg="add">
          <ac:chgData name="THALLES DOS SANTOS CANELA" userId="S::03579644386@professores.facimp.edu.br::4bbdc3c5-ca22-4337-8b0a-61e5586f70bd" providerId="AD" clId="Web-{71A4CA7A-BEAB-B8ED-FB3E-D8D708D6F1F0}" dt="2023-03-03T19:53:29.723" v="20"/>
          <ac:grpSpMkLst>
            <pc:docMk/>
            <pc:sldMk cId="1601983837" sldId="275"/>
            <ac:grpSpMk id="10" creationId="{AA39BAE7-7EB8-4E22-BCBB-F00F514DB7EA}"/>
          </ac:grpSpMkLst>
        </pc:grpChg>
      </pc:sldChg>
      <pc:sldChg chg="addSp modSp new mod setBg">
        <pc:chgData name="THALLES DOS SANTOS CANELA" userId="S::03579644386@professores.facimp.edu.br::4bbdc3c5-ca22-4337-8b0a-61e5586f70bd" providerId="AD" clId="Web-{71A4CA7A-BEAB-B8ED-FB3E-D8D708D6F1F0}" dt="2023-03-03T20:03:04.550" v="141"/>
        <pc:sldMkLst>
          <pc:docMk/>
          <pc:sldMk cId="3126427049" sldId="276"/>
        </pc:sldMkLst>
        <pc:spChg chg="mod">
          <ac:chgData name="THALLES DOS SANTOS CANELA" userId="S::03579644386@professores.facimp.edu.br::4bbdc3c5-ca22-4337-8b0a-61e5586f70bd" providerId="AD" clId="Web-{71A4CA7A-BEAB-B8ED-FB3E-D8D708D6F1F0}" dt="2023-03-03T19:54:09.927" v="34"/>
          <ac:spMkLst>
            <pc:docMk/>
            <pc:sldMk cId="3126427049" sldId="276"/>
            <ac:spMk id="2" creationId="{6B4DECD0-4670-9751-781E-E8594517EA91}"/>
          </ac:spMkLst>
        </pc:spChg>
        <pc:spChg chg="mod">
          <ac:chgData name="THALLES DOS SANTOS CANELA" userId="S::03579644386@professores.facimp.edu.br::4bbdc3c5-ca22-4337-8b0a-61e5586f70bd" providerId="AD" clId="Web-{71A4CA7A-BEAB-B8ED-FB3E-D8D708D6F1F0}" dt="2023-03-03T20:03:04.550" v="141"/>
          <ac:spMkLst>
            <pc:docMk/>
            <pc:sldMk cId="3126427049" sldId="276"/>
            <ac:spMk id="3" creationId="{04F5BDCB-FD07-F484-3BB9-8E421E69822B}"/>
          </ac:spMkLst>
        </pc:spChg>
        <pc:spChg chg="add">
          <ac:chgData name="THALLES DOS SANTOS CANELA" userId="S::03579644386@professores.facimp.edu.br::4bbdc3c5-ca22-4337-8b0a-61e5586f70bd" providerId="AD" clId="Web-{71A4CA7A-BEAB-B8ED-FB3E-D8D708D6F1F0}" dt="2023-03-03T19:54:09.927" v="34"/>
          <ac:spMkLst>
            <pc:docMk/>
            <pc:sldMk cId="3126427049" sldId="276"/>
            <ac:spMk id="8" creationId="{429917F3-0560-4C6F-B265-458B218C4B87}"/>
          </ac:spMkLst>
        </pc:spChg>
        <pc:grpChg chg="add">
          <ac:chgData name="THALLES DOS SANTOS CANELA" userId="S::03579644386@professores.facimp.edu.br::4bbdc3c5-ca22-4337-8b0a-61e5586f70bd" providerId="AD" clId="Web-{71A4CA7A-BEAB-B8ED-FB3E-D8D708D6F1F0}" dt="2023-03-03T19:54:09.927" v="34"/>
          <ac:grpSpMkLst>
            <pc:docMk/>
            <pc:sldMk cId="3126427049" sldId="276"/>
            <ac:grpSpMk id="10" creationId="{AA39BAE7-7EB8-4E22-BCBB-F00F514DB7EA}"/>
          </ac:grpSpMkLst>
        </pc:grpChg>
      </pc:sldChg>
      <pc:sldChg chg="addSp delSp modSp new mod setBg">
        <pc:chgData name="THALLES DOS SANTOS CANELA" userId="S::03579644386@professores.facimp.edu.br::4bbdc3c5-ca22-4337-8b0a-61e5586f70bd" providerId="AD" clId="Web-{71A4CA7A-BEAB-B8ED-FB3E-D8D708D6F1F0}" dt="2023-03-03T19:56:09.602" v="41" actId="1076"/>
        <pc:sldMkLst>
          <pc:docMk/>
          <pc:sldMk cId="524197270" sldId="277"/>
        </pc:sldMkLst>
        <pc:spChg chg="del">
          <ac:chgData name="THALLES DOS SANTOS CANELA" userId="S::03579644386@professores.facimp.edu.br::4bbdc3c5-ca22-4337-8b0a-61e5586f70bd" providerId="AD" clId="Web-{71A4CA7A-BEAB-B8ED-FB3E-D8D708D6F1F0}" dt="2023-03-03T19:55:17.757" v="37"/>
          <ac:spMkLst>
            <pc:docMk/>
            <pc:sldMk cId="524197270" sldId="277"/>
            <ac:spMk id="2" creationId="{F6A1D154-EDEB-CA38-3979-177655C55F03}"/>
          </ac:spMkLst>
        </pc:spChg>
        <pc:spChg chg="del">
          <ac:chgData name="THALLES DOS SANTOS CANELA" userId="S::03579644386@professores.facimp.edu.br::4bbdc3c5-ca22-4337-8b0a-61e5586f70bd" providerId="AD" clId="Web-{71A4CA7A-BEAB-B8ED-FB3E-D8D708D6F1F0}" dt="2023-03-03T19:55:11.241" v="36"/>
          <ac:spMkLst>
            <pc:docMk/>
            <pc:sldMk cId="524197270" sldId="277"/>
            <ac:spMk id="3" creationId="{98A6DFA0-B1E8-AFB7-E9AB-727F5C155C5B}"/>
          </ac:spMkLst>
        </pc:spChg>
        <pc:spChg chg="add">
          <ac:chgData name="THALLES DOS SANTOS CANELA" userId="S::03579644386@professores.facimp.edu.br::4bbdc3c5-ca22-4337-8b0a-61e5586f70bd" providerId="AD" clId="Web-{71A4CA7A-BEAB-B8ED-FB3E-D8D708D6F1F0}" dt="2023-03-03T19:55:35.398" v="40"/>
          <ac:spMkLst>
            <pc:docMk/>
            <pc:sldMk cId="524197270" sldId="277"/>
            <ac:spMk id="9" creationId="{F3060C83-F051-4F0E-ABAD-AA0DFC48B218}"/>
          </ac:spMkLst>
        </pc:spChg>
        <pc:spChg chg="add">
          <ac:chgData name="THALLES DOS SANTOS CANELA" userId="S::03579644386@professores.facimp.edu.br::4bbdc3c5-ca22-4337-8b0a-61e5586f70bd" providerId="AD" clId="Web-{71A4CA7A-BEAB-B8ED-FB3E-D8D708D6F1F0}" dt="2023-03-03T19:55:35.398" v="40"/>
          <ac:spMkLst>
            <pc:docMk/>
            <pc:sldMk cId="524197270" sldId="277"/>
            <ac:spMk id="11" creationId="{83C98ABE-055B-441F-B07E-44F97F083C39}"/>
          </ac:spMkLst>
        </pc:spChg>
        <pc:spChg chg="add">
          <ac:chgData name="THALLES DOS SANTOS CANELA" userId="S::03579644386@professores.facimp.edu.br::4bbdc3c5-ca22-4337-8b0a-61e5586f70bd" providerId="AD" clId="Web-{71A4CA7A-BEAB-B8ED-FB3E-D8D708D6F1F0}" dt="2023-03-03T19:55:35.398" v="40"/>
          <ac:spMkLst>
            <pc:docMk/>
            <pc:sldMk cId="524197270" sldId="277"/>
            <ac:spMk id="13" creationId="{29FDB030-9B49-4CED-8CCD-4D99382388AC}"/>
          </ac:spMkLst>
        </pc:spChg>
        <pc:spChg chg="add">
          <ac:chgData name="THALLES DOS SANTOS CANELA" userId="S::03579644386@professores.facimp.edu.br::4bbdc3c5-ca22-4337-8b0a-61e5586f70bd" providerId="AD" clId="Web-{71A4CA7A-BEAB-B8ED-FB3E-D8D708D6F1F0}" dt="2023-03-03T19:55:35.398" v="40"/>
          <ac:spMkLst>
            <pc:docMk/>
            <pc:sldMk cId="524197270" sldId="277"/>
            <ac:spMk id="15" creationId="{3783CA14-24A1-485C-8B30-D6A5D87987AD}"/>
          </ac:spMkLst>
        </pc:spChg>
        <pc:spChg chg="add">
          <ac:chgData name="THALLES DOS SANTOS CANELA" userId="S::03579644386@professores.facimp.edu.br::4bbdc3c5-ca22-4337-8b0a-61e5586f70bd" providerId="AD" clId="Web-{71A4CA7A-BEAB-B8ED-FB3E-D8D708D6F1F0}" dt="2023-03-03T19:55:35.398" v="40"/>
          <ac:spMkLst>
            <pc:docMk/>
            <pc:sldMk cId="524197270" sldId="277"/>
            <ac:spMk id="17" creationId="{9A97C86A-04D6-40F7-AE84-31AB43E6A846}"/>
          </ac:spMkLst>
        </pc:spChg>
        <pc:spChg chg="add">
          <ac:chgData name="THALLES DOS SANTOS CANELA" userId="S::03579644386@professores.facimp.edu.br::4bbdc3c5-ca22-4337-8b0a-61e5586f70bd" providerId="AD" clId="Web-{71A4CA7A-BEAB-B8ED-FB3E-D8D708D6F1F0}" dt="2023-03-03T19:55:35.398" v="40"/>
          <ac:spMkLst>
            <pc:docMk/>
            <pc:sldMk cId="524197270" sldId="277"/>
            <ac:spMk id="19" creationId="{FF9F2414-84E8-453E-B1F3-389FDE8192D9}"/>
          </ac:spMkLst>
        </pc:spChg>
        <pc:spChg chg="add">
          <ac:chgData name="THALLES DOS SANTOS CANELA" userId="S::03579644386@professores.facimp.edu.br::4bbdc3c5-ca22-4337-8b0a-61e5586f70bd" providerId="AD" clId="Web-{71A4CA7A-BEAB-B8ED-FB3E-D8D708D6F1F0}" dt="2023-03-03T19:55:35.398" v="40"/>
          <ac:spMkLst>
            <pc:docMk/>
            <pc:sldMk cId="524197270" sldId="277"/>
            <ac:spMk id="21" creationId="{3ECA69A1-7536-43AC-85EF-C7106179F5ED}"/>
          </ac:spMkLst>
        </pc:spChg>
        <pc:picChg chg="add mod ord">
          <ac:chgData name="THALLES DOS SANTOS CANELA" userId="S::03579644386@professores.facimp.edu.br::4bbdc3c5-ca22-4337-8b0a-61e5586f70bd" providerId="AD" clId="Web-{71A4CA7A-BEAB-B8ED-FB3E-D8D708D6F1F0}" dt="2023-03-03T19:56:09.602" v="41" actId="1076"/>
          <ac:picMkLst>
            <pc:docMk/>
            <pc:sldMk cId="524197270" sldId="277"/>
            <ac:picMk id="4" creationId="{814CC7C8-0D3F-800F-7631-FB39868DA75C}"/>
          </ac:picMkLst>
        </pc:picChg>
      </pc:sldChg>
    </pc:docChg>
  </pc:docChgLst>
  <pc:docChgLst>
    <pc:chgData name="THALLES DOS SANTOS CANELA" userId="S::03579644386@professores.facimp.edu.br::4bbdc3c5-ca22-4337-8b0a-61e5586f70bd" providerId="AD" clId="Web-{7CF8A6DD-CCEF-886B-F17F-8D1F918BC6D6}"/>
    <pc:docChg chg="addSld modSld">
      <pc:chgData name="THALLES DOS SANTOS CANELA" userId="S::03579644386@professores.facimp.edu.br::4bbdc3c5-ca22-4337-8b0a-61e5586f70bd" providerId="AD" clId="Web-{7CF8A6DD-CCEF-886B-F17F-8D1F918BC6D6}" dt="2023-03-03T19:51:25.304" v="65"/>
      <pc:docMkLst>
        <pc:docMk/>
      </pc:docMkLst>
      <pc:sldChg chg="modSp">
        <pc:chgData name="THALLES DOS SANTOS CANELA" userId="S::03579644386@professores.facimp.edu.br::4bbdc3c5-ca22-4337-8b0a-61e5586f70bd" providerId="AD" clId="Web-{7CF8A6DD-CCEF-886B-F17F-8D1F918BC6D6}" dt="2023-03-03T19:47:42.437" v="7" actId="20577"/>
        <pc:sldMkLst>
          <pc:docMk/>
          <pc:sldMk cId="2210866551" sldId="256"/>
        </pc:sldMkLst>
        <pc:spChg chg="mod">
          <ac:chgData name="THALLES DOS SANTOS CANELA" userId="S::03579644386@professores.facimp.edu.br::4bbdc3c5-ca22-4337-8b0a-61e5586f70bd" providerId="AD" clId="Web-{7CF8A6DD-CCEF-886B-F17F-8D1F918BC6D6}" dt="2023-03-03T19:47:42.437" v="7" actId="20577"/>
          <ac:spMkLst>
            <pc:docMk/>
            <pc:sldMk cId="2210866551" sldId="256"/>
            <ac:spMk id="2" creationId="{00000000-0000-0000-0000-000000000000}"/>
          </ac:spMkLst>
        </pc:spChg>
      </pc:sldChg>
      <pc:sldChg chg="modSp">
        <pc:chgData name="THALLES DOS SANTOS CANELA" userId="S::03579644386@professores.facimp.edu.br::4bbdc3c5-ca22-4337-8b0a-61e5586f70bd" providerId="AD" clId="Web-{7CF8A6DD-CCEF-886B-F17F-8D1F918BC6D6}" dt="2023-03-03T19:49:37.050" v="36" actId="20577"/>
        <pc:sldMkLst>
          <pc:docMk/>
          <pc:sldMk cId="832679426" sldId="258"/>
        </pc:sldMkLst>
        <pc:spChg chg="mod">
          <ac:chgData name="THALLES DOS SANTOS CANELA" userId="S::03579644386@professores.facimp.edu.br::4bbdc3c5-ca22-4337-8b0a-61e5586f70bd" providerId="AD" clId="Web-{7CF8A6DD-CCEF-886B-F17F-8D1F918BC6D6}" dt="2023-03-03T19:49:37.050" v="36" actId="20577"/>
          <ac:spMkLst>
            <pc:docMk/>
            <pc:sldMk cId="832679426" sldId="258"/>
            <ac:spMk id="2" creationId="{C5F45688-3C0C-5784-17CA-855AC8C5393A}"/>
          </ac:spMkLst>
        </pc:spChg>
      </pc:sldChg>
      <pc:sldChg chg="modSp">
        <pc:chgData name="THALLES DOS SANTOS CANELA" userId="S::03579644386@professores.facimp.edu.br::4bbdc3c5-ca22-4337-8b0a-61e5586f70bd" providerId="AD" clId="Web-{7CF8A6DD-CCEF-886B-F17F-8D1F918BC6D6}" dt="2023-03-03T19:49:40.878" v="37" actId="20577"/>
        <pc:sldMkLst>
          <pc:docMk/>
          <pc:sldMk cId="3002521235" sldId="259"/>
        </pc:sldMkLst>
        <pc:spChg chg="mod">
          <ac:chgData name="THALLES DOS SANTOS CANELA" userId="S::03579644386@professores.facimp.edu.br::4bbdc3c5-ca22-4337-8b0a-61e5586f70bd" providerId="AD" clId="Web-{7CF8A6DD-CCEF-886B-F17F-8D1F918BC6D6}" dt="2023-03-03T19:49:40.878" v="37" actId="20577"/>
          <ac:spMkLst>
            <pc:docMk/>
            <pc:sldMk cId="3002521235" sldId="259"/>
            <ac:spMk id="2" creationId="{D3280AB4-4F92-1F47-D978-55E7E7FEBB75}"/>
          </ac:spMkLst>
        </pc:spChg>
      </pc:sldChg>
      <pc:sldChg chg="addSp delSp modSp mod setBg setClrOvrMap">
        <pc:chgData name="THALLES DOS SANTOS CANELA" userId="S::03579644386@professores.facimp.edu.br::4bbdc3c5-ca22-4337-8b0a-61e5586f70bd" providerId="AD" clId="Web-{7CF8A6DD-CCEF-886B-F17F-8D1F918BC6D6}" dt="2023-03-03T19:47:51.515" v="9" actId="20577"/>
        <pc:sldMkLst>
          <pc:docMk/>
          <pc:sldMk cId="1808177868" sldId="260"/>
        </pc:sldMkLst>
        <pc:spChg chg="mod">
          <ac:chgData name="THALLES DOS SANTOS CANELA" userId="S::03579644386@professores.facimp.edu.br::4bbdc3c5-ca22-4337-8b0a-61e5586f70bd" providerId="AD" clId="Web-{7CF8A6DD-CCEF-886B-F17F-8D1F918BC6D6}" dt="2023-03-03T19:47:51.515" v="9" actId="20577"/>
          <ac:spMkLst>
            <pc:docMk/>
            <pc:sldMk cId="1808177868" sldId="260"/>
            <ac:spMk id="2" creationId="{249BDB4F-471E-3F75-FA78-88D92E71583D}"/>
          </ac:spMkLst>
        </pc:spChg>
        <pc:spChg chg="del">
          <ac:chgData name="THALLES DOS SANTOS CANELA" userId="S::03579644386@professores.facimp.edu.br::4bbdc3c5-ca22-4337-8b0a-61e5586f70bd" providerId="AD" clId="Web-{7CF8A6DD-CCEF-886B-F17F-8D1F918BC6D6}" dt="2023-03-03T19:47:10.404" v="3"/>
          <ac:spMkLst>
            <pc:docMk/>
            <pc:sldMk cId="1808177868" sldId="260"/>
            <ac:spMk id="3" creationId="{C87CE470-1330-E0B0-80AC-4DF440A3DC4B}"/>
          </ac:spMkLst>
        </pc:spChg>
        <pc:spChg chg="add">
          <ac:chgData name="THALLES DOS SANTOS CANELA" userId="S::03579644386@professores.facimp.edu.br::4bbdc3c5-ca22-4337-8b0a-61e5586f70bd" providerId="AD" clId="Web-{7CF8A6DD-CCEF-886B-F17F-8D1F918BC6D6}" dt="2023-03-03T19:47:10.404" v="3"/>
          <ac:spMkLst>
            <pc:docMk/>
            <pc:sldMk cId="1808177868" sldId="260"/>
            <ac:spMk id="9" creationId="{71B2258F-86CA-4D4D-8270-BC05FCDEBFB3}"/>
          </ac:spMkLst>
        </pc:spChg>
        <pc:picChg chg="add">
          <ac:chgData name="THALLES DOS SANTOS CANELA" userId="S::03579644386@professores.facimp.edu.br::4bbdc3c5-ca22-4337-8b0a-61e5586f70bd" providerId="AD" clId="Web-{7CF8A6DD-CCEF-886B-F17F-8D1F918BC6D6}" dt="2023-03-03T19:47:10.404" v="3"/>
          <ac:picMkLst>
            <pc:docMk/>
            <pc:sldMk cId="1808177868" sldId="260"/>
            <ac:picMk id="5" creationId="{7DDDC4AA-5CCA-D27A-3D17-EB2A983FF17D}"/>
          </ac:picMkLst>
        </pc:picChg>
      </pc:sldChg>
      <pc:sldChg chg="modSp">
        <pc:chgData name="THALLES DOS SANTOS CANELA" userId="S::03579644386@professores.facimp.edu.br::4bbdc3c5-ca22-4337-8b0a-61e5586f70bd" providerId="AD" clId="Web-{7CF8A6DD-CCEF-886B-F17F-8D1F918BC6D6}" dt="2023-03-03T19:49:45.472" v="38" actId="20577"/>
        <pc:sldMkLst>
          <pc:docMk/>
          <pc:sldMk cId="3884146150" sldId="261"/>
        </pc:sldMkLst>
        <pc:spChg chg="mod">
          <ac:chgData name="THALLES DOS SANTOS CANELA" userId="S::03579644386@professores.facimp.edu.br::4bbdc3c5-ca22-4337-8b0a-61e5586f70bd" providerId="AD" clId="Web-{7CF8A6DD-CCEF-886B-F17F-8D1F918BC6D6}" dt="2023-03-03T19:49:45.472" v="38" actId="20577"/>
          <ac:spMkLst>
            <pc:docMk/>
            <pc:sldMk cId="3884146150" sldId="261"/>
            <ac:spMk id="2" creationId="{33B307AC-25E4-C6D0-0727-E1E12A1F8072}"/>
          </ac:spMkLst>
        </pc:spChg>
      </pc:sldChg>
      <pc:sldChg chg="modSp">
        <pc:chgData name="THALLES DOS SANTOS CANELA" userId="S::03579644386@professores.facimp.edu.br::4bbdc3c5-ca22-4337-8b0a-61e5586f70bd" providerId="AD" clId="Web-{7CF8A6DD-CCEF-886B-F17F-8D1F918BC6D6}" dt="2023-03-03T19:49:49.566" v="39" actId="20577"/>
        <pc:sldMkLst>
          <pc:docMk/>
          <pc:sldMk cId="966758616" sldId="262"/>
        </pc:sldMkLst>
        <pc:spChg chg="mod">
          <ac:chgData name="THALLES DOS SANTOS CANELA" userId="S::03579644386@professores.facimp.edu.br::4bbdc3c5-ca22-4337-8b0a-61e5586f70bd" providerId="AD" clId="Web-{7CF8A6DD-CCEF-886B-F17F-8D1F918BC6D6}" dt="2023-03-03T19:49:49.566" v="39" actId="20577"/>
          <ac:spMkLst>
            <pc:docMk/>
            <pc:sldMk cId="966758616" sldId="262"/>
            <ac:spMk id="2" creationId="{6B71C024-99B1-05E5-EB2D-BEBF76DF417C}"/>
          </ac:spMkLst>
        </pc:spChg>
      </pc:sldChg>
      <pc:sldChg chg="modSp">
        <pc:chgData name="THALLES DOS SANTOS CANELA" userId="S::03579644386@professores.facimp.edu.br::4bbdc3c5-ca22-4337-8b0a-61e5586f70bd" providerId="AD" clId="Web-{7CF8A6DD-CCEF-886B-F17F-8D1F918BC6D6}" dt="2023-03-03T19:49:53.973" v="40" actId="20577"/>
        <pc:sldMkLst>
          <pc:docMk/>
          <pc:sldMk cId="2588707828" sldId="263"/>
        </pc:sldMkLst>
        <pc:spChg chg="mod">
          <ac:chgData name="THALLES DOS SANTOS CANELA" userId="S::03579644386@professores.facimp.edu.br::4bbdc3c5-ca22-4337-8b0a-61e5586f70bd" providerId="AD" clId="Web-{7CF8A6DD-CCEF-886B-F17F-8D1F918BC6D6}" dt="2023-03-03T19:49:53.973" v="40" actId="20577"/>
          <ac:spMkLst>
            <pc:docMk/>
            <pc:sldMk cId="2588707828" sldId="263"/>
            <ac:spMk id="2" creationId="{A77F11AF-C827-DB2B-37A9-CCB062056C12}"/>
          </ac:spMkLst>
        </pc:spChg>
      </pc:sldChg>
      <pc:sldChg chg="addSp delSp modSp mod setBg setClrOvrMap">
        <pc:chgData name="THALLES DOS SANTOS CANELA" userId="S::03579644386@professores.facimp.edu.br::4bbdc3c5-ca22-4337-8b0a-61e5586f70bd" providerId="AD" clId="Web-{7CF8A6DD-CCEF-886B-F17F-8D1F918BC6D6}" dt="2023-03-03T19:50:00.801" v="44" actId="20577"/>
        <pc:sldMkLst>
          <pc:docMk/>
          <pc:sldMk cId="3245679926" sldId="264"/>
        </pc:sldMkLst>
        <pc:spChg chg="mod">
          <ac:chgData name="THALLES DOS SANTOS CANELA" userId="S::03579644386@professores.facimp.edu.br::4bbdc3c5-ca22-4337-8b0a-61e5586f70bd" providerId="AD" clId="Web-{7CF8A6DD-CCEF-886B-F17F-8D1F918BC6D6}" dt="2023-03-03T19:50:00.801" v="44" actId="20577"/>
          <ac:spMkLst>
            <pc:docMk/>
            <pc:sldMk cId="3245679926" sldId="264"/>
            <ac:spMk id="2" creationId="{A2650712-CABA-32B2-9440-3920E97D46AA}"/>
          </ac:spMkLst>
        </pc:spChg>
        <pc:spChg chg="del">
          <ac:chgData name="THALLES DOS SANTOS CANELA" userId="S::03579644386@professores.facimp.edu.br::4bbdc3c5-ca22-4337-8b0a-61e5586f70bd" providerId="AD" clId="Web-{7CF8A6DD-CCEF-886B-F17F-8D1F918BC6D6}" dt="2023-03-03T19:47:19.108" v="4"/>
          <ac:spMkLst>
            <pc:docMk/>
            <pc:sldMk cId="3245679926" sldId="264"/>
            <ac:spMk id="3" creationId="{E5A6C37F-600C-B990-6557-CB960F718846}"/>
          </ac:spMkLst>
        </pc:spChg>
        <pc:spChg chg="add">
          <ac:chgData name="THALLES DOS SANTOS CANELA" userId="S::03579644386@professores.facimp.edu.br::4bbdc3c5-ca22-4337-8b0a-61e5586f70bd" providerId="AD" clId="Web-{7CF8A6DD-CCEF-886B-F17F-8D1F918BC6D6}" dt="2023-03-03T19:47:19.108" v="4"/>
          <ac:spMkLst>
            <pc:docMk/>
            <pc:sldMk cId="3245679926" sldId="264"/>
            <ac:spMk id="9" creationId="{71B2258F-86CA-4D4D-8270-BC05FCDEBFB3}"/>
          </ac:spMkLst>
        </pc:spChg>
        <pc:picChg chg="add">
          <ac:chgData name="THALLES DOS SANTOS CANELA" userId="S::03579644386@professores.facimp.edu.br::4bbdc3c5-ca22-4337-8b0a-61e5586f70bd" providerId="AD" clId="Web-{7CF8A6DD-CCEF-886B-F17F-8D1F918BC6D6}" dt="2023-03-03T19:47:19.108" v="4"/>
          <ac:picMkLst>
            <pc:docMk/>
            <pc:sldMk cId="3245679926" sldId="264"/>
            <ac:picMk id="5" creationId="{BCBD156D-E451-A788-8FED-A772A4363B1A}"/>
          </ac:picMkLst>
        </pc:picChg>
      </pc:sldChg>
      <pc:sldChg chg="modSp">
        <pc:chgData name="THALLES DOS SANTOS CANELA" userId="S::03579644386@professores.facimp.edu.br::4bbdc3c5-ca22-4337-8b0a-61e5586f70bd" providerId="AD" clId="Web-{7CF8A6DD-CCEF-886B-F17F-8D1F918BC6D6}" dt="2023-03-03T19:50:03.973" v="45" actId="20577"/>
        <pc:sldMkLst>
          <pc:docMk/>
          <pc:sldMk cId="2716246814" sldId="265"/>
        </pc:sldMkLst>
        <pc:spChg chg="mod">
          <ac:chgData name="THALLES DOS SANTOS CANELA" userId="S::03579644386@professores.facimp.edu.br::4bbdc3c5-ca22-4337-8b0a-61e5586f70bd" providerId="AD" clId="Web-{7CF8A6DD-CCEF-886B-F17F-8D1F918BC6D6}" dt="2023-03-03T19:50:03.973" v="45" actId="20577"/>
          <ac:spMkLst>
            <pc:docMk/>
            <pc:sldMk cId="2716246814" sldId="265"/>
            <ac:spMk id="2" creationId="{18016E7C-11A4-324E-A386-133C58C50953}"/>
          </ac:spMkLst>
        </pc:spChg>
      </pc:sldChg>
      <pc:sldChg chg="modSp">
        <pc:chgData name="THALLES DOS SANTOS CANELA" userId="S::03579644386@professores.facimp.edu.br::4bbdc3c5-ca22-4337-8b0a-61e5586f70bd" providerId="AD" clId="Web-{7CF8A6DD-CCEF-886B-F17F-8D1F918BC6D6}" dt="2023-03-03T19:50:08.036" v="46" actId="20577"/>
        <pc:sldMkLst>
          <pc:docMk/>
          <pc:sldMk cId="642502839" sldId="266"/>
        </pc:sldMkLst>
        <pc:spChg chg="mod">
          <ac:chgData name="THALLES DOS SANTOS CANELA" userId="S::03579644386@professores.facimp.edu.br::4bbdc3c5-ca22-4337-8b0a-61e5586f70bd" providerId="AD" clId="Web-{7CF8A6DD-CCEF-886B-F17F-8D1F918BC6D6}" dt="2023-03-03T19:50:08.036" v="46" actId="20577"/>
          <ac:spMkLst>
            <pc:docMk/>
            <pc:sldMk cId="642502839" sldId="266"/>
            <ac:spMk id="2" creationId="{F59B6192-7B63-77DD-C43B-F344BE44357C}"/>
          </ac:spMkLst>
        </pc:spChg>
      </pc:sldChg>
      <pc:sldChg chg="addSp modSp mod setBg">
        <pc:chgData name="THALLES DOS SANTOS CANELA" userId="S::03579644386@professores.facimp.edu.br::4bbdc3c5-ca22-4337-8b0a-61e5586f70bd" providerId="AD" clId="Web-{7CF8A6DD-CCEF-886B-F17F-8D1F918BC6D6}" dt="2023-03-03T19:50:10.317" v="48" actId="20577"/>
        <pc:sldMkLst>
          <pc:docMk/>
          <pc:sldMk cId="1521235684" sldId="267"/>
        </pc:sldMkLst>
        <pc:spChg chg="mod">
          <ac:chgData name="THALLES DOS SANTOS CANELA" userId="S::03579644386@professores.facimp.edu.br::4bbdc3c5-ca22-4337-8b0a-61e5586f70bd" providerId="AD" clId="Web-{7CF8A6DD-CCEF-886B-F17F-8D1F918BC6D6}" dt="2023-03-03T19:50:10.317" v="48" actId="20577"/>
          <ac:spMkLst>
            <pc:docMk/>
            <pc:sldMk cId="1521235684" sldId="267"/>
            <ac:spMk id="2" creationId="{A0A4B957-29BD-1C62-DA3E-CE919F06D009}"/>
          </ac:spMkLst>
        </pc:spChg>
        <pc:spChg chg="mod">
          <ac:chgData name="THALLES DOS SANTOS CANELA" userId="S::03579644386@professores.facimp.edu.br::4bbdc3c5-ca22-4337-8b0a-61e5586f70bd" providerId="AD" clId="Web-{7CF8A6DD-CCEF-886B-F17F-8D1F918BC6D6}" dt="2023-03-03T19:46:57.748" v="0"/>
          <ac:spMkLst>
            <pc:docMk/>
            <pc:sldMk cId="1521235684" sldId="267"/>
            <ac:spMk id="3" creationId="{585280D6-BD0A-D85D-D0B4-2E87F1AFFCD5}"/>
          </ac:spMkLst>
        </pc:spChg>
        <pc:spChg chg="add">
          <ac:chgData name="THALLES DOS SANTOS CANELA" userId="S::03579644386@professores.facimp.edu.br::4bbdc3c5-ca22-4337-8b0a-61e5586f70bd" providerId="AD" clId="Web-{7CF8A6DD-CCEF-886B-F17F-8D1F918BC6D6}" dt="2023-03-03T19:46:57.748" v="0"/>
          <ac:spMkLst>
            <pc:docMk/>
            <pc:sldMk cId="1521235684" sldId="267"/>
            <ac:spMk id="8" creationId="{429917F3-0560-4C6F-B265-458B218C4B87}"/>
          </ac:spMkLst>
        </pc:spChg>
        <pc:grpChg chg="add">
          <ac:chgData name="THALLES DOS SANTOS CANELA" userId="S::03579644386@professores.facimp.edu.br::4bbdc3c5-ca22-4337-8b0a-61e5586f70bd" providerId="AD" clId="Web-{7CF8A6DD-CCEF-886B-F17F-8D1F918BC6D6}" dt="2023-03-03T19:46:57.748" v="0"/>
          <ac:grpSpMkLst>
            <pc:docMk/>
            <pc:sldMk cId="1521235684" sldId="267"/>
            <ac:grpSpMk id="10" creationId="{AA39BAE7-7EB8-4E22-BCBB-F00F514DB7EA}"/>
          </ac:grpSpMkLst>
        </pc:grpChg>
      </pc:sldChg>
      <pc:sldChg chg="addSp modSp mod setBg">
        <pc:chgData name="THALLES DOS SANTOS CANELA" userId="S::03579644386@professores.facimp.edu.br::4bbdc3c5-ca22-4337-8b0a-61e5586f70bd" providerId="AD" clId="Web-{7CF8A6DD-CCEF-886B-F17F-8D1F918BC6D6}" dt="2023-03-03T19:50:12.911" v="49" actId="20577"/>
        <pc:sldMkLst>
          <pc:docMk/>
          <pc:sldMk cId="1372484965" sldId="268"/>
        </pc:sldMkLst>
        <pc:spChg chg="mod">
          <ac:chgData name="THALLES DOS SANTOS CANELA" userId="S::03579644386@professores.facimp.edu.br::4bbdc3c5-ca22-4337-8b0a-61e5586f70bd" providerId="AD" clId="Web-{7CF8A6DD-CCEF-886B-F17F-8D1F918BC6D6}" dt="2023-03-03T19:50:12.911" v="49" actId="20577"/>
          <ac:spMkLst>
            <pc:docMk/>
            <pc:sldMk cId="1372484965" sldId="268"/>
            <ac:spMk id="2" creationId="{B93C2E1F-1A8D-59C4-993A-42E47EBE8854}"/>
          </ac:spMkLst>
        </pc:spChg>
        <pc:spChg chg="mod">
          <ac:chgData name="THALLES DOS SANTOS CANELA" userId="S::03579644386@professores.facimp.edu.br::4bbdc3c5-ca22-4337-8b0a-61e5586f70bd" providerId="AD" clId="Web-{7CF8A6DD-CCEF-886B-F17F-8D1F918BC6D6}" dt="2023-03-03T19:47:00.779" v="1"/>
          <ac:spMkLst>
            <pc:docMk/>
            <pc:sldMk cId="1372484965" sldId="268"/>
            <ac:spMk id="3" creationId="{3D8D5253-55A7-1C3F-665B-9B154C9BCA82}"/>
          </ac:spMkLst>
        </pc:spChg>
        <pc:spChg chg="add">
          <ac:chgData name="THALLES DOS SANTOS CANELA" userId="S::03579644386@professores.facimp.edu.br::4bbdc3c5-ca22-4337-8b0a-61e5586f70bd" providerId="AD" clId="Web-{7CF8A6DD-CCEF-886B-F17F-8D1F918BC6D6}" dt="2023-03-03T19:47:00.779" v="1"/>
          <ac:spMkLst>
            <pc:docMk/>
            <pc:sldMk cId="1372484965" sldId="268"/>
            <ac:spMk id="8" creationId="{429917F3-0560-4C6F-B265-458B218C4B87}"/>
          </ac:spMkLst>
        </pc:spChg>
        <pc:grpChg chg="add">
          <ac:chgData name="THALLES DOS SANTOS CANELA" userId="S::03579644386@professores.facimp.edu.br::4bbdc3c5-ca22-4337-8b0a-61e5586f70bd" providerId="AD" clId="Web-{7CF8A6DD-CCEF-886B-F17F-8D1F918BC6D6}" dt="2023-03-03T19:47:00.779" v="1"/>
          <ac:grpSpMkLst>
            <pc:docMk/>
            <pc:sldMk cId="1372484965" sldId="268"/>
            <ac:grpSpMk id="10" creationId="{AA39BAE7-7EB8-4E22-BCBB-F00F514DB7EA}"/>
          </ac:grpSpMkLst>
        </pc:grpChg>
      </pc:sldChg>
      <pc:sldChg chg="addSp modSp mod setBg">
        <pc:chgData name="THALLES DOS SANTOS CANELA" userId="S::03579644386@professores.facimp.edu.br::4bbdc3c5-ca22-4337-8b0a-61e5586f70bd" providerId="AD" clId="Web-{7CF8A6DD-CCEF-886B-F17F-8D1F918BC6D6}" dt="2023-03-03T19:50:16.427" v="50" actId="20577"/>
        <pc:sldMkLst>
          <pc:docMk/>
          <pc:sldMk cId="686057554" sldId="269"/>
        </pc:sldMkLst>
        <pc:spChg chg="mod">
          <ac:chgData name="THALLES DOS SANTOS CANELA" userId="S::03579644386@professores.facimp.edu.br::4bbdc3c5-ca22-4337-8b0a-61e5586f70bd" providerId="AD" clId="Web-{7CF8A6DD-CCEF-886B-F17F-8D1F918BC6D6}" dt="2023-03-03T19:50:16.427" v="50" actId="20577"/>
          <ac:spMkLst>
            <pc:docMk/>
            <pc:sldMk cId="686057554" sldId="269"/>
            <ac:spMk id="2" creationId="{6BCF60A3-1C99-E888-97F8-0F1E4916D3C0}"/>
          </ac:spMkLst>
        </pc:spChg>
        <pc:spChg chg="mod">
          <ac:chgData name="THALLES DOS SANTOS CANELA" userId="S::03579644386@professores.facimp.edu.br::4bbdc3c5-ca22-4337-8b0a-61e5586f70bd" providerId="AD" clId="Web-{7CF8A6DD-CCEF-886B-F17F-8D1F918BC6D6}" dt="2023-03-03T19:47:04.607" v="2"/>
          <ac:spMkLst>
            <pc:docMk/>
            <pc:sldMk cId="686057554" sldId="269"/>
            <ac:spMk id="3" creationId="{BF15CDC7-6861-2D4F-C5F8-AF7951A227D6}"/>
          </ac:spMkLst>
        </pc:spChg>
        <pc:spChg chg="add">
          <ac:chgData name="THALLES DOS SANTOS CANELA" userId="S::03579644386@professores.facimp.edu.br::4bbdc3c5-ca22-4337-8b0a-61e5586f70bd" providerId="AD" clId="Web-{7CF8A6DD-CCEF-886B-F17F-8D1F918BC6D6}" dt="2023-03-03T19:47:04.607" v="2"/>
          <ac:spMkLst>
            <pc:docMk/>
            <pc:sldMk cId="686057554" sldId="269"/>
            <ac:spMk id="8" creationId="{429917F3-0560-4C6F-B265-458B218C4B87}"/>
          </ac:spMkLst>
        </pc:spChg>
        <pc:grpChg chg="add">
          <ac:chgData name="THALLES DOS SANTOS CANELA" userId="S::03579644386@professores.facimp.edu.br::4bbdc3c5-ca22-4337-8b0a-61e5586f70bd" providerId="AD" clId="Web-{7CF8A6DD-CCEF-886B-F17F-8D1F918BC6D6}" dt="2023-03-03T19:47:04.607" v="2"/>
          <ac:grpSpMkLst>
            <pc:docMk/>
            <pc:sldMk cId="686057554" sldId="269"/>
            <ac:grpSpMk id="10" creationId="{AA39BAE7-7EB8-4E22-BCBB-F00F514DB7EA}"/>
          </ac:grpSpMkLst>
        </pc:grpChg>
      </pc:sldChg>
      <pc:sldChg chg="addSp modSp mod setBg">
        <pc:chgData name="THALLES DOS SANTOS CANELA" userId="S::03579644386@professores.facimp.edu.br::4bbdc3c5-ca22-4337-8b0a-61e5586f70bd" providerId="AD" clId="Web-{7CF8A6DD-CCEF-886B-F17F-8D1F918BC6D6}" dt="2023-03-03T19:50:19.614" v="51" actId="20577"/>
        <pc:sldMkLst>
          <pc:docMk/>
          <pc:sldMk cId="382836575" sldId="270"/>
        </pc:sldMkLst>
        <pc:spChg chg="mod">
          <ac:chgData name="THALLES DOS SANTOS CANELA" userId="S::03579644386@professores.facimp.edu.br::4bbdc3c5-ca22-4337-8b0a-61e5586f70bd" providerId="AD" clId="Web-{7CF8A6DD-CCEF-886B-F17F-8D1F918BC6D6}" dt="2023-03-03T19:50:19.614" v="51" actId="20577"/>
          <ac:spMkLst>
            <pc:docMk/>
            <pc:sldMk cId="382836575" sldId="270"/>
            <ac:spMk id="2" creationId="{3D663D8D-BE23-71D7-9EF9-FB807CFAC355}"/>
          </ac:spMkLst>
        </pc:spChg>
        <pc:spChg chg="mod">
          <ac:chgData name="THALLES DOS SANTOS CANELA" userId="S::03579644386@professores.facimp.edu.br::4bbdc3c5-ca22-4337-8b0a-61e5586f70bd" providerId="AD" clId="Web-{7CF8A6DD-CCEF-886B-F17F-8D1F918BC6D6}" dt="2023-03-03T19:48:38.251" v="19"/>
          <ac:spMkLst>
            <pc:docMk/>
            <pc:sldMk cId="382836575" sldId="270"/>
            <ac:spMk id="3" creationId="{B9C10872-9CFC-EA70-8799-9B54B3FA9CFB}"/>
          </ac:spMkLst>
        </pc:spChg>
        <pc:spChg chg="add">
          <ac:chgData name="THALLES DOS SANTOS CANELA" userId="S::03579644386@professores.facimp.edu.br::4bbdc3c5-ca22-4337-8b0a-61e5586f70bd" providerId="AD" clId="Web-{7CF8A6DD-CCEF-886B-F17F-8D1F918BC6D6}" dt="2023-03-03T19:48:38.251" v="19"/>
          <ac:spMkLst>
            <pc:docMk/>
            <pc:sldMk cId="382836575" sldId="270"/>
            <ac:spMk id="8" creationId="{429917F3-0560-4C6F-B265-458B218C4B87}"/>
          </ac:spMkLst>
        </pc:spChg>
        <pc:grpChg chg="add">
          <ac:chgData name="THALLES DOS SANTOS CANELA" userId="S::03579644386@professores.facimp.edu.br::4bbdc3c5-ca22-4337-8b0a-61e5586f70bd" providerId="AD" clId="Web-{7CF8A6DD-CCEF-886B-F17F-8D1F918BC6D6}" dt="2023-03-03T19:48:38.251" v="19"/>
          <ac:grpSpMkLst>
            <pc:docMk/>
            <pc:sldMk cId="382836575" sldId="270"/>
            <ac:grpSpMk id="10" creationId="{AA39BAE7-7EB8-4E22-BCBB-F00F514DB7EA}"/>
          </ac:grpSpMkLst>
        </pc:grpChg>
      </pc:sldChg>
      <pc:sldChg chg="addSp modSp new mod setBg">
        <pc:chgData name="THALLES DOS SANTOS CANELA" userId="S::03579644386@professores.facimp.edu.br::4bbdc3c5-ca22-4337-8b0a-61e5586f70bd" providerId="AD" clId="Web-{7CF8A6DD-CCEF-886B-F17F-8D1F918BC6D6}" dt="2023-03-03T19:50:22.005" v="52" actId="20577"/>
        <pc:sldMkLst>
          <pc:docMk/>
          <pc:sldMk cId="1135989706" sldId="271"/>
        </pc:sldMkLst>
        <pc:spChg chg="mod">
          <ac:chgData name="THALLES DOS SANTOS CANELA" userId="S::03579644386@professores.facimp.edu.br::4bbdc3c5-ca22-4337-8b0a-61e5586f70bd" providerId="AD" clId="Web-{7CF8A6DD-CCEF-886B-F17F-8D1F918BC6D6}" dt="2023-03-03T19:50:22.005" v="52" actId="20577"/>
          <ac:spMkLst>
            <pc:docMk/>
            <pc:sldMk cId="1135989706" sldId="271"/>
            <ac:spMk id="2" creationId="{700FF9D8-6CFD-A093-4777-7A83024C7EB0}"/>
          </ac:spMkLst>
        </pc:spChg>
        <pc:spChg chg="mod">
          <ac:chgData name="THALLES DOS SANTOS CANELA" userId="S::03579644386@professores.facimp.edu.br::4bbdc3c5-ca22-4337-8b0a-61e5586f70bd" providerId="AD" clId="Web-{7CF8A6DD-CCEF-886B-F17F-8D1F918BC6D6}" dt="2023-03-03T19:49:01.221" v="27" actId="20577"/>
          <ac:spMkLst>
            <pc:docMk/>
            <pc:sldMk cId="1135989706" sldId="271"/>
            <ac:spMk id="3" creationId="{A6FCFBCA-4378-7C70-2E8E-914C8CC8C0FB}"/>
          </ac:spMkLst>
        </pc:spChg>
        <pc:spChg chg="add">
          <ac:chgData name="THALLES DOS SANTOS CANELA" userId="S::03579644386@professores.facimp.edu.br::4bbdc3c5-ca22-4337-8b0a-61e5586f70bd" providerId="AD" clId="Web-{7CF8A6DD-CCEF-886B-F17F-8D1F918BC6D6}" dt="2023-03-03T19:48:53.924" v="23"/>
          <ac:spMkLst>
            <pc:docMk/>
            <pc:sldMk cId="1135989706" sldId="271"/>
            <ac:spMk id="8" creationId="{429917F3-0560-4C6F-B265-458B218C4B87}"/>
          </ac:spMkLst>
        </pc:spChg>
        <pc:grpChg chg="add">
          <ac:chgData name="THALLES DOS SANTOS CANELA" userId="S::03579644386@professores.facimp.edu.br::4bbdc3c5-ca22-4337-8b0a-61e5586f70bd" providerId="AD" clId="Web-{7CF8A6DD-CCEF-886B-F17F-8D1F918BC6D6}" dt="2023-03-03T19:48:53.924" v="23"/>
          <ac:grpSpMkLst>
            <pc:docMk/>
            <pc:sldMk cId="1135989706" sldId="271"/>
            <ac:grpSpMk id="10" creationId="{AA39BAE7-7EB8-4E22-BCBB-F00F514DB7EA}"/>
          </ac:grpSpMkLst>
        </pc:grpChg>
      </pc:sldChg>
      <pc:sldChg chg="addSp modSp new mod setBg">
        <pc:chgData name="THALLES DOS SANTOS CANELA" userId="S::03579644386@professores.facimp.edu.br::4bbdc3c5-ca22-4337-8b0a-61e5586f70bd" providerId="AD" clId="Web-{7CF8A6DD-CCEF-886B-F17F-8D1F918BC6D6}" dt="2023-03-03T19:50:24.708" v="53" actId="20577"/>
        <pc:sldMkLst>
          <pc:docMk/>
          <pc:sldMk cId="575275620" sldId="272"/>
        </pc:sldMkLst>
        <pc:spChg chg="mod">
          <ac:chgData name="THALLES DOS SANTOS CANELA" userId="S::03579644386@professores.facimp.edu.br::4bbdc3c5-ca22-4337-8b0a-61e5586f70bd" providerId="AD" clId="Web-{7CF8A6DD-CCEF-886B-F17F-8D1F918BC6D6}" dt="2023-03-03T19:50:24.708" v="53" actId="20577"/>
          <ac:spMkLst>
            <pc:docMk/>
            <pc:sldMk cId="575275620" sldId="272"/>
            <ac:spMk id="2" creationId="{5F0880EE-F3C1-9C97-641B-308DAC3FDBBF}"/>
          </ac:spMkLst>
        </pc:spChg>
        <pc:spChg chg="mod">
          <ac:chgData name="THALLES DOS SANTOS CANELA" userId="S::03579644386@professores.facimp.edu.br::4bbdc3c5-ca22-4337-8b0a-61e5586f70bd" providerId="AD" clId="Web-{7CF8A6DD-CCEF-886B-F17F-8D1F918BC6D6}" dt="2023-03-03T19:49:27.784" v="34" actId="20577"/>
          <ac:spMkLst>
            <pc:docMk/>
            <pc:sldMk cId="575275620" sldId="272"/>
            <ac:spMk id="3" creationId="{67030F01-E499-87DC-D4B4-096642661B3B}"/>
          </ac:spMkLst>
        </pc:spChg>
        <pc:spChg chg="add">
          <ac:chgData name="THALLES DOS SANTOS CANELA" userId="S::03579644386@professores.facimp.edu.br::4bbdc3c5-ca22-4337-8b0a-61e5586f70bd" providerId="AD" clId="Web-{7CF8A6DD-CCEF-886B-F17F-8D1F918BC6D6}" dt="2023-03-03T19:49:16.346" v="31"/>
          <ac:spMkLst>
            <pc:docMk/>
            <pc:sldMk cId="575275620" sldId="272"/>
            <ac:spMk id="8" creationId="{429917F3-0560-4C6F-B265-458B218C4B87}"/>
          </ac:spMkLst>
        </pc:spChg>
        <pc:grpChg chg="add">
          <ac:chgData name="THALLES DOS SANTOS CANELA" userId="S::03579644386@professores.facimp.edu.br::4bbdc3c5-ca22-4337-8b0a-61e5586f70bd" providerId="AD" clId="Web-{7CF8A6DD-CCEF-886B-F17F-8D1F918BC6D6}" dt="2023-03-03T19:49:16.346" v="31"/>
          <ac:grpSpMkLst>
            <pc:docMk/>
            <pc:sldMk cId="575275620" sldId="272"/>
            <ac:grpSpMk id="10" creationId="{AA39BAE7-7EB8-4E22-BCBB-F00F514DB7EA}"/>
          </ac:grpSpMkLst>
        </pc:grpChg>
      </pc:sldChg>
      <pc:sldChg chg="addSp modSp new mod setBg">
        <pc:chgData name="THALLES DOS SANTOS CANELA" userId="S::03579644386@professores.facimp.edu.br::4bbdc3c5-ca22-4337-8b0a-61e5586f70bd" providerId="AD" clId="Web-{7CF8A6DD-CCEF-886B-F17F-8D1F918BC6D6}" dt="2023-03-03T19:51:25.304" v="65"/>
        <pc:sldMkLst>
          <pc:docMk/>
          <pc:sldMk cId="2873456933" sldId="273"/>
        </pc:sldMkLst>
        <pc:spChg chg="mod">
          <ac:chgData name="THALLES DOS SANTOS CANELA" userId="S::03579644386@professores.facimp.edu.br::4bbdc3c5-ca22-4337-8b0a-61e5586f70bd" providerId="AD" clId="Web-{7CF8A6DD-CCEF-886B-F17F-8D1F918BC6D6}" dt="2023-03-03T19:51:25.304" v="65"/>
          <ac:spMkLst>
            <pc:docMk/>
            <pc:sldMk cId="2873456933" sldId="273"/>
            <ac:spMk id="2" creationId="{B79AECCE-6524-0705-280D-49E48EB48D34}"/>
          </ac:spMkLst>
        </pc:spChg>
        <pc:spChg chg="mod">
          <ac:chgData name="THALLES DOS SANTOS CANELA" userId="S::03579644386@professores.facimp.edu.br::4bbdc3c5-ca22-4337-8b0a-61e5586f70bd" providerId="AD" clId="Web-{7CF8A6DD-CCEF-886B-F17F-8D1F918BC6D6}" dt="2023-03-03T19:51:25.304" v="65"/>
          <ac:spMkLst>
            <pc:docMk/>
            <pc:sldMk cId="2873456933" sldId="273"/>
            <ac:spMk id="3" creationId="{EA4DF833-A5A0-6B1E-3550-19E27C4E2B43}"/>
          </ac:spMkLst>
        </pc:spChg>
        <pc:spChg chg="add">
          <ac:chgData name="THALLES DOS SANTOS CANELA" userId="S::03579644386@professores.facimp.edu.br::4bbdc3c5-ca22-4337-8b0a-61e5586f70bd" providerId="AD" clId="Web-{7CF8A6DD-CCEF-886B-F17F-8D1F918BC6D6}" dt="2023-03-03T19:51:25.304" v="65"/>
          <ac:spMkLst>
            <pc:docMk/>
            <pc:sldMk cId="2873456933" sldId="273"/>
            <ac:spMk id="8" creationId="{429917F3-0560-4C6F-B265-458B218C4B87}"/>
          </ac:spMkLst>
        </pc:spChg>
        <pc:grpChg chg="add">
          <ac:chgData name="THALLES DOS SANTOS CANELA" userId="S::03579644386@professores.facimp.edu.br::4bbdc3c5-ca22-4337-8b0a-61e5586f70bd" providerId="AD" clId="Web-{7CF8A6DD-CCEF-886B-F17F-8D1F918BC6D6}" dt="2023-03-03T19:51:25.304" v="65"/>
          <ac:grpSpMkLst>
            <pc:docMk/>
            <pc:sldMk cId="2873456933" sldId="273"/>
            <ac:grpSpMk id="10" creationId="{AA39BAE7-7EB8-4E22-BCBB-F00F514DB7EA}"/>
          </ac:grpSpMkLst>
        </pc:grpChg>
      </pc:sldChg>
      <pc:sldChg chg="new">
        <pc:chgData name="THALLES DOS SANTOS CANELA" userId="S::03579644386@professores.facimp.edu.br::4bbdc3c5-ca22-4337-8b0a-61e5586f70bd" providerId="AD" clId="Web-{7CF8A6DD-CCEF-886B-F17F-8D1F918BC6D6}" dt="2023-03-03T19:51:22.085" v="64"/>
        <pc:sldMkLst>
          <pc:docMk/>
          <pc:sldMk cId="612466617" sldId="274"/>
        </pc:sldMkLst>
      </pc:sldChg>
    </pc:docChg>
  </pc:docChgLst>
  <pc:docChgLst>
    <pc:chgData name="THALLES DOS SANTOS CANELA" userId="S::03579644386@professores.facimp.edu.br::4bbdc3c5-ca22-4337-8b0a-61e5586f70bd" providerId="AD" clId="Web-{5CD4E24B-F5AD-2273-C3BB-D8A84CCF967C}"/>
    <pc:docChg chg="modSld">
      <pc:chgData name="THALLES DOS SANTOS CANELA" userId="S::03579644386@professores.facimp.edu.br::4bbdc3c5-ca22-4337-8b0a-61e5586f70bd" providerId="AD" clId="Web-{5CD4E24B-F5AD-2273-C3BB-D8A84CCF967C}" dt="2023-03-03T19:46:17.137" v="11"/>
      <pc:docMkLst>
        <pc:docMk/>
      </pc:docMkLst>
      <pc:sldChg chg="addSp modSp mod setBg addAnim setClrOvrMap">
        <pc:chgData name="THALLES DOS SANTOS CANELA" userId="S::03579644386@professores.facimp.edu.br::4bbdc3c5-ca22-4337-8b0a-61e5586f70bd" providerId="AD" clId="Web-{5CD4E24B-F5AD-2273-C3BB-D8A84CCF967C}" dt="2023-03-03T19:44:20.505" v="1"/>
        <pc:sldMkLst>
          <pc:docMk/>
          <pc:sldMk cId="2210866551" sldId="256"/>
        </pc:sldMkLst>
        <pc:spChg chg="mod">
          <ac:chgData name="THALLES DOS SANTOS CANELA" userId="S::03579644386@professores.facimp.edu.br::4bbdc3c5-ca22-4337-8b0a-61e5586f70bd" providerId="AD" clId="Web-{5CD4E24B-F5AD-2273-C3BB-D8A84CCF967C}" dt="2023-03-03T19:44:20.505" v="0"/>
          <ac:spMkLst>
            <pc:docMk/>
            <pc:sldMk cId="2210866551" sldId="256"/>
            <ac:spMk id="2" creationId="{00000000-0000-0000-0000-000000000000}"/>
          </ac:spMkLst>
        </pc:spChg>
        <pc:spChg chg="mod">
          <ac:chgData name="THALLES DOS SANTOS CANELA" userId="S::03579644386@professores.facimp.edu.br::4bbdc3c5-ca22-4337-8b0a-61e5586f70bd" providerId="AD" clId="Web-{5CD4E24B-F5AD-2273-C3BB-D8A84CCF967C}" dt="2023-03-03T19:44:20.505" v="0"/>
          <ac:spMkLst>
            <pc:docMk/>
            <pc:sldMk cId="2210866551" sldId="256"/>
            <ac:spMk id="3" creationId="{00000000-0000-0000-0000-000000000000}"/>
          </ac:spMkLst>
        </pc:spChg>
        <pc:spChg chg="add">
          <ac:chgData name="THALLES DOS SANTOS CANELA" userId="S::03579644386@professores.facimp.edu.br::4bbdc3c5-ca22-4337-8b0a-61e5586f70bd" providerId="AD" clId="Web-{5CD4E24B-F5AD-2273-C3BB-D8A84CCF967C}" dt="2023-03-03T19:44:20.505" v="0"/>
          <ac:spMkLst>
            <pc:docMk/>
            <pc:sldMk cId="2210866551" sldId="256"/>
            <ac:spMk id="6" creationId="{71B2258F-86CA-4D4D-8270-BC05FCDEBFB3}"/>
          </ac:spMkLst>
        </pc:spChg>
        <pc:picChg chg="add">
          <ac:chgData name="THALLES DOS SANTOS CANELA" userId="S::03579644386@professores.facimp.edu.br::4bbdc3c5-ca22-4337-8b0a-61e5586f70bd" providerId="AD" clId="Web-{5CD4E24B-F5AD-2273-C3BB-D8A84CCF967C}" dt="2023-03-03T19:44:20.505" v="0"/>
          <ac:picMkLst>
            <pc:docMk/>
            <pc:sldMk cId="2210866551" sldId="256"/>
            <ac:picMk id="7" creationId="{7DBFE31E-FC21-8036-9367-B980C55C4F0E}"/>
          </ac:picMkLst>
        </pc:picChg>
      </pc:sldChg>
      <pc:sldChg chg="addSp delSp modSp mod setBg">
        <pc:chgData name="THALLES DOS SANTOS CANELA" userId="S::03579644386@professores.facimp.edu.br::4bbdc3c5-ca22-4337-8b0a-61e5586f70bd" providerId="AD" clId="Web-{5CD4E24B-F5AD-2273-C3BB-D8A84CCF967C}" dt="2023-03-03T19:45:54.886" v="6" actId="14100"/>
        <pc:sldMkLst>
          <pc:docMk/>
          <pc:sldMk cId="832679426" sldId="258"/>
        </pc:sldMkLst>
        <pc:spChg chg="mod">
          <ac:chgData name="THALLES DOS SANTOS CANELA" userId="S::03579644386@professores.facimp.edu.br::4bbdc3c5-ca22-4337-8b0a-61e5586f70bd" providerId="AD" clId="Web-{5CD4E24B-F5AD-2273-C3BB-D8A84CCF967C}" dt="2023-03-03T19:45:46.479" v="4"/>
          <ac:spMkLst>
            <pc:docMk/>
            <pc:sldMk cId="832679426" sldId="258"/>
            <ac:spMk id="2" creationId="{C5F45688-3C0C-5784-17CA-855AC8C5393A}"/>
          </ac:spMkLst>
        </pc:spChg>
        <pc:spChg chg="mod">
          <ac:chgData name="THALLES DOS SANTOS CANELA" userId="S::03579644386@professores.facimp.edu.br::4bbdc3c5-ca22-4337-8b0a-61e5586f70bd" providerId="AD" clId="Web-{5CD4E24B-F5AD-2273-C3BB-D8A84CCF967C}" dt="2023-03-03T19:45:54.886" v="6" actId="14100"/>
          <ac:spMkLst>
            <pc:docMk/>
            <pc:sldMk cId="832679426" sldId="258"/>
            <ac:spMk id="3" creationId="{BA8E0BA4-C772-2E39-C886-EA20111AE6D5}"/>
          </ac:spMkLst>
        </pc:spChg>
        <pc:spChg chg="add del">
          <ac:chgData name="THALLES DOS SANTOS CANELA" userId="S::03579644386@professores.facimp.edu.br::4bbdc3c5-ca22-4337-8b0a-61e5586f70bd" providerId="AD" clId="Web-{5CD4E24B-F5AD-2273-C3BB-D8A84CCF967C}" dt="2023-03-03T19:45:46.479" v="4"/>
          <ac:spMkLst>
            <pc:docMk/>
            <pc:sldMk cId="832679426" sldId="258"/>
            <ac:spMk id="9" creationId="{79BB35BC-D5C2-4C8B-A22A-A71E6191913B}"/>
          </ac:spMkLst>
        </pc:spChg>
        <pc:spChg chg="add">
          <ac:chgData name="THALLES DOS SANTOS CANELA" userId="S::03579644386@professores.facimp.edu.br::4bbdc3c5-ca22-4337-8b0a-61e5586f70bd" providerId="AD" clId="Web-{5CD4E24B-F5AD-2273-C3BB-D8A84CCF967C}" dt="2023-03-03T19:45:46.479" v="4"/>
          <ac:spMkLst>
            <pc:docMk/>
            <pc:sldMk cId="832679426" sldId="258"/>
            <ac:spMk id="14" creationId="{146B3DF3-4614-46A9-9E5E-D14431DCC694}"/>
          </ac:spMkLst>
        </pc:spChg>
        <pc:grpChg chg="add">
          <ac:chgData name="THALLES DOS SANTOS CANELA" userId="S::03579644386@professores.facimp.edu.br::4bbdc3c5-ca22-4337-8b0a-61e5586f70bd" providerId="AD" clId="Web-{5CD4E24B-F5AD-2273-C3BB-D8A84CCF967C}" dt="2023-03-03T19:45:46.479" v="4"/>
          <ac:grpSpMkLst>
            <pc:docMk/>
            <pc:sldMk cId="832679426" sldId="258"/>
            <ac:grpSpMk id="16" creationId="{96AF5BED-1831-4A88-91BC-55D58BF9F232}"/>
          </ac:grpSpMkLst>
        </pc:grpChg>
        <pc:picChg chg="add del mod ord">
          <ac:chgData name="THALLES DOS SANTOS CANELA" userId="S::03579644386@professores.facimp.edu.br::4bbdc3c5-ca22-4337-8b0a-61e5586f70bd" providerId="AD" clId="Web-{5CD4E24B-F5AD-2273-C3BB-D8A84CCF967C}" dt="2023-03-03T19:45:49.417" v="5"/>
          <ac:picMkLst>
            <pc:docMk/>
            <pc:sldMk cId="832679426" sldId="258"/>
            <ac:picMk id="5" creationId="{365E9F5C-CDFA-D8B1-27A2-9060A2C797CD}"/>
          </ac:picMkLst>
        </pc:picChg>
      </pc:sldChg>
      <pc:sldChg chg="addSp modSp mod setBg">
        <pc:chgData name="THALLES DOS SANTOS CANELA" userId="S::03579644386@professores.facimp.edu.br::4bbdc3c5-ca22-4337-8b0a-61e5586f70bd" providerId="AD" clId="Web-{5CD4E24B-F5AD-2273-C3BB-D8A84CCF967C}" dt="2023-03-03T19:45:41.385" v="3"/>
        <pc:sldMkLst>
          <pc:docMk/>
          <pc:sldMk cId="3002521235" sldId="259"/>
        </pc:sldMkLst>
        <pc:spChg chg="mod">
          <ac:chgData name="THALLES DOS SANTOS CANELA" userId="S::03579644386@professores.facimp.edu.br::4bbdc3c5-ca22-4337-8b0a-61e5586f70bd" providerId="AD" clId="Web-{5CD4E24B-F5AD-2273-C3BB-D8A84CCF967C}" dt="2023-03-03T19:45:41.385" v="3"/>
          <ac:spMkLst>
            <pc:docMk/>
            <pc:sldMk cId="3002521235" sldId="259"/>
            <ac:spMk id="2" creationId="{D3280AB4-4F92-1F47-D978-55E7E7FEBB75}"/>
          </ac:spMkLst>
        </pc:spChg>
        <pc:spChg chg="mod">
          <ac:chgData name="THALLES DOS SANTOS CANELA" userId="S::03579644386@professores.facimp.edu.br::4bbdc3c5-ca22-4337-8b0a-61e5586f70bd" providerId="AD" clId="Web-{5CD4E24B-F5AD-2273-C3BB-D8A84CCF967C}" dt="2023-03-03T19:45:41.385" v="3"/>
          <ac:spMkLst>
            <pc:docMk/>
            <pc:sldMk cId="3002521235" sldId="259"/>
            <ac:spMk id="3" creationId="{DBF92FE4-4B6B-FFBB-B26E-A792836DB898}"/>
          </ac:spMkLst>
        </pc:spChg>
        <pc:spChg chg="add">
          <ac:chgData name="THALLES DOS SANTOS CANELA" userId="S::03579644386@professores.facimp.edu.br::4bbdc3c5-ca22-4337-8b0a-61e5586f70bd" providerId="AD" clId="Web-{5CD4E24B-F5AD-2273-C3BB-D8A84CCF967C}" dt="2023-03-03T19:45:41.385" v="3"/>
          <ac:spMkLst>
            <pc:docMk/>
            <pc:sldMk cId="3002521235" sldId="259"/>
            <ac:spMk id="8" creationId="{429917F3-0560-4C6F-B265-458B218C4B87}"/>
          </ac:spMkLst>
        </pc:spChg>
        <pc:grpChg chg="add">
          <ac:chgData name="THALLES DOS SANTOS CANELA" userId="S::03579644386@professores.facimp.edu.br::4bbdc3c5-ca22-4337-8b0a-61e5586f70bd" providerId="AD" clId="Web-{5CD4E24B-F5AD-2273-C3BB-D8A84CCF967C}" dt="2023-03-03T19:45:41.385" v="3"/>
          <ac:grpSpMkLst>
            <pc:docMk/>
            <pc:sldMk cId="3002521235" sldId="259"/>
            <ac:grpSpMk id="10" creationId="{AA39BAE7-7EB8-4E22-BCBB-F00F514DB7EA}"/>
          </ac:grpSpMkLst>
        </pc:grpChg>
      </pc:sldChg>
      <pc:sldChg chg="addSp modSp mod setBg">
        <pc:chgData name="THALLES DOS SANTOS CANELA" userId="S::03579644386@professores.facimp.edu.br::4bbdc3c5-ca22-4337-8b0a-61e5586f70bd" providerId="AD" clId="Web-{5CD4E24B-F5AD-2273-C3BB-D8A84CCF967C}" dt="2023-03-03T19:46:02.715" v="7"/>
        <pc:sldMkLst>
          <pc:docMk/>
          <pc:sldMk cId="3884146150" sldId="261"/>
        </pc:sldMkLst>
        <pc:spChg chg="mod">
          <ac:chgData name="THALLES DOS SANTOS CANELA" userId="S::03579644386@professores.facimp.edu.br::4bbdc3c5-ca22-4337-8b0a-61e5586f70bd" providerId="AD" clId="Web-{5CD4E24B-F5AD-2273-C3BB-D8A84CCF967C}" dt="2023-03-03T19:46:02.715" v="7"/>
          <ac:spMkLst>
            <pc:docMk/>
            <pc:sldMk cId="3884146150" sldId="261"/>
            <ac:spMk id="2" creationId="{33B307AC-25E4-C6D0-0727-E1E12A1F8072}"/>
          </ac:spMkLst>
        </pc:spChg>
        <pc:spChg chg="mod">
          <ac:chgData name="THALLES DOS SANTOS CANELA" userId="S::03579644386@professores.facimp.edu.br::4bbdc3c5-ca22-4337-8b0a-61e5586f70bd" providerId="AD" clId="Web-{5CD4E24B-F5AD-2273-C3BB-D8A84CCF967C}" dt="2023-03-03T19:46:02.715" v="7"/>
          <ac:spMkLst>
            <pc:docMk/>
            <pc:sldMk cId="3884146150" sldId="261"/>
            <ac:spMk id="3" creationId="{D600AB98-CC12-E291-AA67-D9E3E429C3FE}"/>
          </ac:spMkLst>
        </pc:spChg>
        <pc:spChg chg="add">
          <ac:chgData name="THALLES DOS SANTOS CANELA" userId="S::03579644386@professores.facimp.edu.br::4bbdc3c5-ca22-4337-8b0a-61e5586f70bd" providerId="AD" clId="Web-{5CD4E24B-F5AD-2273-C3BB-D8A84CCF967C}" dt="2023-03-03T19:46:02.715" v="7"/>
          <ac:spMkLst>
            <pc:docMk/>
            <pc:sldMk cId="3884146150" sldId="261"/>
            <ac:spMk id="8" creationId="{429917F3-0560-4C6F-B265-458B218C4B87}"/>
          </ac:spMkLst>
        </pc:spChg>
        <pc:grpChg chg="add">
          <ac:chgData name="THALLES DOS SANTOS CANELA" userId="S::03579644386@professores.facimp.edu.br::4bbdc3c5-ca22-4337-8b0a-61e5586f70bd" providerId="AD" clId="Web-{5CD4E24B-F5AD-2273-C3BB-D8A84CCF967C}" dt="2023-03-03T19:46:02.715" v="7"/>
          <ac:grpSpMkLst>
            <pc:docMk/>
            <pc:sldMk cId="3884146150" sldId="261"/>
            <ac:grpSpMk id="10" creationId="{AA39BAE7-7EB8-4E22-BCBB-F00F514DB7EA}"/>
          </ac:grpSpMkLst>
        </pc:grpChg>
      </pc:sldChg>
      <pc:sldChg chg="addSp modSp mod setBg">
        <pc:chgData name="THALLES DOS SANTOS CANELA" userId="S::03579644386@professores.facimp.edu.br::4bbdc3c5-ca22-4337-8b0a-61e5586f70bd" providerId="AD" clId="Web-{5CD4E24B-F5AD-2273-C3BB-D8A84CCF967C}" dt="2023-03-03T19:46:08.574" v="8"/>
        <pc:sldMkLst>
          <pc:docMk/>
          <pc:sldMk cId="966758616" sldId="262"/>
        </pc:sldMkLst>
        <pc:spChg chg="mod">
          <ac:chgData name="THALLES DOS SANTOS CANELA" userId="S::03579644386@professores.facimp.edu.br::4bbdc3c5-ca22-4337-8b0a-61e5586f70bd" providerId="AD" clId="Web-{5CD4E24B-F5AD-2273-C3BB-D8A84CCF967C}" dt="2023-03-03T19:46:08.574" v="8"/>
          <ac:spMkLst>
            <pc:docMk/>
            <pc:sldMk cId="966758616" sldId="262"/>
            <ac:spMk id="2" creationId="{6B71C024-99B1-05E5-EB2D-BEBF76DF417C}"/>
          </ac:spMkLst>
        </pc:spChg>
        <pc:spChg chg="mod">
          <ac:chgData name="THALLES DOS SANTOS CANELA" userId="S::03579644386@professores.facimp.edu.br::4bbdc3c5-ca22-4337-8b0a-61e5586f70bd" providerId="AD" clId="Web-{5CD4E24B-F5AD-2273-C3BB-D8A84CCF967C}" dt="2023-03-03T19:46:08.574" v="8"/>
          <ac:spMkLst>
            <pc:docMk/>
            <pc:sldMk cId="966758616" sldId="262"/>
            <ac:spMk id="3" creationId="{84DC883C-8404-DB09-C0F5-892768FD3B34}"/>
          </ac:spMkLst>
        </pc:spChg>
        <pc:spChg chg="add">
          <ac:chgData name="THALLES DOS SANTOS CANELA" userId="S::03579644386@professores.facimp.edu.br::4bbdc3c5-ca22-4337-8b0a-61e5586f70bd" providerId="AD" clId="Web-{5CD4E24B-F5AD-2273-C3BB-D8A84CCF967C}" dt="2023-03-03T19:46:08.574" v="8"/>
          <ac:spMkLst>
            <pc:docMk/>
            <pc:sldMk cId="966758616" sldId="262"/>
            <ac:spMk id="8" creationId="{429917F3-0560-4C6F-B265-458B218C4B87}"/>
          </ac:spMkLst>
        </pc:spChg>
        <pc:grpChg chg="add">
          <ac:chgData name="THALLES DOS SANTOS CANELA" userId="S::03579644386@professores.facimp.edu.br::4bbdc3c5-ca22-4337-8b0a-61e5586f70bd" providerId="AD" clId="Web-{5CD4E24B-F5AD-2273-C3BB-D8A84CCF967C}" dt="2023-03-03T19:46:08.574" v="8"/>
          <ac:grpSpMkLst>
            <pc:docMk/>
            <pc:sldMk cId="966758616" sldId="262"/>
            <ac:grpSpMk id="10" creationId="{AA39BAE7-7EB8-4E22-BCBB-F00F514DB7EA}"/>
          </ac:grpSpMkLst>
        </pc:grpChg>
      </pc:sldChg>
      <pc:sldChg chg="addSp modSp mod setBg">
        <pc:chgData name="THALLES DOS SANTOS CANELA" userId="S::03579644386@professores.facimp.edu.br::4bbdc3c5-ca22-4337-8b0a-61e5586f70bd" providerId="AD" clId="Web-{5CD4E24B-F5AD-2273-C3BB-D8A84CCF967C}" dt="2023-03-03T19:46:12.153" v="9"/>
        <pc:sldMkLst>
          <pc:docMk/>
          <pc:sldMk cId="2588707828" sldId="263"/>
        </pc:sldMkLst>
        <pc:spChg chg="mod">
          <ac:chgData name="THALLES DOS SANTOS CANELA" userId="S::03579644386@professores.facimp.edu.br::4bbdc3c5-ca22-4337-8b0a-61e5586f70bd" providerId="AD" clId="Web-{5CD4E24B-F5AD-2273-C3BB-D8A84CCF967C}" dt="2023-03-03T19:46:12.153" v="9"/>
          <ac:spMkLst>
            <pc:docMk/>
            <pc:sldMk cId="2588707828" sldId="263"/>
            <ac:spMk id="2" creationId="{A77F11AF-C827-DB2B-37A9-CCB062056C12}"/>
          </ac:spMkLst>
        </pc:spChg>
        <pc:spChg chg="mod">
          <ac:chgData name="THALLES DOS SANTOS CANELA" userId="S::03579644386@professores.facimp.edu.br::4bbdc3c5-ca22-4337-8b0a-61e5586f70bd" providerId="AD" clId="Web-{5CD4E24B-F5AD-2273-C3BB-D8A84CCF967C}" dt="2023-03-03T19:46:12.153" v="9"/>
          <ac:spMkLst>
            <pc:docMk/>
            <pc:sldMk cId="2588707828" sldId="263"/>
            <ac:spMk id="3" creationId="{CF223A02-C12C-EBB2-BC54-7C783380D9ED}"/>
          </ac:spMkLst>
        </pc:spChg>
        <pc:spChg chg="add">
          <ac:chgData name="THALLES DOS SANTOS CANELA" userId="S::03579644386@professores.facimp.edu.br::4bbdc3c5-ca22-4337-8b0a-61e5586f70bd" providerId="AD" clId="Web-{5CD4E24B-F5AD-2273-C3BB-D8A84CCF967C}" dt="2023-03-03T19:46:12.153" v="9"/>
          <ac:spMkLst>
            <pc:docMk/>
            <pc:sldMk cId="2588707828" sldId="263"/>
            <ac:spMk id="8" creationId="{429917F3-0560-4C6F-B265-458B218C4B87}"/>
          </ac:spMkLst>
        </pc:spChg>
        <pc:grpChg chg="add">
          <ac:chgData name="THALLES DOS SANTOS CANELA" userId="S::03579644386@professores.facimp.edu.br::4bbdc3c5-ca22-4337-8b0a-61e5586f70bd" providerId="AD" clId="Web-{5CD4E24B-F5AD-2273-C3BB-D8A84CCF967C}" dt="2023-03-03T19:46:12.153" v="9"/>
          <ac:grpSpMkLst>
            <pc:docMk/>
            <pc:sldMk cId="2588707828" sldId="263"/>
            <ac:grpSpMk id="10" creationId="{AA39BAE7-7EB8-4E22-BCBB-F00F514DB7EA}"/>
          </ac:grpSpMkLst>
        </pc:grpChg>
      </pc:sldChg>
      <pc:sldChg chg="addSp modSp mod setBg">
        <pc:chgData name="THALLES DOS SANTOS CANELA" userId="S::03579644386@professores.facimp.edu.br::4bbdc3c5-ca22-4337-8b0a-61e5586f70bd" providerId="AD" clId="Web-{5CD4E24B-F5AD-2273-C3BB-D8A84CCF967C}" dt="2023-03-03T19:46:15.247" v="10"/>
        <pc:sldMkLst>
          <pc:docMk/>
          <pc:sldMk cId="2716246814" sldId="265"/>
        </pc:sldMkLst>
        <pc:spChg chg="mod">
          <ac:chgData name="THALLES DOS SANTOS CANELA" userId="S::03579644386@professores.facimp.edu.br::4bbdc3c5-ca22-4337-8b0a-61e5586f70bd" providerId="AD" clId="Web-{5CD4E24B-F5AD-2273-C3BB-D8A84CCF967C}" dt="2023-03-03T19:46:15.247" v="10"/>
          <ac:spMkLst>
            <pc:docMk/>
            <pc:sldMk cId="2716246814" sldId="265"/>
            <ac:spMk id="2" creationId="{18016E7C-11A4-324E-A386-133C58C50953}"/>
          </ac:spMkLst>
        </pc:spChg>
        <pc:spChg chg="mod">
          <ac:chgData name="THALLES DOS SANTOS CANELA" userId="S::03579644386@professores.facimp.edu.br::4bbdc3c5-ca22-4337-8b0a-61e5586f70bd" providerId="AD" clId="Web-{5CD4E24B-F5AD-2273-C3BB-D8A84CCF967C}" dt="2023-03-03T19:46:15.247" v="10"/>
          <ac:spMkLst>
            <pc:docMk/>
            <pc:sldMk cId="2716246814" sldId="265"/>
            <ac:spMk id="3" creationId="{1740E68B-12C9-6E0B-199C-27E62EF6835C}"/>
          </ac:spMkLst>
        </pc:spChg>
        <pc:spChg chg="add">
          <ac:chgData name="THALLES DOS SANTOS CANELA" userId="S::03579644386@professores.facimp.edu.br::4bbdc3c5-ca22-4337-8b0a-61e5586f70bd" providerId="AD" clId="Web-{5CD4E24B-F5AD-2273-C3BB-D8A84CCF967C}" dt="2023-03-03T19:46:15.247" v="10"/>
          <ac:spMkLst>
            <pc:docMk/>
            <pc:sldMk cId="2716246814" sldId="265"/>
            <ac:spMk id="8" creationId="{429917F3-0560-4C6F-B265-458B218C4B87}"/>
          </ac:spMkLst>
        </pc:spChg>
        <pc:grpChg chg="add">
          <ac:chgData name="THALLES DOS SANTOS CANELA" userId="S::03579644386@professores.facimp.edu.br::4bbdc3c5-ca22-4337-8b0a-61e5586f70bd" providerId="AD" clId="Web-{5CD4E24B-F5AD-2273-C3BB-D8A84CCF967C}" dt="2023-03-03T19:46:15.247" v="10"/>
          <ac:grpSpMkLst>
            <pc:docMk/>
            <pc:sldMk cId="2716246814" sldId="265"/>
            <ac:grpSpMk id="10" creationId="{AA39BAE7-7EB8-4E22-BCBB-F00F514DB7EA}"/>
          </ac:grpSpMkLst>
        </pc:grpChg>
      </pc:sldChg>
      <pc:sldChg chg="addSp modSp mod setBg">
        <pc:chgData name="THALLES DOS SANTOS CANELA" userId="S::03579644386@professores.facimp.edu.br::4bbdc3c5-ca22-4337-8b0a-61e5586f70bd" providerId="AD" clId="Web-{5CD4E24B-F5AD-2273-C3BB-D8A84CCF967C}" dt="2023-03-03T19:46:17.137" v="11"/>
        <pc:sldMkLst>
          <pc:docMk/>
          <pc:sldMk cId="642502839" sldId="266"/>
        </pc:sldMkLst>
        <pc:spChg chg="mod">
          <ac:chgData name="THALLES DOS SANTOS CANELA" userId="S::03579644386@professores.facimp.edu.br::4bbdc3c5-ca22-4337-8b0a-61e5586f70bd" providerId="AD" clId="Web-{5CD4E24B-F5AD-2273-C3BB-D8A84CCF967C}" dt="2023-03-03T19:46:17.137" v="11"/>
          <ac:spMkLst>
            <pc:docMk/>
            <pc:sldMk cId="642502839" sldId="266"/>
            <ac:spMk id="2" creationId="{F59B6192-7B63-77DD-C43B-F344BE44357C}"/>
          </ac:spMkLst>
        </pc:spChg>
        <pc:spChg chg="mod">
          <ac:chgData name="THALLES DOS SANTOS CANELA" userId="S::03579644386@professores.facimp.edu.br::4bbdc3c5-ca22-4337-8b0a-61e5586f70bd" providerId="AD" clId="Web-{5CD4E24B-F5AD-2273-C3BB-D8A84CCF967C}" dt="2023-03-03T19:46:17.137" v="11"/>
          <ac:spMkLst>
            <pc:docMk/>
            <pc:sldMk cId="642502839" sldId="266"/>
            <ac:spMk id="3" creationId="{CFEFB06B-BB88-9E88-87AC-C6B126BDA4FF}"/>
          </ac:spMkLst>
        </pc:spChg>
        <pc:spChg chg="add">
          <ac:chgData name="THALLES DOS SANTOS CANELA" userId="S::03579644386@professores.facimp.edu.br::4bbdc3c5-ca22-4337-8b0a-61e5586f70bd" providerId="AD" clId="Web-{5CD4E24B-F5AD-2273-C3BB-D8A84CCF967C}" dt="2023-03-03T19:46:17.137" v="11"/>
          <ac:spMkLst>
            <pc:docMk/>
            <pc:sldMk cId="642502839" sldId="266"/>
            <ac:spMk id="8" creationId="{429917F3-0560-4C6F-B265-458B218C4B87}"/>
          </ac:spMkLst>
        </pc:spChg>
        <pc:grpChg chg="add">
          <ac:chgData name="THALLES DOS SANTOS CANELA" userId="S::03579644386@professores.facimp.edu.br::4bbdc3c5-ca22-4337-8b0a-61e5586f70bd" providerId="AD" clId="Web-{5CD4E24B-F5AD-2273-C3BB-D8A84CCF967C}" dt="2023-03-03T19:46:17.137" v="11"/>
          <ac:grpSpMkLst>
            <pc:docMk/>
            <pc:sldMk cId="642502839" sldId="266"/>
            <ac:grpSpMk id="10" creationId="{AA39BAE7-7EB8-4E22-BCBB-F00F514DB7EA}"/>
          </ac:grpSpMkLst>
        </pc:grpChg>
      </pc:sldChg>
    </pc:docChg>
  </pc:docChgLst>
  <pc:docChgLst>
    <pc:chgData name="THALLES DOS SANTOS CANELA" userId="S::03579644386@professores.facimp.edu.br::4bbdc3c5-ca22-4337-8b0a-61e5586f70bd" providerId="AD" clId="Web-{1BF54BB1-99D0-EBC3-90A9-69CDD7A3D4A9}"/>
    <pc:docChg chg="modSld">
      <pc:chgData name="THALLES DOS SANTOS CANELA" userId="S::03579644386@professores.facimp.edu.br::4bbdc3c5-ca22-4337-8b0a-61e5586f70bd" providerId="AD" clId="Web-{1BF54BB1-99D0-EBC3-90A9-69CDD7A3D4A9}" dt="2023-03-03T22:27:08.903" v="5" actId="20577"/>
      <pc:docMkLst>
        <pc:docMk/>
      </pc:docMkLst>
      <pc:sldChg chg="modSp">
        <pc:chgData name="THALLES DOS SANTOS CANELA" userId="S::03579644386@professores.facimp.edu.br::4bbdc3c5-ca22-4337-8b0a-61e5586f70bd" providerId="AD" clId="Web-{1BF54BB1-99D0-EBC3-90A9-69CDD7A3D4A9}" dt="2023-03-03T22:24:21.631" v="0" actId="20577"/>
        <pc:sldMkLst>
          <pc:docMk/>
          <pc:sldMk cId="3884146150" sldId="261"/>
        </pc:sldMkLst>
        <pc:spChg chg="mod">
          <ac:chgData name="THALLES DOS SANTOS CANELA" userId="S::03579644386@professores.facimp.edu.br::4bbdc3c5-ca22-4337-8b0a-61e5586f70bd" providerId="AD" clId="Web-{1BF54BB1-99D0-EBC3-90A9-69CDD7A3D4A9}" dt="2023-03-03T22:24:21.631" v="0" actId="20577"/>
          <ac:spMkLst>
            <pc:docMk/>
            <pc:sldMk cId="3884146150" sldId="261"/>
            <ac:spMk id="3" creationId="{D600AB98-CC12-E291-AA67-D9E3E429C3FE}"/>
          </ac:spMkLst>
        </pc:spChg>
      </pc:sldChg>
      <pc:sldChg chg="modSp">
        <pc:chgData name="THALLES DOS SANTOS CANELA" userId="S::03579644386@professores.facimp.edu.br::4bbdc3c5-ca22-4337-8b0a-61e5586f70bd" providerId="AD" clId="Web-{1BF54BB1-99D0-EBC3-90A9-69CDD7A3D4A9}" dt="2023-03-03T22:24:59.476" v="1" actId="20577"/>
        <pc:sldMkLst>
          <pc:docMk/>
          <pc:sldMk cId="966758616" sldId="262"/>
        </pc:sldMkLst>
        <pc:spChg chg="mod">
          <ac:chgData name="THALLES DOS SANTOS CANELA" userId="S::03579644386@professores.facimp.edu.br::4bbdc3c5-ca22-4337-8b0a-61e5586f70bd" providerId="AD" clId="Web-{1BF54BB1-99D0-EBC3-90A9-69CDD7A3D4A9}" dt="2023-03-03T22:24:59.476" v="1" actId="20577"/>
          <ac:spMkLst>
            <pc:docMk/>
            <pc:sldMk cId="966758616" sldId="262"/>
            <ac:spMk id="3" creationId="{84DC883C-8404-DB09-C0F5-892768FD3B34}"/>
          </ac:spMkLst>
        </pc:spChg>
      </pc:sldChg>
      <pc:sldChg chg="modSp">
        <pc:chgData name="THALLES DOS SANTOS CANELA" userId="S::03579644386@professores.facimp.edu.br::4bbdc3c5-ca22-4337-8b0a-61e5586f70bd" providerId="AD" clId="Web-{1BF54BB1-99D0-EBC3-90A9-69CDD7A3D4A9}" dt="2023-03-03T22:27:08.903" v="5" actId="20577"/>
        <pc:sldMkLst>
          <pc:docMk/>
          <pc:sldMk cId="2588707828" sldId="263"/>
        </pc:sldMkLst>
        <pc:spChg chg="mod">
          <ac:chgData name="THALLES DOS SANTOS CANELA" userId="S::03579644386@professores.facimp.edu.br::4bbdc3c5-ca22-4337-8b0a-61e5586f70bd" providerId="AD" clId="Web-{1BF54BB1-99D0-EBC3-90A9-69CDD7A3D4A9}" dt="2023-03-03T22:27:08.903" v="5" actId="20577"/>
          <ac:spMkLst>
            <pc:docMk/>
            <pc:sldMk cId="2588707828" sldId="263"/>
            <ac:spMk id="3" creationId="{CF223A02-C12C-EBB2-BC54-7C783380D9ED}"/>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3348B-FE53-47BE-B179-EABD83104C0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46C3DCD-34B0-4FE5-986B-C9F0EF970841}">
      <dgm:prSet/>
      <dgm:spPr/>
      <dgm:t>
        <a:bodyPr/>
        <a:lstStyle/>
        <a:p>
          <a:pPr>
            <a:lnSpc>
              <a:spcPct val="100000"/>
            </a:lnSpc>
          </a:pPr>
          <a:r>
            <a:rPr lang="pt-BR"/>
            <a:t>Infraestrutura como Serviço (IaaS)</a:t>
          </a:r>
          <a:endParaRPr lang="en-US"/>
        </a:p>
      </dgm:t>
    </dgm:pt>
    <dgm:pt modelId="{964352AE-C6F8-474D-BCA1-D27F5A0B8492}" type="parTrans" cxnId="{76A2AF76-23FB-46CA-A072-1AF2496E12E8}">
      <dgm:prSet/>
      <dgm:spPr/>
      <dgm:t>
        <a:bodyPr/>
        <a:lstStyle/>
        <a:p>
          <a:endParaRPr lang="en-US"/>
        </a:p>
      </dgm:t>
    </dgm:pt>
    <dgm:pt modelId="{FCC17797-6A23-49C8-A55F-3E4708D7F75D}" type="sibTrans" cxnId="{76A2AF76-23FB-46CA-A072-1AF2496E12E8}">
      <dgm:prSet/>
      <dgm:spPr/>
      <dgm:t>
        <a:bodyPr/>
        <a:lstStyle/>
        <a:p>
          <a:endParaRPr lang="en-US"/>
        </a:p>
      </dgm:t>
    </dgm:pt>
    <dgm:pt modelId="{AD4E8205-4039-4ACF-89B5-5557E98EDFC4}">
      <dgm:prSet/>
      <dgm:spPr/>
      <dgm:t>
        <a:bodyPr/>
        <a:lstStyle/>
        <a:p>
          <a:pPr>
            <a:lnSpc>
              <a:spcPct val="100000"/>
            </a:lnSpc>
          </a:pPr>
          <a:r>
            <a:rPr lang="pt-BR"/>
            <a:t>Software como Serviço (SaaS)</a:t>
          </a:r>
          <a:endParaRPr lang="en-US"/>
        </a:p>
      </dgm:t>
    </dgm:pt>
    <dgm:pt modelId="{05867418-3EEA-4859-8D70-8B2E1CA757C4}" type="parTrans" cxnId="{40230235-390F-485C-8E34-57785DF23B2D}">
      <dgm:prSet/>
      <dgm:spPr/>
      <dgm:t>
        <a:bodyPr/>
        <a:lstStyle/>
        <a:p>
          <a:endParaRPr lang="en-US"/>
        </a:p>
      </dgm:t>
    </dgm:pt>
    <dgm:pt modelId="{CB0ADE9F-7AF8-4A69-8501-E3CA177169FF}" type="sibTrans" cxnId="{40230235-390F-485C-8E34-57785DF23B2D}">
      <dgm:prSet/>
      <dgm:spPr/>
      <dgm:t>
        <a:bodyPr/>
        <a:lstStyle/>
        <a:p>
          <a:endParaRPr lang="en-US"/>
        </a:p>
      </dgm:t>
    </dgm:pt>
    <dgm:pt modelId="{643BB845-91FA-4769-AA33-A66B463E2F64}">
      <dgm:prSet/>
      <dgm:spPr/>
      <dgm:t>
        <a:bodyPr/>
        <a:lstStyle/>
        <a:p>
          <a:pPr>
            <a:lnSpc>
              <a:spcPct val="100000"/>
            </a:lnSpc>
          </a:pPr>
          <a:r>
            <a:rPr lang="pt-BR"/>
            <a:t>Plataforma como Serviço (PaaS)</a:t>
          </a:r>
          <a:endParaRPr lang="en-US"/>
        </a:p>
      </dgm:t>
    </dgm:pt>
    <dgm:pt modelId="{D18B86A6-B47F-48E4-AE00-31FAB58C02BB}" type="parTrans" cxnId="{BFE63ECB-691B-4B6D-873C-28FC1508F2A0}">
      <dgm:prSet/>
      <dgm:spPr/>
      <dgm:t>
        <a:bodyPr/>
        <a:lstStyle/>
        <a:p>
          <a:endParaRPr lang="en-US"/>
        </a:p>
      </dgm:t>
    </dgm:pt>
    <dgm:pt modelId="{B7148280-D658-4A89-A98C-773CAEFC339E}" type="sibTrans" cxnId="{BFE63ECB-691B-4B6D-873C-28FC1508F2A0}">
      <dgm:prSet/>
      <dgm:spPr/>
      <dgm:t>
        <a:bodyPr/>
        <a:lstStyle/>
        <a:p>
          <a:endParaRPr lang="en-US"/>
        </a:p>
      </dgm:t>
    </dgm:pt>
    <dgm:pt modelId="{85F534C6-0782-41A5-BF0D-A3661D1557F1}" type="pres">
      <dgm:prSet presAssocID="{2AC3348B-FE53-47BE-B179-EABD83104C0E}" presName="root" presStyleCnt="0">
        <dgm:presLayoutVars>
          <dgm:dir/>
          <dgm:resizeHandles val="exact"/>
        </dgm:presLayoutVars>
      </dgm:prSet>
      <dgm:spPr/>
    </dgm:pt>
    <dgm:pt modelId="{40BBA6E4-A2AB-4C26-98FC-CC9FF838FC02}" type="pres">
      <dgm:prSet presAssocID="{F46C3DCD-34B0-4FE5-986B-C9F0EF970841}" presName="compNode" presStyleCnt="0"/>
      <dgm:spPr/>
    </dgm:pt>
    <dgm:pt modelId="{62ED2AF1-15A1-4F38-BF7D-5ED4DCFD72F5}" type="pres">
      <dgm:prSet presAssocID="{F46C3DCD-34B0-4FE5-986B-C9F0EF9708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co de dados"/>
        </a:ext>
      </dgm:extLst>
    </dgm:pt>
    <dgm:pt modelId="{261E5458-9F6A-47E0-9D02-A204C7779959}" type="pres">
      <dgm:prSet presAssocID="{F46C3DCD-34B0-4FE5-986B-C9F0EF970841}" presName="spaceRect" presStyleCnt="0"/>
      <dgm:spPr/>
    </dgm:pt>
    <dgm:pt modelId="{1C8F2651-16CC-4B94-A433-B0E00A0CA8EE}" type="pres">
      <dgm:prSet presAssocID="{F46C3DCD-34B0-4FE5-986B-C9F0EF970841}" presName="textRect" presStyleLbl="revTx" presStyleIdx="0" presStyleCnt="3">
        <dgm:presLayoutVars>
          <dgm:chMax val="1"/>
          <dgm:chPref val="1"/>
        </dgm:presLayoutVars>
      </dgm:prSet>
      <dgm:spPr/>
    </dgm:pt>
    <dgm:pt modelId="{8A95D79C-17B7-49BC-B511-18F2CE374B8A}" type="pres">
      <dgm:prSet presAssocID="{FCC17797-6A23-49C8-A55F-3E4708D7F75D}" presName="sibTrans" presStyleCnt="0"/>
      <dgm:spPr/>
    </dgm:pt>
    <dgm:pt modelId="{89ACCDDE-F5D2-4FF9-8DE7-1FF8F59066A0}" type="pres">
      <dgm:prSet presAssocID="{AD4E8205-4039-4ACF-89B5-5557E98EDFC4}" presName="compNode" presStyleCnt="0"/>
      <dgm:spPr/>
    </dgm:pt>
    <dgm:pt modelId="{3BA4AF3D-A76D-49CC-A4C7-93009C9B57B8}" type="pres">
      <dgm:prSet presAssocID="{AD4E8205-4039-4ACF-89B5-5557E98EDF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65791915-A751-4E50-A1F5-BCA7AC81BC26}" type="pres">
      <dgm:prSet presAssocID="{AD4E8205-4039-4ACF-89B5-5557E98EDFC4}" presName="spaceRect" presStyleCnt="0"/>
      <dgm:spPr/>
    </dgm:pt>
    <dgm:pt modelId="{DB77CFA3-CC5D-4F31-BABB-9D99A746A579}" type="pres">
      <dgm:prSet presAssocID="{AD4E8205-4039-4ACF-89B5-5557E98EDFC4}" presName="textRect" presStyleLbl="revTx" presStyleIdx="1" presStyleCnt="3">
        <dgm:presLayoutVars>
          <dgm:chMax val="1"/>
          <dgm:chPref val="1"/>
        </dgm:presLayoutVars>
      </dgm:prSet>
      <dgm:spPr/>
    </dgm:pt>
    <dgm:pt modelId="{F8C198A1-F66D-400D-B859-56C26F0C11C0}" type="pres">
      <dgm:prSet presAssocID="{CB0ADE9F-7AF8-4A69-8501-E3CA177169FF}" presName="sibTrans" presStyleCnt="0"/>
      <dgm:spPr/>
    </dgm:pt>
    <dgm:pt modelId="{EB2D3E6E-D9D0-4F1B-B3D8-847B2286F8F2}" type="pres">
      <dgm:prSet presAssocID="{643BB845-91FA-4769-AA33-A66B463E2F64}" presName="compNode" presStyleCnt="0"/>
      <dgm:spPr/>
    </dgm:pt>
    <dgm:pt modelId="{78AF2419-0609-401E-9031-C9634BB0D4EB}" type="pres">
      <dgm:prSet presAssocID="{643BB845-91FA-4769-AA33-A66B463E2F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58CF1369-05E9-4D3F-8800-C67E36FC8F0A}" type="pres">
      <dgm:prSet presAssocID="{643BB845-91FA-4769-AA33-A66B463E2F64}" presName="spaceRect" presStyleCnt="0"/>
      <dgm:spPr/>
    </dgm:pt>
    <dgm:pt modelId="{E954DEEF-1608-449C-95B8-E8511E015ADE}" type="pres">
      <dgm:prSet presAssocID="{643BB845-91FA-4769-AA33-A66B463E2F64}" presName="textRect" presStyleLbl="revTx" presStyleIdx="2" presStyleCnt="3">
        <dgm:presLayoutVars>
          <dgm:chMax val="1"/>
          <dgm:chPref val="1"/>
        </dgm:presLayoutVars>
      </dgm:prSet>
      <dgm:spPr/>
    </dgm:pt>
  </dgm:ptLst>
  <dgm:cxnLst>
    <dgm:cxn modelId="{2360170E-1928-4A1D-94A5-690042217F15}" type="presOf" srcId="{F46C3DCD-34B0-4FE5-986B-C9F0EF970841}" destId="{1C8F2651-16CC-4B94-A433-B0E00A0CA8EE}" srcOrd="0" destOrd="0" presId="urn:microsoft.com/office/officeart/2018/2/layout/IconLabelList"/>
    <dgm:cxn modelId="{28606A1D-AFFD-412D-82C3-2BBF28A4C49E}" type="presOf" srcId="{2AC3348B-FE53-47BE-B179-EABD83104C0E}" destId="{85F534C6-0782-41A5-BF0D-A3661D1557F1}" srcOrd="0" destOrd="0" presId="urn:microsoft.com/office/officeart/2018/2/layout/IconLabelList"/>
    <dgm:cxn modelId="{40230235-390F-485C-8E34-57785DF23B2D}" srcId="{2AC3348B-FE53-47BE-B179-EABD83104C0E}" destId="{AD4E8205-4039-4ACF-89B5-5557E98EDFC4}" srcOrd="1" destOrd="0" parTransId="{05867418-3EEA-4859-8D70-8B2E1CA757C4}" sibTransId="{CB0ADE9F-7AF8-4A69-8501-E3CA177169FF}"/>
    <dgm:cxn modelId="{B15D2162-E3C5-4DAB-9919-60E48A49E29A}" type="presOf" srcId="{AD4E8205-4039-4ACF-89B5-5557E98EDFC4}" destId="{DB77CFA3-CC5D-4F31-BABB-9D99A746A579}" srcOrd="0" destOrd="0" presId="urn:microsoft.com/office/officeart/2018/2/layout/IconLabelList"/>
    <dgm:cxn modelId="{76A2AF76-23FB-46CA-A072-1AF2496E12E8}" srcId="{2AC3348B-FE53-47BE-B179-EABD83104C0E}" destId="{F46C3DCD-34B0-4FE5-986B-C9F0EF970841}" srcOrd="0" destOrd="0" parTransId="{964352AE-C6F8-474D-BCA1-D27F5A0B8492}" sibTransId="{FCC17797-6A23-49C8-A55F-3E4708D7F75D}"/>
    <dgm:cxn modelId="{BFE63ECB-691B-4B6D-873C-28FC1508F2A0}" srcId="{2AC3348B-FE53-47BE-B179-EABD83104C0E}" destId="{643BB845-91FA-4769-AA33-A66B463E2F64}" srcOrd="2" destOrd="0" parTransId="{D18B86A6-B47F-48E4-AE00-31FAB58C02BB}" sibTransId="{B7148280-D658-4A89-A98C-773CAEFC339E}"/>
    <dgm:cxn modelId="{574A63D0-5D03-4800-8038-FAAB5976230A}" type="presOf" srcId="{643BB845-91FA-4769-AA33-A66B463E2F64}" destId="{E954DEEF-1608-449C-95B8-E8511E015ADE}" srcOrd="0" destOrd="0" presId="urn:microsoft.com/office/officeart/2018/2/layout/IconLabelList"/>
    <dgm:cxn modelId="{7837E1DB-2A33-4820-B490-B0D16BA6242F}" type="presParOf" srcId="{85F534C6-0782-41A5-BF0D-A3661D1557F1}" destId="{40BBA6E4-A2AB-4C26-98FC-CC9FF838FC02}" srcOrd="0" destOrd="0" presId="urn:microsoft.com/office/officeart/2018/2/layout/IconLabelList"/>
    <dgm:cxn modelId="{19F0BB32-6796-4EDF-B063-BCB23F3B0652}" type="presParOf" srcId="{40BBA6E4-A2AB-4C26-98FC-CC9FF838FC02}" destId="{62ED2AF1-15A1-4F38-BF7D-5ED4DCFD72F5}" srcOrd="0" destOrd="0" presId="urn:microsoft.com/office/officeart/2018/2/layout/IconLabelList"/>
    <dgm:cxn modelId="{8B9F08BB-33C6-413C-9BA4-21D807AD8AD1}" type="presParOf" srcId="{40BBA6E4-A2AB-4C26-98FC-CC9FF838FC02}" destId="{261E5458-9F6A-47E0-9D02-A204C7779959}" srcOrd="1" destOrd="0" presId="urn:microsoft.com/office/officeart/2018/2/layout/IconLabelList"/>
    <dgm:cxn modelId="{5D2B16A5-5AC4-4116-8688-3D5FD0B18873}" type="presParOf" srcId="{40BBA6E4-A2AB-4C26-98FC-CC9FF838FC02}" destId="{1C8F2651-16CC-4B94-A433-B0E00A0CA8EE}" srcOrd="2" destOrd="0" presId="urn:microsoft.com/office/officeart/2018/2/layout/IconLabelList"/>
    <dgm:cxn modelId="{AF6F3732-9C68-4B8F-B2C3-4B78F9F0C345}" type="presParOf" srcId="{85F534C6-0782-41A5-BF0D-A3661D1557F1}" destId="{8A95D79C-17B7-49BC-B511-18F2CE374B8A}" srcOrd="1" destOrd="0" presId="urn:microsoft.com/office/officeart/2018/2/layout/IconLabelList"/>
    <dgm:cxn modelId="{2360444F-5ED7-4598-ADE8-48DCDD5E457B}" type="presParOf" srcId="{85F534C6-0782-41A5-BF0D-A3661D1557F1}" destId="{89ACCDDE-F5D2-4FF9-8DE7-1FF8F59066A0}" srcOrd="2" destOrd="0" presId="urn:microsoft.com/office/officeart/2018/2/layout/IconLabelList"/>
    <dgm:cxn modelId="{D5E39E37-9653-4A6C-AD6A-13EF52089AF4}" type="presParOf" srcId="{89ACCDDE-F5D2-4FF9-8DE7-1FF8F59066A0}" destId="{3BA4AF3D-A76D-49CC-A4C7-93009C9B57B8}" srcOrd="0" destOrd="0" presId="urn:microsoft.com/office/officeart/2018/2/layout/IconLabelList"/>
    <dgm:cxn modelId="{ED80A5FF-FFEF-43AF-A9F2-8F7DDC4FAD9F}" type="presParOf" srcId="{89ACCDDE-F5D2-4FF9-8DE7-1FF8F59066A0}" destId="{65791915-A751-4E50-A1F5-BCA7AC81BC26}" srcOrd="1" destOrd="0" presId="urn:microsoft.com/office/officeart/2018/2/layout/IconLabelList"/>
    <dgm:cxn modelId="{C2510307-5FDB-4F84-AE5F-59B4C9D99A83}" type="presParOf" srcId="{89ACCDDE-F5D2-4FF9-8DE7-1FF8F59066A0}" destId="{DB77CFA3-CC5D-4F31-BABB-9D99A746A579}" srcOrd="2" destOrd="0" presId="urn:microsoft.com/office/officeart/2018/2/layout/IconLabelList"/>
    <dgm:cxn modelId="{00F75CFB-D2E9-48B8-AF00-B2B5D2AB999E}" type="presParOf" srcId="{85F534C6-0782-41A5-BF0D-A3661D1557F1}" destId="{F8C198A1-F66D-400D-B859-56C26F0C11C0}" srcOrd="3" destOrd="0" presId="urn:microsoft.com/office/officeart/2018/2/layout/IconLabelList"/>
    <dgm:cxn modelId="{F20491B9-FBF2-429F-854B-69C07A733D40}" type="presParOf" srcId="{85F534C6-0782-41A5-BF0D-A3661D1557F1}" destId="{EB2D3E6E-D9D0-4F1B-B3D8-847B2286F8F2}" srcOrd="4" destOrd="0" presId="urn:microsoft.com/office/officeart/2018/2/layout/IconLabelList"/>
    <dgm:cxn modelId="{4804FE6D-5A1D-4990-8716-869FBA27771B}" type="presParOf" srcId="{EB2D3E6E-D9D0-4F1B-B3D8-847B2286F8F2}" destId="{78AF2419-0609-401E-9031-C9634BB0D4EB}" srcOrd="0" destOrd="0" presId="urn:microsoft.com/office/officeart/2018/2/layout/IconLabelList"/>
    <dgm:cxn modelId="{F9D05813-35CD-4E0B-A40B-E4C299926FC8}" type="presParOf" srcId="{EB2D3E6E-D9D0-4F1B-B3D8-847B2286F8F2}" destId="{58CF1369-05E9-4D3F-8800-C67E36FC8F0A}" srcOrd="1" destOrd="0" presId="urn:microsoft.com/office/officeart/2018/2/layout/IconLabelList"/>
    <dgm:cxn modelId="{6E524E37-2FDA-49F2-A5B1-4B6173A19260}" type="presParOf" srcId="{EB2D3E6E-D9D0-4F1B-B3D8-847B2286F8F2}" destId="{E954DEEF-1608-449C-95B8-E8511E015AD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D2AF1-15A1-4F38-BF7D-5ED4DCFD72F5}">
      <dsp:nvSpPr>
        <dsp:cNvPr id="0" name=""/>
        <dsp:cNvSpPr/>
      </dsp:nvSpPr>
      <dsp:spPr>
        <a:xfrm>
          <a:off x="1073961" y="780507"/>
          <a:ext cx="1276262" cy="12762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F2651-16CC-4B94-A433-B0E00A0CA8EE}">
      <dsp:nvSpPr>
        <dsp:cNvPr id="0" name=""/>
        <dsp:cNvSpPr/>
      </dsp:nvSpPr>
      <dsp:spPr>
        <a:xfrm>
          <a:off x="294023" y="2409091"/>
          <a:ext cx="283613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pt-BR" sz="2300" kern="1200"/>
            <a:t>Infraestrutura como Serviço (IaaS)</a:t>
          </a:r>
          <a:endParaRPr lang="en-US" sz="2300" kern="1200"/>
        </a:p>
      </dsp:txBody>
      <dsp:txXfrm>
        <a:off x="294023" y="2409091"/>
        <a:ext cx="2836139" cy="720000"/>
      </dsp:txXfrm>
    </dsp:sp>
    <dsp:sp modelId="{3BA4AF3D-A76D-49CC-A4C7-93009C9B57B8}">
      <dsp:nvSpPr>
        <dsp:cNvPr id="0" name=""/>
        <dsp:cNvSpPr/>
      </dsp:nvSpPr>
      <dsp:spPr>
        <a:xfrm>
          <a:off x="4406424" y="780507"/>
          <a:ext cx="1276262" cy="12762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7CFA3-CC5D-4F31-BABB-9D99A746A579}">
      <dsp:nvSpPr>
        <dsp:cNvPr id="0" name=""/>
        <dsp:cNvSpPr/>
      </dsp:nvSpPr>
      <dsp:spPr>
        <a:xfrm>
          <a:off x="3626486" y="2409091"/>
          <a:ext cx="283613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pt-BR" sz="2300" kern="1200"/>
            <a:t>Software como Serviço (SaaS)</a:t>
          </a:r>
          <a:endParaRPr lang="en-US" sz="2300" kern="1200"/>
        </a:p>
      </dsp:txBody>
      <dsp:txXfrm>
        <a:off x="3626486" y="2409091"/>
        <a:ext cx="2836139" cy="720000"/>
      </dsp:txXfrm>
    </dsp:sp>
    <dsp:sp modelId="{78AF2419-0609-401E-9031-C9634BB0D4EB}">
      <dsp:nvSpPr>
        <dsp:cNvPr id="0" name=""/>
        <dsp:cNvSpPr/>
      </dsp:nvSpPr>
      <dsp:spPr>
        <a:xfrm>
          <a:off x="7738888" y="780507"/>
          <a:ext cx="1276262" cy="12762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54DEEF-1608-449C-95B8-E8511E015ADE}">
      <dsp:nvSpPr>
        <dsp:cNvPr id="0" name=""/>
        <dsp:cNvSpPr/>
      </dsp:nvSpPr>
      <dsp:spPr>
        <a:xfrm>
          <a:off x="6958949" y="2409091"/>
          <a:ext cx="283613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pt-BR" sz="2300" kern="1200"/>
            <a:t>Plataforma como Serviço (PaaS)</a:t>
          </a:r>
          <a:endParaRPr lang="en-US" sz="2300" kern="1200"/>
        </a:p>
      </dsp:txBody>
      <dsp:txXfrm>
        <a:off x="6958949" y="2409091"/>
        <a:ext cx="283613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04.03.2023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04.03.2023</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04.03.2023</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04.03.2023</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04.03.2023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04.03.2023</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t>04.03.2023</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9B203BE2-DA8E-472E-AA77-06222205844F}"/>
              </a:ext>
            </a:extLst>
          </p:cNvPr>
          <p:cNvSpPr txBox="1"/>
          <p:nvPr/>
        </p:nvSpPr>
        <p:spPr>
          <a:xfrm>
            <a:off x="539447" y="309638"/>
            <a:ext cx="9577007"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latin typeface="Calibri"/>
                <a:ea typeface="+mn-lt"/>
                <a:cs typeface="Calibri"/>
              </a:rPr>
              <a:t>Prof. esp. </a:t>
            </a:r>
            <a:r>
              <a:rPr lang="en-US" sz="4800" b="1" dirty="0" err="1">
                <a:latin typeface="Calibri"/>
                <a:ea typeface="+mn-lt"/>
                <a:cs typeface="Calibri"/>
              </a:rPr>
              <a:t>Thalles</a:t>
            </a:r>
            <a:r>
              <a:rPr lang="en-US" sz="4800" b="1" dirty="0">
                <a:latin typeface="Calibri"/>
                <a:ea typeface="+mn-lt"/>
                <a:cs typeface="Calibri"/>
              </a:rPr>
              <a:t> Canela</a:t>
            </a:r>
            <a:endParaRPr lang="en-US" sz="2400" dirty="0">
              <a:latin typeface="Calibri"/>
              <a:ea typeface="+mn-lt"/>
              <a:cs typeface="Calibri"/>
            </a:endParaRPr>
          </a:p>
          <a:p>
            <a:r>
              <a:rPr lang="en-US" sz="1600" b="1" dirty="0">
                <a:solidFill>
                  <a:schemeClr val="bg1"/>
                </a:solidFill>
                <a:latin typeface="Calibri"/>
                <a:ea typeface="+mn-lt"/>
                <a:cs typeface="Calibri"/>
              </a:rPr>
              <a:t>p</a:t>
            </a:r>
          </a:p>
          <a:p>
            <a:pPr marL="342900" indent="-342900">
              <a:buFont typeface="Arial"/>
              <a:buChar char="•"/>
            </a:pPr>
            <a:r>
              <a:rPr lang="en-US" sz="2400" b="1" dirty="0" err="1">
                <a:latin typeface="Calibri"/>
                <a:ea typeface="+mn-lt"/>
                <a:cs typeface="Calibri"/>
              </a:rPr>
              <a:t>Graduado</a:t>
            </a:r>
            <a:r>
              <a:rPr lang="en-US" sz="2400" b="1" dirty="0">
                <a:latin typeface="Calibri"/>
                <a:ea typeface="+mn-lt"/>
                <a:cs typeface="Calibri"/>
              </a:rPr>
              <a:t>: </a:t>
            </a:r>
            <a:r>
              <a:rPr lang="en-US" sz="2400" dirty="0">
                <a:latin typeface="Calibri"/>
                <a:ea typeface="+mn-lt"/>
                <a:cs typeface="Calibri"/>
              </a:rPr>
              <a:t>Sistemas de </a:t>
            </a:r>
            <a:r>
              <a:rPr lang="en-US" sz="2400" dirty="0" err="1">
                <a:latin typeface="Calibri"/>
                <a:ea typeface="+mn-lt"/>
                <a:cs typeface="Calibri"/>
              </a:rPr>
              <a:t>Informação</a:t>
            </a:r>
            <a:r>
              <a:rPr lang="en-US" sz="2400" dirty="0">
                <a:latin typeface="Calibri"/>
                <a:ea typeface="+mn-lt"/>
                <a:cs typeface="Calibri"/>
              </a:rPr>
              <a:t> - Wyden </a:t>
            </a:r>
            <a:r>
              <a:rPr lang="en-US" sz="2400" dirty="0" err="1">
                <a:latin typeface="Calibri"/>
                <a:ea typeface="+mn-lt"/>
                <a:cs typeface="Calibri"/>
              </a:rPr>
              <a:t>Facimp</a:t>
            </a:r>
            <a:endParaRPr lang="en-US" sz="2400" b="1" dirty="0">
              <a:latin typeface="Calibri"/>
              <a:ea typeface="+mn-lt"/>
              <a:cs typeface="Calibri"/>
            </a:endParaRPr>
          </a:p>
          <a:p>
            <a:pPr marL="342900" indent="-342900">
              <a:buFont typeface="Arial"/>
              <a:buChar char="•"/>
            </a:pPr>
            <a:r>
              <a:rPr lang="en-US" sz="2400" b="1">
                <a:latin typeface="Calibri"/>
                <a:ea typeface="+mn-lt"/>
                <a:cs typeface="Calibri"/>
              </a:rPr>
              <a:t>Pós-graduado: </a:t>
            </a:r>
            <a:r>
              <a:rPr lang="en-US" sz="2400">
                <a:ea typeface="+mn-lt"/>
                <a:cs typeface="+mn-lt"/>
              </a:rPr>
              <a:t>Segurança em redes de computadores</a:t>
            </a:r>
            <a:r>
              <a:rPr lang="en-US" sz="2400">
                <a:latin typeface="Calibri"/>
                <a:ea typeface="+mn-lt"/>
                <a:cs typeface="Calibri"/>
              </a:rPr>
              <a:t> - Wyden </a:t>
            </a:r>
            <a:r>
              <a:rPr lang="en-US" sz="2400" dirty="0" err="1">
                <a:latin typeface="Calibri"/>
                <a:ea typeface="+mn-lt"/>
                <a:cs typeface="Calibri"/>
              </a:rPr>
              <a:t>Facimp</a:t>
            </a:r>
            <a:endParaRPr lang="en-US" sz="2400" b="1" dirty="0" err="1">
              <a:latin typeface="Calibri"/>
              <a:cs typeface="Calibri"/>
            </a:endParaRPr>
          </a:p>
          <a:p>
            <a:pPr marL="342900" indent="-342900">
              <a:buFont typeface="Arial"/>
              <a:buChar char="•"/>
            </a:pPr>
            <a:endParaRPr lang="en-US" sz="2400">
              <a:latin typeface="Calibri"/>
              <a:ea typeface="+mn-lt"/>
              <a:cs typeface="Calibri"/>
            </a:endParaRPr>
          </a:p>
          <a:p>
            <a:pPr marL="342900" indent="-342900">
              <a:buFont typeface="Arial"/>
              <a:buChar char="•"/>
            </a:pPr>
            <a:r>
              <a:rPr lang="en-US" sz="2400" b="1" dirty="0">
                <a:solidFill>
                  <a:schemeClr val="accent1"/>
                </a:solidFill>
                <a:latin typeface="Calibri"/>
                <a:ea typeface="+mn-lt"/>
                <a:cs typeface="Calibri"/>
              </a:rPr>
              <a:t>Professor (</a:t>
            </a:r>
            <a:r>
              <a:rPr lang="en-US" sz="2400" b="1" dirty="0" err="1">
                <a:solidFill>
                  <a:schemeClr val="accent1"/>
                </a:solidFill>
                <a:latin typeface="Calibri"/>
                <a:ea typeface="+mn-lt"/>
                <a:cs typeface="Calibri"/>
              </a:rPr>
              <a:t>contratado</a:t>
            </a:r>
            <a:r>
              <a:rPr lang="en-US" sz="2400" b="1" dirty="0">
                <a:solidFill>
                  <a:schemeClr val="accent1"/>
                </a:solidFill>
                <a:latin typeface="Calibri"/>
                <a:ea typeface="+mn-lt"/>
                <a:cs typeface="Calibri"/>
              </a:rPr>
              <a:t>):</a:t>
            </a:r>
          </a:p>
          <a:p>
            <a:pPr marL="342900" indent="-342900">
              <a:buFont typeface="Arial"/>
              <a:buChar char="•"/>
            </a:pPr>
            <a:r>
              <a:rPr lang="en-US" sz="2400" b="1" dirty="0">
                <a:solidFill>
                  <a:schemeClr val="accent1"/>
                </a:solidFill>
                <a:latin typeface="Calibri"/>
                <a:ea typeface="+mn-lt"/>
                <a:cs typeface="Calibri"/>
              </a:rPr>
              <a:t>Pós-</a:t>
            </a:r>
            <a:r>
              <a:rPr lang="en-US" sz="2400" b="1" dirty="0" err="1">
                <a:solidFill>
                  <a:schemeClr val="accent1"/>
                </a:solidFill>
                <a:latin typeface="Calibri"/>
                <a:ea typeface="+mn-lt"/>
                <a:cs typeface="Calibri"/>
              </a:rPr>
              <a:t>graduação</a:t>
            </a:r>
            <a:r>
              <a:rPr lang="en-US" sz="2400" b="1" dirty="0">
                <a:solidFill>
                  <a:schemeClr val="accent1"/>
                </a:solidFill>
                <a:latin typeface="Calibri"/>
                <a:ea typeface="+mn-lt"/>
                <a:cs typeface="Calibri"/>
              </a:rPr>
              <a:t>:</a:t>
            </a:r>
            <a:r>
              <a:rPr lang="en-US" sz="2400" dirty="0">
                <a:solidFill>
                  <a:schemeClr val="accent1"/>
                </a:solidFill>
                <a:latin typeface="Calibri"/>
                <a:ea typeface="+mn-lt"/>
                <a:cs typeface="Calibri"/>
              </a:rPr>
              <a:t> </a:t>
            </a:r>
            <a:r>
              <a:rPr lang="en-US" sz="2400" dirty="0">
                <a:solidFill>
                  <a:schemeClr val="accent1"/>
                </a:solidFill>
                <a:ea typeface="+mn-lt"/>
                <a:cs typeface="+mn-lt"/>
              </a:rPr>
              <a:t>Segurança </a:t>
            </a:r>
            <a:r>
              <a:rPr lang="en-US" sz="2400" dirty="0" err="1">
                <a:solidFill>
                  <a:schemeClr val="accent1"/>
                </a:solidFill>
                <a:ea typeface="+mn-lt"/>
                <a:cs typeface="+mn-lt"/>
              </a:rPr>
              <a:t>em</a:t>
            </a:r>
            <a:r>
              <a:rPr lang="en-US" sz="2400" dirty="0">
                <a:solidFill>
                  <a:schemeClr val="accent1"/>
                </a:solidFill>
                <a:ea typeface="+mn-lt"/>
                <a:cs typeface="+mn-lt"/>
              </a:rPr>
              <a:t> redes de </a:t>
            </a:r>
            <a:r>
              <a:rPr lang="en-US" sz="2400" dirty="0" err="1">
                <a:solidFill>
                  <a:schemeClr val="accent1"/>
                </a:solidFill>
                <a:ea typeface="+mn-lt"/>
                <a:cs typeface="+mn-lt"/>
              </a:rPr>
              <a:t>computadores</a:t>
            </a:r>
            <a:r>
              <a:rPr lang="en-US" sz="2400" dirty="0">
                <a:solidFill>
                  <a:schemeClr val="accent1"/>
                </a:solidFill>
                <a:ea typeface="+mn-lt"/>
                <a:cs typeface="+mn-lt"/>
              </a:rPr>
              <a:t> - Wyden </a:t>
            </a:r>
            <a:r>
              <a:rPr lang="en-US" sz="2400" dirty="0" err="1">
                <a:solidFill>
                  <a:schemeClr val="accent1"/>
                </a:solidFill>
                <a:ea typeface="+mn-lt"/>
                <a:cs typeface="+mn-lt"/>
              </a:rPr>
              <a:t>Facimp</a:t>
            </a:r>
            <a:endParaRPr lang="en-US" sz="2400" dirty="0">
              <a:solidFill>
                <a:schemeClr val="accent1"/>
              </a:solidFill>
              <a:ea typeface="+mn-lt"/>
              <a:cs typeface="+mn-lt"/>
            </a:endParaRPr>
          </a:p>
          <a:p>
            <a:pPr marL="342900" indent="-342900">
              <a:buFont typeface="Arial,Sans-Serif"/>
              <a:buChar char="•"/>
            </a:pPr>
            <a:r>
              <a:rPr lang="en-US" sz="2400" b="1" dirty="0">
                <a:solidFill>
                  <a:schemeClr val="accent2"/>
                </a:solidFill>
                <a:ea typeface="+mn-lt"/>
                <a:cs typeface="+mn-lt"/>
              </a:rPr>
              <a:t>Professor (</a:t>
            </a:r>
            <a:r>
              <a:rPr lang="en-US" sz="2400" b="1" dirty="0" err="1">
                <a:solidFill>
                  <a:schemeClr val="accent2"/>
                </a:solidFill>
                <a:ea typeface="+mn-lt"/>
                <a:cs typeface="+mn-lt"/>
              </a:rPr>
              <a:t>Efetivado</a:t>
            </a:r>
            <a:r>
              <a:rPr lang="en-US" sz="2400" b="1" dirty="0">
                <a:solidFill>
                  <a:schemeClr val="accent2"/>
                </a:solidFill>
                <a:ea typeface="+mn-lt"/>
                <a:cs typeface="+mn-lt"/>
              </a:rPr>
              <a:t>):</a:t>
            </a:r>
            <a:endParaRPr lang="en-US" b="1" dirty="0">
              <a:solidFill>
                <a:schemeClr val="accent2"/>
              </a:solidFill>
              <a:ea typeface="Calibri"/>
              <a:cs typeface="Calibri" panose="020F0502020204030204"/>
            </a:endParaRPr>
          </a:p>
          <a:p>
            <a:pPr marL="342900" indent="-342900">
              <a:buFont typeface="Arial,Sans-Serif"/>
              <a:buChar char="•"/>
            </a:pPr>
            <a:r>
              <a:rPr lang="en-US" sz="2400" b="1" dirty="0" err="1">
                <a:solidFill>
                  <a:schemeClr val="accent2"/>
                </a:solidFill>
                <a:latin typeface="Calibri"/>
                <a:ea typeface="+mn-lt"/>
                <a:cs typeface="Calibri"/>
              </a:rPr>
              <a:t>Graduação</a:t>
            </a:r>
            <a:r>
              <a:rPr lang="en-US" sz="2400" b="1" dirty="0">
                <a:solidFill>
                  <a:schemeClr val="accent2"/>
                </a:solidFill>
                <a:latin typeface="Calibri"/>
                <a:ea typeface="+mn-lt"/>
                <a:cs typeface="Calibri"/>
              </a:rPr>
              <a:t>:</a:t>
            </a:r>
            <a:r>
              <a:rPr lang="en-US" sz="2400" dirty="0">
                <a:solidFill>
                  <a:schemeClr val="accent2"/>
                </a:solidFill>
                <a:latin typeface="Calibri"/>
                <a:ea typeface="+mn-lt"/>
                <a:cs typeface="Calibri"/>
              </a:rPr>
              <a:t> Todo </a:t>
            </a:r>
            <a:r>
              <a:rPr lang="en-US" sz="2400" dirty="0" err="1">
                <a:solidFill>
                  <a:schemeClr val="accent2"/>
                </a:solidFill>
                <a:latin typeface="Calibri"/>
                <a:ea typeface="+mn-lt"/>
                <a:cs typeface="Calibri"/>
              </a:rPr>
              <a:t>núcleo</a:t>
            </a:r>
            <a:r>
              <a:rPr lang="en-US" sz="2400" dirty="0">
                <a:solidFill>
                  <a:schemeClr val="accent2"/>
                </a:solidFill>
                <a:latin typeface="Calibri"/>
                <a:ea typeface="+mn-lt"/>
                <a:cs typeface="Calibri"/>
              </a:rPr>
              <a:t> de T.I. - Wyden </a:t>
            </a:r>
            <a:r>
              <a:rPr lang="en-US" sz="2400" dirty="0" err="1">
                <a:solidFill>
                  <a:schemeClr val="accent2"/>
                </a:solidFill>
                <a:latin typeface="Calibri"/>
                <a:ea typeface="+mn-lt"/>
                <a:cs typeface="Calibri"/>
              </a:rPr>
              <a:t>Facimp</a:t>
            </a:r>
            <a:endParaRPr lang="en-US" sz="2400" dirty="0">
              <a:solidFill>
                <a:schemeClr val="accent2"/>
              </a:solidFill>
              <a:latin typeface="Calibri"/>
              <a:ea typeface="+mn-lt"/>
              <a:cs typeface="Calibri"/>
            </a:endParaRPr>
          </a:p>
          <a:p>
            <a:pPr marL="342900" indent="-342900">
              <a:buFont typeface="Arial,Sans-Serif"/>
              <a:buChar char="•"/>
            </a:pPr>
            <a:r>
              <a:rPr lang="en-US" sz="2400" b="1" dirty="0">
                <a:solidFill>
                  <a:schemeClr val="accent6"/>
                </a:solidFill>
                <a:ea typeface="+mn-lt"/>
                <a:cs typeface="+mn-lt"/>
              </a:rPr>
              <a:t>Tech Lead </a:t>
            </a:r>
            <a:r>
              <a:rPr lang="en-US" sz="2400" b="1" dirty="0" err="1">
                <a:solidFill>
                  <a:schemeClr val="accent6"/>
                </a:solidFill>
                <a:latin typeface="Calibri"/>
                <a:ea typeface="Calibri"/>
                <a:cs typeface="Calibri"/>
              </a:rPr>
              <a:t>na</a:t>
            </a:r>
            <a:r>
              <a:rPr lang="en-US" sz="2400" b="1" dirty="0">
                <a:solidFill>
                  <a:schemeClr val="accent6"/>
                </a:solidFill>
                <a:latin typeface="Calibri"/>
                <a:ea typeface="Calibri"/>
                <a:cs typeface="Calibri"/>
              </a:rPr>
              <a:t> </a:t>
            </a:r>
            <a:r>
              <a:rPr lang="en-US" sz="2400" b="1" dirty="0" err="1">
                <a:solidFill>
                  <a:schemeClr val="accent6"/>
                </a:solidFill>
                <a:latin typeface="Calibri"/>
                <a:ea typeface="Calibri"/>
                <a:cs typeface="Calibri"/>
              </a:rPr>
              <a:t>Motoca</a:t>
            </a:r>
            <a:r>
              <a:rPr lang="en-US" sz="2400" b="1" dirty="0">
                <a:solidFill>
                  <a:schemeClr val="accent6"/>
                </a:solidFill>
                <a:latin typeface="Calibri"/>
                <a:ea typeface="Calibri"/>
                <a:cs typeface="Calibri"/>
              </a:rPr>
              <a:t> Systems</a:t>
            </a:r>
          </a:p>
          <a:p>
            <a:pPr marL="342900" indent="-342900">
              <a:buFont typeface="Arial,Sans-Serif"/>
              <a:buChar char="•"/>
            </a:pPr>
            <a:endParaRPr lang="en-US" sz="2400">
              <a:latin typeface="Calibri"/>
              <a:cs typeface="Calibri"/>
            </a:endParaRPr>
          </a:p>
          <a:p>
            <a:r>
              <a:rPr lang="en-US" sz="1400" b="1" dirty="0">
                <a:latin typeface="Calibri"/>
                <a:cs typeface="Calibri"/>
              </a:rPr>
              <a:t>Redes </a:t>
            </a:r>
            <a:r>
              <a:rPr lang="en-US" sz="1400" b="1" dirty="0" err="1">
                <a:latin typeface="Calibri"/>
                <a:cs typeface="Calibri"/>
              </a:rPr>
              <a:t>sociais</a:t>
            </a:r>
            <a:r>
              <a:rPr lang="en-US" sz="1400" b="1" dirty="0">
                <a:latin typeface="Calibri"/>
                <a:cs typeface="Calibri"/>
              </a:rPr>
              <a:t>:</a:t>
            </a:r>
            <a:endParaRPr lang="en-US" sz="2000" dirty="0">
              <a:latin typeface="Calibri"/>
              <a:cs typeface="Calibri"/>
            </a:endParaRPr>
          </a:p>
          <a:p>
            <a:pPr marL="285750" indent="-285750">
              <a:buFont typeface="Arial"/>
              <a:buChar char="•"/>
            </a:pPr>
            <a:r>
              <a:rPr lang="en-US" sz="1400" b="1" dirty="0" err="1">
                <a:latin typeface="Calibri"/>
                <a:cs typeface="Calibri"/>
              </a:rPr>
              <a:t>Linkedin</a:t>
            </a:r>
            <a:r>
              <a:rPr lang="en-US" sz="1400" b="1" dirty="0">
                <a:latin typeface="Calibri"/>
                <a:cs typeface="Calibri"/>
              </a:rPr>
              <a:t>: </a:t>
            </a:r>
            <a:r>
              <a:rPr lang="en-US" sz="1400" dirty="0">
                <a:latin typeface="Calibri"/>
                <a:cs typeface="Calibri"/>
              </a:rPr>
              <a:t>https://www.linkedin.com/in/thalles-canela/ </a:t>
            </a:r>
          </a:p>
          <a:p>
            <a:pPr marL="285750" indent="-285750">
              <a:buFont typeface="Arial"/>
              <a:buChar char="•"/>
            </a:pPr>
            <a:r>
              <a:rPr lang="en-US" sz="1400" b="1" dirty="0">
                <a:latin typeface="Calibri"/>
                <a:cs typeface="Calibri"/>
              </a:rPr>
              <a:t>YouTube: </a:t>
            </a:r>
            <a:r>
              <a:rPr lang="en-US" sz="1400" dirty="0">
                <a:latin typeface="Calibri"/>
                <a:cs typeface="Calibri"/>
              </a:rPr>
              <a:t>https://www.youtube.com/aXR6CyberSecurity </a:t>
            </a:r>
          </a:p>
          <a:p>
            <a:pPr marL="285750" indent="-285750">
              <a:buFont typeface="Arial"/>
              <a:buChar char="•"/>
            </a:pPr>
            <a:r>
              <a:rPr lang="en-US" sz="1400" b="1" dirty="0">
                <a:latin typeface="Calibri"/>
                <a:cs typeface="Calibri"/>
              </a:rPr>
              <a:t>Facebook: </a:t>
            </a:r>
            <a:r>
              <a:rPr lang="en-US" sz="1400" dirty="0">
                <a:latin typeface="Calibri"/>
                <a:cs typeface="Calibri"/>
              </a:rPr>
              <a:t>https://www.facebook.com/axr6PenTest </a:t>
            </a:r>
          </a:p>
          <a:p>
            <a:pPr marL="285750" indent="-285750">
              <a:buFont typeface="Arial"/>
              <a:buChar char="•"/>
            </a:pPr>
            <a:r>
              <a:rPr lang="en-US" sz="1400" b="1" dirty="0">
                <a:latin typeface="Calibri"/>
                <a:cs typeface="Calibri"/>
              </a:rPr>
              <a:t>Instagram: </a:t>
            </a:r>
            <a:r>
              <a:rPr lang="en-US" sz="1400" dirty="0">
                <a:latin typeface="Calibri"/>
                <a:cs typeface="Calibri"/>
              </a:rPr>
              <a:t>https://www.instagram.com/thalles_canela</a:t>
            </a:r>
          </a:p>
          <a:p>
            <a:pPr marL="285750" indent="-285750">
              <a:buFont typeface="Arial"/>
              <a:buChar char="•"/>
            </a:pPr>
            <a:r>
              <a:rPr lang="en-US" sz="1400" b="1" dirty="0" err="1">
                <a:latin typeface="Calibri"/>
                <a:cs typeface="Calibri"/>
              </a:rPr>
              <a:t>Github</a:t>
            </a:r>
            <a:r>
              <a:rPr lang="en-US" sz="1400" b="1" dirty="0">
                <a:latin typeface="Calibri"/>
                <a:cs typeface="Calibri"/>
              </a:rPr>
              <a:t>: </a:t>
            </a:r>
            <a:r>
              <a:rPr lang="en-US" sz="1400" dirty="0">
                <a:latin typeface="Calibri"/>
                <a:cs typeface="Calibri"/>
              </a:rPr>
              <a:t>https://github.com/ThallesCanela </a:t>
            </a:r>
          </a:p>
          <a:p>
            <a:pPr marL="285750" indent="-285750">
              <a:buFont typeface="Arial"/>
              <a:buChar char="•"/>
            </a:pPr>
            <a:r>
              <a:rPr lang="en-US" sz="1400" b="1" dirty="0" err="1">
                <a:latin typeface="Calibri"/>
                <a:cs typeface="Calibri"/>
              </a:rPr>
              <a:t>Github</a:t>
            </a:r>
            <a:r>
              <a:rPr lang="en-US" sz="1400" b="1" dirty="0">
                <a:latin typeface="Calibri"/>
                <a:cs typeface="Calibri"/>
              </a:rPr>
              <a:t>: </a:t>
            </a:r>
            <a:r>
              <a:rPr lang="en-US" sz="1400" dirty="0">
                <a:latin typeface="Calibri"/>
                <a:cs typeface="Calibri"/>
              </a:rPr>
              <a:t>https://github.com/aXR6 </a:t>
            </a:r>
          </a:p>
          <a:p>
            <a:pPr marL="285750" indent="-285750">
              <a:buFont typeface="Arial"/>
              <a:buChar char="•"/>
            </a:pPr>
            <a:r>
              <a:rPr lang="en-US" sz="1400" b="1" dirty="0">
                <a:latin typeface="Calibri"/>
                <a:cs typeface="Calibri"/>
              </a:rPr>
              <a:t>Twitter: </a:t>
            </a:r>
            <a:r>
              <a:rPr lang="en-US" sz="1400" dirty="0">
                <a:latin typeface="Calibri"/>
                <a:cs typeface="Calibri"/>
              </a:rPr>
              <a:t>https://twitter.com/Axr6S</a:t>
            </a:r>
            <a:endParaRPr lang="en-US" sz="1100" dirty="0">
              <a:solidFill>
                <a:srgbClr val="FFFFFF"/>
              </a:solidFill>
              <a:latin typeface="Calibri"/>
              <a:cs typeface="Calibri"/>
            </a:endParaRPr>
          </a:p>
        </p:txBody>
      </p:sp>
    </p:spTree>
    <p:extLst>
      <p:ext uri="{BB962C8B-B14F-4D97-AF65-F5344CB8AC3E}">
        <p14:creationId xmlns:p14="http://schemas.microsoft.com/office/powerpoint/2010/main" val="36650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016E7C-11A4-324E-A386-133C58C50953}"/>
              </a:ext>
            </a:extLst>
          </p:cNvPr>
          <p:cNvSpPr>
            <a:spLocks noGrp="1"/>
          </p:cNvSpPr>
          <p:nvPr>
            <p:ph type="title"/>
          </p:nvPr>
        </p:nvSpPr>
        <p:spPr>
          <a:xfrm>
            <a:off x="1271588" y="662400"/>
            <a:ext cx="10055721" cy="1325563"/>
          </a:xfrm>
        </p:spPr>
        <p:txBody>
          <a:bodyPr anchor="t">
            <a:normAutofit/>
          </a:bodyPr>
          <a:lstStyle/>
          <a:p>
            <a:r>
              <a:rPr lang="pt-BR" b="1" dirty="0" err="1">
                <a:ea typeface="+mj-lt"/>
                <a:cs typeface="+mj-lt"/>
              </a:rPr>
              <a:t>Sáude</a:t>
            </a:r>
            <a:endParaRPr lang="pt-BR" b="1">
              <a:ea typeface="+mj-lt"/>
              <a:cs typeface="+mj-l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1740E68B-12C9-6E0B-199C-27E62EF6835C}"/>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dirty="0">
                <a:solidFill>
                  <a:srgbClr val="000000"/>
                </a:solidFill>
                <a:ea typeface="+mn-lt"/>
                <a:cs typeface="+mn-lt"/>
              </a:rPr>
              <a:t>As empresas de saúde utilizam a nuvem para desenvolver tratamentos mais personalizados para os pacientes.</a:t>
            </a:r>
            <a:endParaRPr lang="pt-BR" sz="2000" dirty="0">
              <a:solidFill>
                <a:srgbClr val="000000"/>
              </a:solidFill>
              <a:cs typeface="Calibri" panose="020F0502020204030204"/>
            </a:endParaRPr>
          </a:p>
        </p:txBody>
      </p:sp>
    </p:spTree>
    <p:extLst>
      <p:ext uri="{BB962C8B-B14F-4D97-AF65-F5344CB8AC3E}">
        <p14:creationId xmlns:p14="http://schemas.microsoft.com/office/powerpoint/2010/main" val="271624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9B6192-7B63-77DD-C43B-F344BE44357C}"/>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Finanças</a:t>
            </a:r>
            <a:endParaRPr lang="pt-BR" b="1">
              <a:cs typeface="Calibri Ligh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CFEFB06B-BB88-9E88-87AC-C6B126BDA4FF}"/>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dirty="0">
                <a:solidFill>
                  <a:srgbClr val="000000"/>
                </a:solidFill>
                <a:ea typeface="+mn-lt"/>
                <a:cs typeface="+mn-lt"/>
              </a:rPr>
              <a:t>As empresas de serviços </a:t>
            </a:r>
            <a:r>
              <a:rPr lang="pt-BR" sz="2000" dirty="0" err="1">
                <a:solidFill>
                  <a:srgbClr val="000000"/>
                </a:solidFill>
                <a:ea typeface="+mn-lt"/>
                <a:cs typeface="+mn-lt"/>
              </a:rPr>
              <a:t>ﬁnanceiros</a:t>
            </a:r>
            <a:r>
              <a:rPr lang="pt-BR" sz="2000" dirty="0">
                <a:solidFill>
                  <a:srgbClr val="000000"/>
                </a:solidFill>
                <a:ea typeface="+mn-lt"/>
                <a:cs typeface="+mn-lt"/>
              </a:rPr>
              <a:t> utilizam a nuvem para implementar a detecção e prevenção de fraudes em tempo real.</a:t>
            </a:r>
            <a:endParaRPr lang="pt-BR" sz="2000" dirty="0">
              <a:solidFill>
                <a:srgbClr val="000000"/>
              </a:solidFill>
              <a:cs typeface="Calibri" panose="020F0502020204030204"/>
            </a:endParaRPr>
          </a:p>
        </p:txBody>
      </p:sp>
    </p:spTree>
    <p:extLst>
      <p:ext uri="{BB962C8B-B14F-4D97-AF65-F5344CB8AC3E}">
        <p14:creationId xmlns:p14="http://schemas.microsoft.com/office/powerpoint/2010/main" val="64250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A4B957-29BD-1C62-DA3E-CE919F06D009}"/>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Games</a:t>
            </a:r>
            <a:endParaRPr lang="pt-BR" dirty="0">
              <a:cs typeface="Calibri Light" panose="020F0302020204030204"/>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585280D6-BD0A-D85D-D0B4-2E87F1AFFCD5}"/>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dirty="0">
                <a:solidFill>
                  <a:srgbClr val="000000"/>
                </a:solidFill>
                <a:ea typeface="+mn-lt"/>
                <a:cs typeface="+mn-lt"/>
              </a:rPr>
              <a:t>As empresas de games utilizam a nuvem para entregar jogos online a milhões de jogadores em todo o mundo.</a:t>
            </a:r>
            <a:endParaRPr lang="pt-BR" sz="2000" dirty="0">
              <a:solidFill>
                <a:srgbClr val="000000"/>
              </a:solidFill>
              <a:cs typeface="Calibri" panose="020F0502020204030204"/>
            </a:endParaRPr>
          </a:p>
        </p:txBody>
      </p:sp>
    </p:spTree>
    <p:extLst>
      <p:ext uri="{BB962C8B-B14F-4D97-AF65-F5344CB8AC3E}">
        <p14:creationId xmlns:p14="http://schemas.microsoft.com/office/powerpoint/2010/main" val="152123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3C2E1F-1A8D-59C4-993A-42E47EBE8854}"/>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Benefícios da Cloud </a:t>
            </a:r>
            <a:r>
              <a:rPr lang="pt-BR" b="1" dirty="0" err="1">
                <a:ea typeface="+mj-lt"/>
                <a:cs typeface="+mj-lt"/>
              </a:rPr>
              <a:t>Computing</a:t>
            </a:r>
            <a:endParaRPr lang="pt-BR" b="1">
              <a:cs typeface="Calibri Ligh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3D8D5253-55A7-1C3F-665B-9B154C9BCA82}"/>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a:solidFill>
                  <a:srgbClr val="000000"/>
                </a:solidFill>
                <a:ea typeface="+mn-lt"/>
                <a:cs typeface="+mn-lt"/>
              </a:rPr>
              <a:t>Com a computação em nuvem, sua empresa torna-se mais ágil, reduz custos com maquinário, possibilita o dimensionamento instantâneo de recursos computacionais e permite o acesso às suas aplicações de forma global, através da internet, como já mencionado anteriormente.</a:t>
            </a:r>
          </a:p>
          <a:p>
            <a:pPr algn="just"/>
            <a:r>
              <a:rPr lang="pt-BR" sz="2000">
                <a:solidFill>
                  <a:srgbClr val="000000"/>
                </a:solidFill>
                <a:ea typeface="+mn-lt"/>
                <a:cs typeface="+mn-lt"/>
              </a:rPr>
              <a:t>Provedores de Cloud Computing contam com uma ampla gama de tecnologias já prontas para você simplesmente selecionar e começar a utilizar em questão de minutos, como podemos destacar:</a:t>
            </a:r>
            <a:endParaRPr lang="pt-BR" sz="2000">
              <a:solidFill>
                <a:srgbClr val="000000"/>
              </a:solidFill>
            </a:endParaRPr>
          </a:p>
        </p:txBody>
      </p:sp>
    </p:spTree>
    <p:extLst>
      <p:ext uri="{BB962C8B-B14F-4D97-AF65-F5344CB8AC3E}">
        <p14:creationId xmlns:p14="http://schemas.microsoft.com/office/powerpoint/2010/main" val="137248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CF60A3-1C99-E888-97F8-0F1E4916D3C0}"/>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Benefícios da Cloud </a:t>
            </a:r>
            <a:r>
              <a:rPr lang="pt-BR" b="1" dirty="0" err="1">
                <a:ea typeface="+mj-lt"/>
                <a:cs typeface="+mj-lt"/>
              </a:rPr>
              <a:t>Computing</a:t>
            </a:r>
            <a:endParaRPr lang="pt-BR" b="1">
              <a:cs typeface="Calibri Ligh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BF15CDC7-6861-2D4F-C5F8-AF7951A227D6}"/>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a:solidFill>
                  <a:srgbClr val="000000"/>
                </a:solidFill>
                <a:ea typeface="+mn-lt"/>
                <a:cs typeface="+mn-lt"/>
              </a:rPr>
              <a:t>Sistemas operacionais (Linux, Windows, Unix)</a:t>
            </a:r>
            <a:endParaRPr lang="pt-BR" sz="2000">
              <a:solidFill>
                <a:srgbClr val="000000"/>
              </a:solidFill>
              <a:cs typeface="Calibri" panose="020F0502020204030204"/>
            </a:endParaRPr>
          </a:p>
          <a:p>
            <a:pPr algn="just"/>
            <a:r>
              <a:rPr lang="pt-BR" sz="2000">
                <a:solidFill>
                  <a:srgbClr val="000000"/>
                </a:solidFill>
                <a:ea typeface="+mn-lt"/>
                <a:cs typeface="+mn-lt"/>
              </a:rPr>
              <a:t>Banco de dados (MySQL, PostgreSQL, Oracle, SQL Server)</a:t>
            </a:r>
            <a:endParaRPr lang="pt-BR" sz="2000">
              <a:solidFill>
                <a:srgbClr val="000000"/>
              </a:solidFill>
            </a:endParaRPr>
          </a:p>
          <a:p>
            <a:pPr algn="just"/>
            <a:r>
              <a:rPr lang="pt-BR" sz="2000">
                <a:solidFill>
                  <a:srgbClr val="000000"/>
                </a:solidFill>
                <a:ea typeface="+mn-lt"/>
                <a:cs typeface="+mn-lt"/>
              </a:rPr>
              <a:t>Containers Runtime (Docker, Containerd, CRI-O)</a:t>
            </a:r>
            <a:endParaRPr lang="pt-BR" sz="2000">
              <a:solidFill>
                <a:srgbClr val="000000"/>
              </a:solidFill>
            </a:endParaRPr>
          </a:p>
          <a:p>
            <a:pPr algn="just"/>
            <a:r>
              <a:rPr lang="pt-BR" sz="2000">
                <a:solidFill>
                  <a:srgbClr val="000000"/>
                </a:solidFill>
                <a:ea typeface="+mn-lt"/>
                <a:cs typeface="+mn-lt"/>
              </a:rPr>
              <a:t>Orquestradores de containers (Docker Swarm, Kubernetes, Apache Mesos)</a:t>
            </a:r>
            <a:endParaRPr lang="pt-BR" sz="2000">
              <a:solidFill>
                <a:srgbClr val="000000"/>
              </a:solidFill>
            </a:endParaRPr>
          </a:p>
          <a:p>
            <a:pPr algn="just"/>
            <a:r>
              <a:rPr lang="pt-BR" sz="2000">
                <a:solidFill>
                  <a:srgbClr val="000000"/>
                </a:solidFill>
                <a:ea typeface="+mn-lt"/>
                <a:cs typeface="+mn-lt"/>
              </a:rPr>
              <a:t>Gerenciamento de Logs (Rsyslog, Graylog, ELK)</a:t>
            </a:r>
            <a:endParaRPr lang="pt-BR" sz="2000">
              <a:solidFill>
                <a:srgbClr val="000000"/>
              </a:solidFill>
            </a:endParaRPr>
          </a:p>
          <a:p>
            <a:pPr algn="just"/>
            <a:r>
              <a:rPr lang="pt-BR" sz="2000">
                <a:solidFill>
                  <a:srgbClr val="000000"/>
                </a:solidFill>
                <a:ea typeface="+mn-lt"/>
                <a:cs typeface="+mn-lt"/>
              </a:rPr>
              <a:t>Ferramentas de Monitoramento e Dashboards (Zabbix, Prometheus, Grafana)</a:t>
            </a:r>
            <a:endParaRPr lang="pt-BR" sz="2000">
              <a:solidFill>
                <a:srgbClr val="000000"/>
              </a:solidFill>
            </a:endParaRPr>
          </a:p>
          <a:p>
            <a:pPr algn="just"/>
            <a:r>
              <a:rPr lang="pt-BR" sz="2000">
                <a:solidFill>
                  <a:srgbClr val="000000"/>
                </a:solidFill>
                <a:ea typeface="+mn-lt"/>
                <a:cs typeface="+mn-lt"/>
              </a:rPr>
              <a:t>Linguagens de programação (PHP, Python, Perl, Ruby)</a:t>
            </a:r>
            <a:endParaRPr lang="pt-BR" sz="2000">
              <a:solidFill>
                <a:srgbClr val="000000"/>
              </a:solidFill>
            </a:endParaRPr>
          </a:p>
          <a:p>
            <a:pPr algn="just"/>
            <a:r>
              <a:rPr lang="pt-BR" sz="2000">
                <a:solidFill>
                  <a:srgbClr val="000000"/>
                </a:solidFill>
                <a:ea typeface="+mn-lt"/>
                <a:cs typeface="+mn-lt"/>
              </a:rPr>
              <a:t>Ferramentas de CI/CD (Jenkins, Rundeck, Gitlab)</a:t>
            </a:r>
            <a:endParaRPr lang="pt-BR" sz="2000">
              <a:solidFill>
                <a:srgbClr val="000000"/>
              </a:solidFill>
            </a:endParaRPr>
          </a:p>
          <a:p>
            <a:pPr algn="just"/>
            <a:r>
              <a:rPr lang="pt-BR" sz="2000">
                <a:solidFill>
                  <a:srgbClr val="000000"/>
                </a:solidFill>
                <a:ea typeface="+mn-lt"/>
                <a:cs typeface="+mn-lt"/>
              </a:rPr>
              <a:t>Ferramentas de gerência de computação (Ansible, Chef, Puppet)</a:t>
            </a:r>
            <a:endParaRPr lang="pt-BR" sz="2000">
              <a:solidFill>
                <a:srgbClr val="000000"/>
              </a:solidFill>
            </a:endParaRPr>
          </a:p>
        </p:txBody>
      </p:sp>
    </p:spTree>
    <p:extLst>
      <p:ext uri="{BB962C8B-B14F-4D97-AF65-F5344CB8AC3E}">
        <p14:creationId xmlns:p14="http://schemas.microsoft.com/office/powerpoint/2010/main" val="68605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663D8D-BE23-71D7-9EF9-FB807CFAC355}"/>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Benefícios da Cloud </a:t>
            </a:r>
            <a:r>
              <a:rPr lang="pt-BR" b="1" dirty="0" err="1">
                <a:ea typeface="+mj-lt"/>
                <a:cs typeface="+mj-lt"/>
              </a:rPr>
              <a:t>Computing</a:t>
            </a:r>
            <a:endParaRPr lang="pt-BR" b="1" dirty="0">
              <a:ea typeface="+mj-lt"/>
              <a:cs typeface="+mj-l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B9C10872-9CFC-EA70-8799-9B54B3FA9CFB}"/>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a:solidFill>
                  <a:srgbClr val="000000"/>
                </a:solidFill>
                <a:ea typeface="+mn-lt"/>
                <a:cs typeface="+mn-lt"/>
              </a:rPr>
              <a:t>Com a implementação da computação em nuvem, as empresas ganham mais liberdade para testar novas ideias, somadas à diversas tecnologias na área de TI e assim elevar a experiência de seus clientes.</a:t>
            </a:r>
            <a:endParaRPr lang="pt-BR" sz="2000">
              <a:solidFill>
                <a:srgbClr val="000000"/>
              </a:solidFill>
              <a:cs typeface="Calibri"/>
            </a:endParaRPr>
          </a:p>
        </p:txBody>
      </p:sp>
    </p:spTree>
    <p:extLst>
      <p:ext uri="{BB962C8B-B14F-4D97-AF65-F5344CB8AC3E}">
        <p14:creationId xmlns:p14="http://schemas.microsoft.com/office/powerpoint/2010/main" val="38283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0FF9D8-6CFD-A093-4777-7A83024C7EB0}"/>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Benefícios da Cloud </a:t>
            </a:r>
            <a:r>
              <a:rPr lang="pt-BR" b="1" dirty="0" err="1">
                <a:ea typeface="+mj-lt"/>
                <a:cs typeface="+mj-lt"/>
              </a:rPr>
              <a:t>Computing</a:t>
            </a:r>
            <a:endParaRPr lang="en-US" b="1">
              <a:ea typeface="+mj-lt"/>
              <a:cs typeface="+mj-l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A6FCFBCA-4378-7C70-2E8E-914C8CC8C0FB}"/>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dirty="0">
                <a:solidFill>
                  <a:srgbClr val="000000"/>
                </a:solidFill>
                <a:ea typeface="+mn-lt"/>
                <a:cs typeface="+mn-lt"/>
              </a:rPr>
              <a:t>Um outro ponto que podemos observar é o custo, já que os provedores de Cloud irão cobrar somente o que você usa. A qualquer momento será possível aumentar ou diminuir os recursos de hardware e software conforme a necessidade do seu projeto.</a:t>
            </a:r>
            <a:endParaRPr lang="pt-BR" dirty="0">
              <a:solidFill>
                <a:srgbClr val="000000"/>
              </a:solidFill>
              <a:cs typeface="Calibri" panose="020F0502020204030204"/>
            </a:endParaRPr>
          </a:p>
        </p:txBody>
      </p:sp>
    </p:spTree>
    <p:extLst>
      <p:ext uri="{BB962C8B-B14F-4D97-AF65-F5344CB8AC3E}">
        <p14:creationId xmlns:p14="http://schemas.microsoft.com/office/powerpoint/2010/main" val="113598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0880EE-F3C1-9C97-641B-308DAC3FDBBF}"/>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Benefícios da Cloud </a:t>
            </a:r>
            <a:r>
              <a:rPr lang="pt-BR" b="1" dirty="0" err="1">
                <a:ea typeface="+mj-lt"/>
                <a:cs typeface="+mj-lt"/>
              </a:rPr>
              <a:t>Computing</a:t>
            </a:r>
            <a:endParaRPr lang="en-US" b="1">
              <a:ea typeface="+mj-lt"/>
              <a:cs typeface="+mj-l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67030F01-E499-87DC-D4B4-096642661B3B}"/>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dirty="0">
                <a:solidFill>
                  <a:srgbClr val="000000"/>
                </a:solidFill>
                <a:ea typeface="+mn-lt"/>
                <a:cs typeface="+mn-lt"/>
              </a:rPr>
              <a:t>A computação em nuvem libera as empresas do gerenciamento da infraestrutura de data centers, permitindo que elas possam se concentrar mais nas entregas aos seus clientes.</a:t>
            </a:r>
            <a:endParaRPr lang="pt-BR" dirty="0">
              <a:solidFill>
                <a:srgbClr val="000000"/>
              </a:solidFill>
            </a:endParaRPr>
          </a:p>
        </p:txBody>
      </p:sp>
    </p:spTree>
    <p:extLst>
      <p:ext uri="{BB962C8B-B14F-4D97-AF65-F5344CB8AC3E}">
        <p14:creationId xmlns:p14="http://schemas.microsoft.com/office/powerpoint/2010/main" val="57527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9AECCE-6524-0705-280D-49E48EB48D34}"/>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Tipos de Serviços</a:t>
            </a:r>
            <a:endParaRPr lang="pt-BR" b="1"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EA4DF833-A5A0-6B1E-3550-19E27C4E2B43}"/>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dirty="0">
                <a:solidFill>
                  <a:srgbClr val="000000"/>
                </a:solidFill>
                <a:ea typeface="+mn-lt"/>
                <a:cs typeface="+mn-lt"/>
              </a:rPr>
              <a:t>A revolução ocasionada pela Cloud </a:t>
            </a:r>
            <a:r>
              <a:rPr lang="pt-BR" sz="2000" dirty="0" err="1">
                <a:solidFill>
                  <a:srgbClr val="000000"/>
                </a:solidFill>
                <a:ea typeface="+mn-lt"/>
                <a:cs typeface="+mn-lt"/>
              </a:rPr>
              <a:t>Computing</a:t>
            </a:r>
            <a:r>
              <a:rPr lang="pt-BR" sz="2000" dirty="0">
                <a:solidFill>
                  <a:srgbClr val="000000"/>
                </a:solidFill>
                <a:ea typeface="+mn-lt"/>
                <a:cs typeface="+mn-lt"/>
              </a:rPr>
              <a:t> trouxe para o mercado novos modelos de negócio e formas de disponibilizar serviços de uma maneira mais escalável. Atualmente, existem diversos provedores de Cloud que ofertam uma grande diversidade de serviços para solucionar as mais variadas necessidades das organizações. Estes serviços podem ser representados pelas principais siglas relacionadas à estas tecnologias, como podemos destacar:</a:t>
            </a:r>
            <a:endParaRPr lang="pt-BR" sz="2000" dirty="0">
              <a:solidFill>
                <a:srgbClr val="000000"/>
              </a:solidFill>
              <a:cs typeface="Calibri"/>
            </a:endParaRPr>
          </a:p>
        </p:txBody>
      </p:sp>
    </p:spTree>
    <p:extLst>
      <p:ext uri="{BB962C8B-B14F-4D97-AF65-F5344CB8AC3E}">
        <p14:creationId xmlns:p14="http://schemas.microsoft.com/office/powerpoint/2010/main" val="2873456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00C1FB1-EEE4-512B-96AE-84C9C44B8E65}"/>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Tipos de Serviços</a:t>
            </a:r>
            <a:endParaRPr lang="pt-BR" b="1"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graphicFrame>
        <p:nvGraphicFramePr>
          <p:cNvPr id="14" name="Espaço Reservado para Conteúdo 2">
            <a:extLst>
              <a:ext uri="{FF2B5EF4-FFF2-40B4-BE49-F238E27FC236}">
                <a16:creationId xmlns:a16="http://schemas.microsoft.com/office/drawing/2014/main" id="{194B858C-2C92-0C9C-85D6-22E81570D9DA}"/>
              </a:ext>
            </a:extLst>
          </p:cNvPr>
          <p:cNvGraphicFramePr>
            <a:graphicFrameLocks noGrp="1"/>
          </p:cNvGraphicFramePr>
          <p:nvPr>
            <p:ph idx="1"/>
          </p:nvPr>
        </p:nvGraphicFramePr>
        <p:xfrm>
          <a:off x="1251678" y="2286001"/>
          <a:ext cx="10089112" cy="3909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46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Balls passing through a cloud">
            <a:extLst>
              <a:ext uri="{FF2B5EF4-FFF2-40B4-BE49-F238E27FC236}">
                <a16:creationId xmlns:a16="http://schemas.microsoft.com/office/drawing/2014/main" id="{7DBFE31E-FC21-8036-9367-B980C55C4F0E}"/>
              </a:ext>
            </a:extLst>
          </p:cNvPr>
          <p:cNvPicPr>
            <a:picLocks noChangeAspect="1"/>
          </p:cNvPicPr>
          <p:nvPr/>
        </p:nvPicPr>
        <p:blipFill rotWithShape="1">
          <a:blip r:embed="rId2">
            <a:alphaModFix amt="50000"/>
          </a:blip>
          <a:srcRect t="18986" r="-2" b="677"/>
          <a:stretch/>
        </p:blipFill>
        <p:spPr>
          <a:xfrm>
            <a:off x="20" y="1"/>
            <a:ext cx="12191980" cy="6857999"/>
          </a:xfrm>
          <a:prstGeom prst="rect">
            <a:avLst/>
          </a:prstGeom>
        </p:spPr>
      </p:pic>
      <p:sp>
        <p:nvSpPr>
          <p:cNvPr id="2" name="Título 1"/>
          <p:cNvSpPr>
            <a:spLocks noGrp="1"/>
          </p:cNvSpPr>
          <p:nvPr>
            <p:ph type="ctrTitle"/>
          </p:nvPr>
        </p:nvSpPr>
        <p:spPr>
          <a:xfrm>
            <a:off x="1524000" y="1122362"/>
            <a:ext cx="9144000" cy="2900518"/>
          </a:xfrm>
        </p:spPr>
        <p:txBody>
          <a:bodyPr>
            <a:normAutofit/>
          </a:bodyPr>
          <a:lstStyle/>
          <a:p>
            <a:r>
              <a:rPr lang="de-DE" b="1" dirty="0">
                <a:solidFill>
                  <a:schemeClr val="bg1"/>
                </a:solidFill>
                <a:highlight>
                  <a:srgbClr val="FFFF00"/>
                </a:highlight>
                <a:ea typeface="+mj-lt"/>
                <a:cs typeface="+mj-lt"/>
              </a:rPr>
              <a:t>Cloud Computing</a:t>
            </a:r>
            <a:endParaRPr lang="pt-BR" b="1">
              <a:solidFill>
                <a:schemeClr val="bg1"/>
              </a:solidFill>
              <a:highlight>
                <a:srgbClr val="FFFF00"/>
              </a:highlight>
              <a:cs typeface="Calibri Light"/>
            </a:endParaRPr>
          </a:p>
        </p:txBody>
      </p:sp>
      <p:sp>
        <p:nvSpPr>
          <p:cNvPr id="3" name="Subtítulo 2"/>
          <p:cNvSpPr>
            <a:spLocks noGrp="1"/>
          </p:cNvSpPr>
          <p:nvPr>
            <p:ph type="subTitle" idx="1"/>
          </p:nvPr>
        </p:nvSpPr>
        <p:spPr>
          <a:xfrm>
            <a:off x="1524000" y="4159404"/>
            <a:ext cx="9144000" cy="1098395"/>
          </a:xfrm>
        </p:spPr>
        <p:txBody>
          <a:bodyPr>
            <a:normAutofit/>
          </a:bodyPr>
          <a:lstStyle/>
          <a:p>
            <a:endParaRPr lang="de-DE">
              <a:solidFill>
                <a:srgbClr val="FFFFFF"/>
              </a:solidFill>
            </a:endParaRPr>
          </a:p>
        </p:txBody>
      </p:sp>
    </p:spTree>
    <p:extLst>
      <p:ext uri="{BB962C8B-B14F-4D97-AF65-F5344CB8AC3E}">
        <p14:creationId xmlns:p14="http://schemas.microsoft.com/office/powerpoint/2010/main" val="22108665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B31940-6C6F-6930-E95C-2B78C260D77F}"/>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Tipos de Serviços</a:t>
            </a:r>
            <a:endParaRPr lang="pt-BR" dirty="0">
              <a:ea typeface="+mj-lt"/>
              <a:cs typeface="+mj-l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E99320D8-D43F-E6EC-F8BD-B062F2605700}"/>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dirty="0">
                <a:solidFill>
                  <a:srgbClr val="000000"/>
                </a:solidFill>
                <a:ea typeface="+mn-lt"/>
                <a:cs typeface="+mn-lt"/>
              </a:rPr>
              <a:t>No entanto, apesar desses termos não serem recentes, essas siglas podem parecer um pouco confusas para os iniciantes da área, pois muitas pessoas ainda não entendem suas diferenças e como cada uma das soluções pode impactar suas organizações.</a:t>
            </a:r>
            <a:endParaRPr lang="pt-BR" sz="2000" dirty="0">
              <a:solidFill>
                <a:srgbClr val="000000"/>
              </a:solidFill>
              <a:cs typeface="Calibri"/>
            </a:endParaRPr>
          </a:p>
        </p:txBody>
      </p:sp>
    </p:spTree>
    <p:extLst>
      <p:ext uri="{BB962C8B-B14F-4D97-AF65-F5344CB8AC3E}">
        <p14:creationId xmlns:p14="http://schemas.microsoft.com/office/powerpoint/2010/main" val="1601983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4DECD0-4670-9751-781E-E8594517EA91}"/>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Tipos de Serviços</a:t>
            </a: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04F5BDCB-FD07-F484-3BB9-8E421E69822B}"/>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dirty="0">
                <a:solidFill>
                  <a:srgbClr val="000000"/>
                </a:solidFill>
                <a:ea typeface="+mn-lt"/>
                <a:cs typeface="+mn-lt"/>
              </a:rPr>
              <a:t>Estas </a:t>
            </a:r>
            <a:r>
              <a:rPr lang="pt-BR" sz="2000" dirty="0" err="1">
                <a:solidFill>
                  <a:srgbClr val="000000"/>
                </a:solidFill>
                <a:ea typeface="+mn-lt"/>
                <a:cs typeface="+mn-lt"/>
              </a:rPr>
              <a:t>buzzwords</a:t>
            </a:r>
            <a:r>
              <a:rPr lang="pt-BR" sz="2000" dirty="0">
                <a:solidFill>
                  <a:srgbClr val="000000"/>
                </a:solidFill>
                <a:ea typeface="+mn-lt"/>
                <a:cs typeface="+mn-lt"/>
              </a:rPr>
              <a:t> se tornaram populares devido ao crescimento e forte adoção dos serviços em Nuvem oferecidos pelos principais players do mercado como: AWS, GCP, Azure e outros. Porém, esses modelos de serviço oferecidos pelos provedores de Cloud disponibilizam diferentes níveis de controle, </a:t>
            </a:r>
            <a:r>
              <a:rPr lang="pt-BR" sz="2000" dirty="0" err="1">
                <a:solidFill>
                  <a:srgbClr val="000000"/>
                </a:solidFill>
                <a:ea typeface="+mn-lt"/>
                <a:cs typeface="+mn-lt"/>
              </a:rPr>
              <a:t>ﬂexibilidade</a:t>
            </a:r>
            <a:r>
              <a:rPr lang="pt-BR" sz="2000" dirty="0">
                <a:solidFill>
                  <a:srgbClr val="000000"/>
                </a:solidFill>
                <a:ea typeface="+mn-lt"/>
                <a:cs typeface="+mn-lt"/>
              </a:rPr>
              <a:t> e gerenciamento para seu usuário.</a:t>
            </a:r>
            <a:endParaRPr lang="pt-BR" sz="2000" dirty="0">
              <a:solidFill>
                <a:srgbClr val="000000"/>
              </a:solidFill>
              <a:cs typeface="Calibri"/>
            </a:endParaRPr>
          </a:p>
        </p:txBody>
      </p:sp>
    </p:spTree>
    <p:extLst>
      <p:ext uri="{BB962C8B-B14F-4D97-AF65-F5344CB8AC3E}">
        <p14:creationId xmlns:p14="http://schemas.microsoft.com/office/powerpoint/2010/main" val="3126427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4" descr="Interface gráfica do usuário, Aplicativo&#10;&#10;Descrição gerada automaticamente">
            <a:extLst>
              <a:ext uri="{FF2B5EF4-FFF2-40B4-BE49-F238E27FC236}">
                <a16:creationId xmlns:a16="http://schemas.microsoft.com/office/drawing/2014/main" id="{814CC7C8-0D3F-800F-7631-FB39868DA75C}"/>
              </a:ext>
            </a:extLst>
          </p:cNvPr>
          <p:cNvPicPr>
            <a:picLocks noGrp="1" noChangeAspect="1"/>
          </p:cNvPicPr>
          <p:nvPr>
            <p:ph idx="1"/>
          </p:nvPr>
        </p:nvPicPr>
        <p:blipFill>
          <a:blip r:embed="rId2"/>
          <a:stretch>
            <a:fillRect/>
          </a:stretch>
        </p:blipFill>
        <p:spPr>
          <a:xfrm>
            <a:off x="2646423" y="547011"/>
            <a:ext cx="6899153"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19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46B3DF3-4614-46A9-9E5E-D14431DCC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F45688-3C0C-5784-17CA-855AC8C5393A}"/>
              </a:ext>
            </a:extLst>
          </p:cNvPr>
          <p:cNvSpPr>
            <a:spLocks noGrp="1"/>
          </p:cNvSpPr>
          <p:nvPr>
            <p:ph type="title"/>
          </p:nvPr>
        </p:nvSpPr>
        <p:spPr>
          <a:xfrm>
            <a:off x="1271588" y="662399"/>
            <a:ext cx="7778618" cy="1494000"/>
          </a:xfrm>
        </p:spPr>
        <p:txBody>
          <a:bodyPr anchor="t">
            <a:normAutofit/>
          </a:bodyPr>
          <a:lstStyle/>
          <a:p>
            <a:r>
              <a:rPr lang="pt-BR" b="1" dirty="0">
                <a:ea typeface="+mj-lt"/>
                <a:cs typeface="+mj-lt"/>
              </a:rPr>
              <a:t>Introdução à Cloud </a:t>
            </a:r>
            <a:r>
              <a:rPr lang="pt-BR" b="1" dirty="0" err="1">
                <a:ea typeface="+mj-lt"/>
                <a:cs typeface="+mj-lt"/>
              </a:rPr>
              <a:t>Computing</a:t>
            </a:r>
            <a:endParaRPr lang="pt-BR" b="1">
              <a:cs typeface="Calibri Light"/>
            </a:endParaRPr>
          </a:p>
        </p:txBody>
      </p:sp>
      <p:grpSp>
        <p:nvGrpSpPr>
          <p:cNvPr id="16" name="Group 15">
            <a:extLst>
              <a:ext uri="{FF2B5EF4-FFF2-40B4-BE49-F238E27FC236}">
                <a16:creationId xmlns:a16="http://schemas.microsoft.com/office/drawing/2014/main" id="{96AF5BED-1831-4A88-91BC-55D58BF9F2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7" name="Freeform 6">
              <a:extLst>
                <a:ext uri="{FF2B5EF4-FFF2-40B4-BE49-F238E27FC236}">
                  <a16:creationId xmlns:a16="http://schemas.microsoft.com/office/drawing/2014/main" id="{544BD6EE-970C-4DF5-A508-F6127787C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8" name="Freeform 6">
              <a:extLst>
                <a:ext uri="{FF2B5EF4-FFF2-40B4-BE49-F238E27FC236}">
                  <a16:creationId xmlns:a16="http://schemas.microsoft.com/office/drawing/2014/main" id="{B0ECD73E-712E-4743-BE0D-7BDF10DA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3" name="Espaço Reservado para Conteúdo 2">
            <a:extLst>
              <a:ext uri="{FF2B5EF4-FFF2-40B4-BE49-F238E27FC236}">
                <a16:creationId xmlns:a16="http://schemas.microsoft.com/office/drawing/2014/main" id="{BA8E0BA4-C772-2E39-C886-EA20111AE6D5}"/>
              </a:ext>
            </a:extLst>
          </p:cNvPr>
          <p:cNvSpPr>
            <a:spLocks noGrp="1"/>
          </p:cNvSpPr>
          <p:nvPr>
            <p:ph idx="1"/>
          </p:nvPr>
        </p:nvSpPr>
        <p:spPr>
          <a:xfrm>
            <a:off x="1270970" y="2286001"/>
            <a:ext cx="10349506" cy="3844800"/>
          </a:xfrm>
        </p:spPr>
        <p:txBody>
          <a:bodyPr vert="horz" lIns="91440" tIns="45720" rIns="91440" bIns="45720" rtlCol="0" anchor="t">
            <a:normAutofit/>
          </a:bodyPr>
          <a:lstStyle/>
          <a:p>
            <a:pPr algn="just"/>
            <a:r>
              <a:rPr lang="pt-BR" sz="1900" dirty="0">
                <a:solidFill>
                  <a:srgbClr val="000000"/>
                </a:solidFill>
                <a:ea typeface="+mn-lt"/>
                <a:cs typeface="+mn-lt"/>
              </a:rPr>
              <a:t>Cloud </a:t>
            </a:r>
            <a:r>
              <a:rPr lang="pt-BR" sz="1900" dirty="0" err="1">
                <a:solidFill>
                  <a:srgbClr val="000000"/>
                </a:solidFill>
                <a:ea typeface="+mn-lt"/>
                <a:cs typeface="+mn-lt"/>
              </a:rPr>
              <a:t>Computing</a:t>
            </a:r>
            <a:r>
              <a:rPr lang="pt-BR" sz="1900" dirty="0">
                <a:solidFill>
                  <a:srgbClr val="000000"/>
                </a:solidFill>
                <a:ea typeface="+mn-lt"/>
                <a:cs typeface="+mn-lt"/>
              </a:rPr>
              <a:t>, ou computação em nuvem, </a:t>
            </a:r>
            <a:r>
              <a:rPr lang="pt-BR" sz="1900" b="1" dirty="0">
                <a:solidFill>
                  <a:srgbClr val="000000"/>
                </a:solidFill>
                <a:ea typeface="+mn-lt"/>
                <a:cs typeface="+mn-lt"/>
              </a:rPr>
              <a:t>é a entrega sob demanda de recursos de TI via internet com preços pré-pagos.</a:t>
            </a:r>
            <a:r>
              <a:rPr lang="pt-BR" sz="1900" dirty="0">
                <a:solidFill>
                  <a:srgbClr val="000000"/>
                </a:solidFill>
                <a:ea typeface="+mn-lt"/>
                <a:cs typeface="+mn-lt"/>
              </a:rPr>
              <a:t> Ao invés de comprar, possuir e manter centros de dados físicos e servidores (Data Centers), você pode acessar serviços de tecnologia, com grande poder de computação, armazenamento e banco de dados, conforme a sua necessidade, de um provedor de nuvem, como, por exemplo, a Google Cloud Platform, </a:t>
            </a:r>
            <a:r>
              <a:rPr lang="pt-BR" sz="1900" dirty="0" err="1">
                <a:solidFill>
                  <a:srgbClr val="000000"/>
                </a:solidFill>
                <a:ea typeface="+mn-lt"/>
                <a:cs typeface="+mn-lt"/>
              </a:rPr>
              <a:t>Amazon</a:t>
            </a:r>
            <a:r>
              <a:rPr lang="pt-BR" sz="1900" dirty="0">
                <a:solidFill>
                  <a:srgbClr val="000000"/>
                </a:solidFill>
                <a:ea typeface="+mn-lt"/>
                <a:cs typeface="+mn-lt"/>
              </a:rPr>
              <a:t> Web Services, Microsoft Azure, entre outras.</a:t>
            </a:r>
            <a:endParaRPr lang="pt-BR" sz="1900" dirty="0">
              <a:solidFill>
                <a:srgbClr val="000000"/>
              </a:solidFill>
              <a:cs typeface="Calibri" panose="020F0502020204030204"/>
            </a:endParaRPr>
          </a:p>
        </p:txBody>
      </p:sp>
    </p:spTree>
    <p:extLst>
      <p:ext uri="{BB962C8B-B14F-4D97-AF65-F5344CB8AC3E}">
        <p14:creationId xmlns:p14="http://schemas.microsoft.com/office/powerpoint/2010/main" val="83267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3280AB4-4F92-1F47-D978-55E7E7FEBB75}"/>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E o que se ganha com a computação em nuvem?</a:t>
            </a:r>
            <a:endParaRPr lang="pt-BR" b="1">
              <a:cs typeface="Calibri Ligh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DBF92FE4-4B6B-FFBB-B26E-A792836DB898}"/>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1700" b="1">
                <a:solidFill>
                  <a:srgbClr val="000000"/>
                </a:solidFill>
                <a:ea typeface="+mn-lt"/>
                <a:cs typeface="+mn-lt"/>
              </a:rPr>
              <a:t>Escalabilidade </a:t>
            </a:r>
            <a:r>
              <a:rPr lang="pt-BR" sz="1700">
                <a:solidFill>
                  <a:srgbClr val="000000"/>
                </a:solidFill>
                <a:ea typeface="+mn-lt"/>
                <a:cs typeface="+mn-lt"/>
              </a:rPr>
              <a:t>- o uso dos serviços pode ser escalado quase que inﬁnitamente;</a:t>
            </a:r>
            <a:endParaRPr lang="pt-BR" sz="1700">
              <a:solidFill>
                <a:srgbClr val="000000"/>
              </a:solidFill>
              <a:cs typeface="Calibri" panose="020F0502020204030204"/>
            </a:endParaRPr>
          </a:p>
          <a:p>
            <a:pPr algn="just"/>
            <a:r>
              <a:rPr lang="pt-BR" sz="1700" b="1">
                <a:solidFill>
                  <a:srgbClr val="000000"/>
                </a:solidFill>
                <a:ea typeface="+mn-lt"/>
                <a:cs typeface="+mn-lt"/>
              </a:rPr>
              <a:t>Agilidade nas mudanças tecnológicas</a:t>
            </a:r>
            <a:r>
              <a:rPr lang="pt-BR" sz="1700">
                <a:solidFill>
                  <a:srgbClr val="000000"/>
                </a:solidFill>
                <a:ea typeface="+mn-lt"/>
                <a:cs typeface="+mn-lt"/>
              </a:rPr>
              <a:t> - garantia de atualização permanente, com as versões mais novas de softwares e serviços e com as tecnologias mais recentes do mercado;</a:t>
            </a:r>
            <a:endParaRPr lang="pt-BR" sz="1700">
              <a:solidFill>
                <a:srgbClr val="000000"/>
              </a:solidFill>
            </a:endParaRPr>
          </a:p>
          <a:p>
            <a:pPr algn="just"/>
            <a:r>
              <a:rPr lang="pt-BR" sz="1700" b="1">
                <a:solidFill>
                  <a:srgbClr val="000000"/>
                </a:solidFill>
                <a:ea typeface="+mn-lt"/>
                <a:cs typeface="+mn-lt"/>
              </a:rPr>
              <a:t>Redução do TCO - Custo Interno de Propriedade</a:t>
            </a:r>
            <a:r>
              <a:rPr lang="pt-BR" sz="1700">
                <a:solidFill>
                  <a:srgbClr val="000000"/>
                </a:solidFill>
                <a:ea typeface="+mn-lt"/>
                <a:cs typeface="+mn-lt"/>
              </a:rPr>
              <a:t> - drástica redução de custos com hardware e licenças de software comerciais;</a:t>
            </a:r>
            <a:endParaRPr lang="pt-BR" sz="1700">
              <a:solidFill>
                <a:srgbClr val="000000"/>
              </a:solidFill>
              <a:cs typeface="Calibri" panose="020F0502020204030204"/>
            </a:endParaRPr>
          </a:p>
          <a:p>
            <a:pPr algn="just"/>
            <a:r>
              <a:rPr lang="pt-BR" sz="1700" b="1">
                <a:solidFill>
                  <a:srgbClr val="000000"/>
                </a:solidFill>
                <a:ea typeface="+mn-lt"/>
                <a:cs typeface="+mn-lt"/>
              </a:rPr>
              <a:t>Alta disponibilidade dos serviços a todo instante</a:t>
            </a:r>
            <a:r>
              <a:rPr lang="pt-BR" sz="1700">
                <a:solidFill>
                  <a:srgbClr val="000000"/>
                </a:solidFill>
                <a:ea typeface="+mn-lt"/>
                <a:cs typeface="+mn-lt"/>
              </a:rPr>
              <a:t> - segurança de disponibilidade, inclusive nos momentos mais críticos para o negócio das empresas. Os fornecedores dos serviços de Cloud Computing têm sites espalhados no mundo todo para oferecer redundância dos serviços que eles fornecem;</a:t>
            </a:r>
            <a:endParaRPr lang="pt-BR" sz="1700">
              <a:solidFill>
                <a:srgbClr val="000000"/>
              </a:solidFill>
              <a:cs typeface="Calibri" panose="020F0502020204030204"/>
            </a:endParaRPr>
          </a:p>
          <a:p>
            <a:pPr algn="just"/>
            <a:r>
              <a:rPr lang="pt-BR" sz="1700" b="1">
                <a:solidFill>
                  <a:srgbClr val="000000"/>
                </a:solidFill>
                <a:ea typeface="+mn-lt"/>
                <a:cs typeface="+mn-lt"/>
              </a:rPr>
              <a:t>Alto ganho em segurança da informação </a:t>
            </a:r>
            <a:r>
              <a:rPr lang="pt-BR" sz="1700">
                <a:solidFill>
                  <a:srgbClr val="000000"/>
                </a:solidFill>
                <a:ea typeface="+mn-lt"/>
                <a:cs typeface="+mn-lt"/>
              </a:rPr>
              <a:t>- a segurança pode ser realizada em um único ponto, com todos os serviços mais atuais e de fácil conﬁguração - um único endpoint, ou alguns endpoints, através do uso de serviços como ﬁrewalls, grupos e zonas de segurança e organização em camadas.</a:t>
            </a:r>
            <a:endParaRPr lang="pt-BR" sz="1700">
              <a:solidFill>
                <a:srgbClr val="000000"/>
              </a:solidFill>
              <a:cs typeface="Calibri"/>
            </a:endParaRPr>
          </a:p>
        </p:txBody>
      </p:sp>
    </p:spTree>
    <p:extLst>
      <p:ext uri="{BB962C8B-B14F-4D97-AF65-F5344CB8AC3E}">
        <p14:creationId xmlns:p14="http://schemas.microsoft.com/office/powerpoint/2010/main" val="300252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lotas atravesando una nube">
            <a:extLst>
              <a:ext uri="{FF2B5EF4-FFF2-40B4-BE49-F238E27FC236}">
                <a16:creationId xmlns:a16="http://schemas.microsoft.com/office/drawing/2014/main" id="{7DDDC4AA-5CCA-D27A-3D17-EB2A983FF17D}"/>
              </a:ext>
            </a:extLst>
          </p:cNvPr>
          <p:cNvPicPr>
            <a:picLocks noChangeAspect="1"/>
          </p:cNvPicPr>
          <p:nvPr/>
        </p:nvPicPr>
        <p:blipFill rotWithShape="1">
          <a:blip r:embed="rId2">
            <a:alphaModFix amt="50000"/>
          </a:blip>
          <a:srcRect t="18986" r="-2" b="677"/>
          <a:stretch/>
        </p:blipFill>
        <p:spPr>
          <a:xfrm>
            <a:off x="20" y="1"/>
            <a:ext cx="12191980" cy="6857999"/>
          </a:xfrm>
          <a:prstGeom prst="rect">
            <a:avLst/>
          </a:prstGeom>
        </p:spPr>
      </p:pic>
      <p:sp>
        <p:nvSpPr>
          <p:cNvPr id="2" name="Título 1">
            <a:extLst>
              <a:ext uri="{FF2B5EF4-FFF2-40B4-BE49-F238E27FC236}">
                <a16:creationId xmlns:a16="http://schemas.microsoft.com/office/drawing/2014/main" id="{249BDB4F-471E-3F75-FA78-88D92E71583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dirty="0">
                <a:solidFill>
                  <a:schemeClr val="bg1"/>
                </a:solidFill>
                <a:highlight>
                  <a:srgbClr val="FFFF00"/>
                </a:highlight>
              </a:rPr>
              <a:t>Tipos de Cloud Computing</a:t>
            </a:r>
            <a:endParaRPr lang="en-US" sz="6000" b="1">
              <a:solidFill>
                <a:schemeClr val="bg1"/>
              </a:solidFill>
              <a:highlight>
                <a:srgbClr val="FFFF00"/>
              </a:highlight>
              <a:cs typeface="Calibri Light"/>
            </a:endParaRPr>
          </a:p>
        </p:txBody>
      </p:sp>
    </p:spTree>
    <p:extLst>
      <p:ext uri="{BB962C8B-B14F-4D97-AF65-F5344CB8AC3E}">
        <p14:creationId xmlns:p14="http://schemas.microsoft.com/office/powerpoint/2010/main" val="18081778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B307AC-25E4-C6D0-0727-E1E12A1F8072}"/>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Nuvem Pública</a:t>
            </a:r>
            <a:endParaRPr lang="pt-BR" b="1">
              <a:cs typeface="Calibri Ligh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D600AB98-CC12-E291-AA67-D9E3E429C3FE}"/>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b="1" dirty="0">
                <a:solidFill>
                  <a:srgbClr val="000000"/>
                </a:solidFill>
                <a:ea typeface="+mn-lt"/>
                <a:cs typeface="+mn-lt"/>
              </a:rPr>
              <a:t>Uma nuvem pública fornece serviços através de provedores pela internet. Este modelo de nuvem está disponível para qualquer pessoa de forma gratuita por tempo limitado para testes, ou de forma paga através de um contrato de uso.</a:t>
            </a:r>
            <a:r>
              <a:rPr lang="pt-BR" sz="2000" dirty="0">
                <a:solidFill>
                  <a:srgbClr val="000000"/>
                </a:solidFill>
                <a:ea typeface="+mn-lt"/>
                <a:cs typeface="+mn-lt"/>
              </a:rPr>
              <a:t> Exemplos de nuvens públicas: Google Cloud Platform, </a:t>
            </a:r>
            <a:r>
              <a:rPr lang="pt-BR" sz="2000" dirty="0" err="1">
                <a:solidFill>
                  <a:srgbClr val="000000"/>
                </a:solidFill>
                <a:ea typeface="+mn-lt"/>
                <a:cs typeface="+mn-lt"/>
              </a:rPr>
              <a:t>Amazon</a:t>
            </a:r>
            <a:r>
              <a:rPr lang="pt-BR" sz="2000" dirty="0">
                <a:solidFill>
                  <a:srgbClr val="000000"/>
                </a:solidFill>
                <a:ea typeface="+mn-lt"/>
                <a:cs typeface="+mn-lt"/>
              </a:rPr>
              <a:t> Web Services, Microsoft Azure, entre outras. &gt; Cada fornecedor de nuvem pública tem os seus próprios serviços, regras e grupos de uso de nuvem gratuita. Umas com grupos de serviços e limites para um ano de gratuidade, outras com serviços totalmente gratuitos </a:t>
            </a:r>
            <a:r>
              <a:rPr lang="pt-BR" sz="2000" dirty="0" err="1">
                <a:solidFill>
                  <a:srgbClr val="000000"/>
                </a:solidFill>
                <a:ea typeface="+mn-lt"/>
                <a:cs typeface="+mn-lt"/>
              </a:rPr>
              <a:t>inﬁnitamente</a:t>
            </a:r>
            <a:r>
              <a:rPr lang="pt-BR" sz="2000" dirty="0">
                <a:solidFill>
                  <a:srgbClr val="000000"/>
                </a:solidFill>
                <a:ea typeface="+mn-lt"/>
                <a:cs typeface="+mn-lt"/>
              </a:rPr>
              <a:t>.</a:t>
            </a:r>
            <a:endParaRPr lang="pt-BR" sz="2000" dirty="0">
              <a:solidFill>
                <a:srgbClr val="000000"/>
              </a:solidFill>
              <a:cs typeface="Calibri"/>
            </a:endParaRPr>
          </a:p>
        </p:txBody>
      </p:sp>
    </p:spTree>
    <p:extLst>
      <p:ext uri="{BB962C8B-B14F-4D97-AF65-F5344CB8AC3E}">
        <p14:creationId xmlns:p14="http://schemas.microsoft.com/office/powerpoint/2010/main" val="388414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71C024-99B1-05E5-EB2D-BEBF76DF417C}"/>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Nuvem Privada</a:t>
            </a:r>
            <a:endParaRPr lang="pt-BR" b="1">
              <a:cs typeface="Calibri Ligh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84DC883C-8404-DB09-C0F5-892768FD3B34}"/>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b="1" dirty="0">
                <a:solidFill>
                  <a:srgbClr val="000000"/>
                </a:solidFill>
                <a:ea typeface="+mn-lt"/>
                <a:cs typeface="+mn-lt"/>
              </a:rPr>
              <a:t>Uma nuvem privada pertence à uma organização que pode estabelecer seus próprios serviços em um determinado data center.</a:t>
            </a:r>
            <a:r>
              <a:rPr lang="pt-BR" sz="2000" dirty="0">
                <a:solidFill>
                  <a:srgbClr val="000000"/>
                </a:solidFill>
                <a:ea typeface="+mn-lt"/>
                <a:cs typeface="+mn-lt"/>
              </a:rPr>
              <a:t> Este modelo de nuvem está disponível somente para os colaboradores de uma determinada organização. Exemplo de nuvem privada: </a:t>
            </a:r>
            <a:r>
              <a:rPr lang="pt-BR" sz="2000" dirty="0" err="1">
                <a:solidFill>
                  <a:srgbClr val="000000"/>
                </a:solidFill>
                <a:ea typeface="+mn-lt"/>
                <a:cs typeface="+mn-lt"/>
              </a:rPr>
              <a:t>OpenStack</a:t>
            </a:r>
            <a:r>
              <a:rPr lang="pt-BR" sz="2000" dirty="0">
                <a:solidFill>
                  <a:srgbClr val="000000"/>
                </a:solidFill>
                <a:ea typeface="+mn-lt"/>
                <a:cs typeface="+mn-lt"/>
              </a:rPr>
              <a:t>.</a:t>
            </a:r>
            <a:endParaRPr lang="pt-BR" sz="2000" dirty="0">
              <a:solidFill>
                <a:srgbClr val="000000"/>
              </a:solidFill>
              <a:cs typeface="Calibri"/>
            </a:endParaRPr>
          </a:p>
        </p:txBody>
      </p:sp>
    </p:spTree>
    <p:extLst>
      <p:ext uri="{BB962C8B-B14F-4D97-AF65-F5344CB8AC3E}">
        <p14:creationId xmlns:p14="http://schemas.microsoft.com/office/powerpoint/2010/main" val="96675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7F11AF-C827-DB2B-37A9-CCB062056C12}"/>
              </a:ext>
            </a:extLst>
          </p:cNvPr>
          <p:cNvSpPr>
            <a:spLocks noGrp="1"/>
          </p:cNvSpPr>
          <p:nvPr>
            <p:ph type="title"/>
          </p:nvPr>
        </p:nvSpPr>
        <p:spPr>
          <a:xfrm>
            <a:off x="1271588" y="662400"/>
            <a:ext cx="10055721" cy="1325563"/>
          </a:xfrm>
        </p:spPr>
        <p:txBody>
          <a:bodyPr anchor="t">
            <a:normAutofit/>
          </a:bodyPr>
          <a:lstStyle/>
          <a:p>
            <a:r>
              <a:rPr lang="pt-BR" b="1" dirty="0">
                <a:ea typeface="+mj-lt"/>
                <a:cs typeface="+mj-lt"/>
              </a:rPr>
              <a:t>Nuvem Híbrida</a:t>
            </a:r>
            <a:endParaRPr lang="pt-BR" b="1">
              <a:cs typeface="Calibri Light"/>
            </a:endParaRPr>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Espaço Reservado para Conteúdo 2">
            <a:extLst>
              <a:ext uri="{FF2B5EF4-FFF2-40B4-BE49-F238E27FC236}">
                <a16:creationId xmlns:a16="http://schemas.microsoft.com/office/drawing/2014/main" id="{CF223A02-C12C-EBB2-BC54-7C783380D9ED}"/>
              </a:ext>
            </a:extLst>
          </p:cNvPr>
          <p:cNvSpPr>
            <a:spLocks noGrp="1"/>
          </p:cNvSpPr>
          <p:nvPr>
            <p:ph idx="1"/>
          </p:nvPr>
        </p:nvSpPr>
        <p:spPr>
          <a:xfrm>
            <a:off x="1251678" y="2286001"/>
            <a:ext cx="10089112" cy="3909599"/>
          </a:xfrm>
        </p:spPr>
        <p:txBody>
          <a:bodyPr vert="horz" lIns="91440" tIns="45720" rIns="91440" bIns="45720" rtlCol="0" anchor="t">
            <a:normAutofit/>
          </a:bodyPr>
          <a:lstStyle/>
          <a:p>
            <a:pPr algn="just"/>
            <a:r>
              <a:rPr lang="pt-BR" sz="2000" b="1" dirty="0">
                <a:solidFill>
                  <a:srgbClr val="000000"/>
                </a:solidFill>
                <a:ea typeface="+mn-lt"/>
                <a:cs typeface="+mn-lt"/>
              </a:rPr>
              <a:t>Uma nuvem híbrida é composta pelos modelos de nuvem pública e privada, </a:t>
            </a:r>
            <a:r>
              <a:rPr lang="pt-BR" sz="2000" b="1" dirty="0" err="1">
                <a:solidFill>
                  <a:srgbClr val="000000"/>
                </a:solidFill>
                <a:ea typeface="+mn-lt"/>
                <a:cs typeface="+mn-lt"/>
              </a:rPr>
              <a:t>aﬁm</a:t>
            </a:r>
            <a:r>
              <a:rPr lang="pt-BR" sz="2000" b="1" dirty="0">
                <a:solidFill>
                  <a:srgbClr val="000000"/>
                </a:solidFill>
                <a:ea typeface="+mn-lt"/>
                <a:cs typeface="+mn-lt"/>
              </a:rPr>
              <a:t> de obter todos os benefícios de ambas.</a:t>
            </a:r>
            <a:r>
              <a:rPr lang="pt-BR" sz="2000" dirty="0">
                <a:solidFill>
                  <a:srgbClr val="000000"/>
                </a:solidFill>
                <a:ea typeface="+mn-lt"/>
                <a:cs typeface="+mn-lt"/>
              </a:rPr>
              <a:t> Neste modelo, a empresa ganha a capacidade de entregar aplicações na nuvem privada, e escalonar sob demanda para uma nuvem pública durante os picos de acesso. Exemplo de nuvem híbrida: </a:t>
            </a:r>
            <a:r>
              <a:rPr lang="pt-BR" sz="2000" b="1" dirty="0" err="1">
                <a:solidFill>
                  <a:srgbClr val="000000"/>
                </a:solidFill>
                <a:ea typeface="+mn-lt"/>
                <a:cs typeface="+mn-lt"/>
              </a:rPr>
              <a:t>OpenStack</a:t>
            </a:r>
            <a:r>
              <a:rPr lang="pt-BR" sz="2000" b="1" dirty="0">
                <a:solidFill>
                  <a:srgbClr val="000000"/>
                </a:solidFill>
                <a:ea typeface="+mn-lt"/>
                <a:cs typeface="+mn-lt"/>
              </a:rPr>
              <a:t> com </a:t>
            </a:r>
            <a:r>
              <a:rPr lang="pt-BR" sz="2000" b="1" dirty="0" err="1">
                <a:solidFill>
                  <a:srgbClr val="000000"/>
                </a:solidFill>
                <a:ea typeface="+mn-lt"/>
                <a:cs typeface="+mn-lt"/>
              </a:rPr>
              <a:t>Amazon</a:t>
            </a:r>
            <a:r>
              <a:rPr lang="pt-BR" sz="2000" b="1" dirty="0">
                <a:solidFill>
                  <a:srgbClr val="000000"/>
                </a:solidFill>
                <a:ea typeface="+mn-lt"/>
                <a:cs typeface="+mn-lt"/>
              </a:rPr>
              <a:t> Web Services</a:t>
            </a:r>
            <a:r>
              <a:rPr lang="pt-BR" sz="2000" dirty="0">
                <a:solidFill>
                  <a:srgbClr val="000000"/>
                </a:solidFill>
                <a:ea typeface="+mn-lt"/>
                <a:cs typeface="+mn-lt"/>
              </a:rPr>
              <a:t>.</a:t>
            </a:r>
            <a:endParaRPr lang="pt-BR" sz="2000">
              <a:solidFill>
                <a:srgbClr val="000000"/>
              </a:solidFill>
              <a:cs typeface="Calibri" panose="020F0502020204030204"/>
            </a:endParaRPr>
          </a:p>
        </p:txBody>
      </p:sp>
    </p:spTree>
    <p:extLst>
      <p:ext uri="{BB962C8B-B14F-4D97-AF65-F5344CB8AC3E}">
        <p14:creationId xmlns:p14="http://schemas.microsoft.com/office/powerpoint/2010/main" val="258870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spositivo móvel com aplicativos">
            <a:extLst>
              <a:ext uri="{FF2B5EF4-FFF2-40B4-BE49-F238E27FC236}">
                <a16:creationId xmlns:a16="http://schemas.microsoft.com/office/drawing/2014/main" id="{BCBD156D-E451-A788-8FED-A772A4363B1A}"/>
              </a:ext>
            </a:extLst>
          </p:cNvPr>
          <p:cNvPicPr>
            <a:picLocks noChangeAspect="1"/>
          </p:cNvPicPr>
          <p:nvPr/>
        </p:nvPicPr>
        <p:blipFill rotWithShape="1">
          <a:blip r:embed="rId2">
            <a:alphaModFix amt="50000"/>
          </a:blip>
          <a:srcRect r="-2" b="-2"/>
          <a:stretch/>
        </p:blipFill>
        <p:spPr>
          <a:xfrm>
            <a:off x="20" y="1"/>
            <a:ext cx="12191980" cy="6857999"/>
          </a:xfrm>
          <a:prstGeom prst="rect">
            <a:avLst/>
          </a:prstGeom>
        </p:spPr>
      </p:pic>
      <p:sp>
        <p:nvSpPr>
          <p:cNvPr id="2" name="Título 1">
            <a:extLst>
              <a:ext uri="{FF2B5EF4-FFF2-40B4-BE49-F238E27FC236}">
                <a16:creationId xmlns:a16="http://schemas.microsoft.com/office/drawing/2014/main" id="{A2650712-CABA-32B2-9440-3920E97D46AA}"/>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dirty="0">
                <a:solidFill>
                  <a:schemeClr val="bg1"/>
                </a:solidFill>
                <a:highlight>
                  <a:srgbClr val="FFFF00"/>
                </a:highlight>
              </a:rPr>
              <a:t>Casos de </a:t>
            </a:r>
            <a:r>
              <a:rPr lang="en-US" sz="6000" b="1" dirty="0" err="1">
                <a:solidFill>
                  <a:schemeClr val="bg1"/>
                </a:solidFill>
                <a:highlight>
                  <a:srgbClr val="FFFF00"/>
                </a:highlight>
              </a:rPr>
              <a:t>uso</a:t>
            </a:r>
            <a:r>
              <a:rPr lang="en-US" sz="6000" b="1" dirty="0">
                <a:solidFill>
                  <a:schemeClr val="bg1"/>
                </a:solidFill>
                <a:highlight>
                  <a:srgbClr val="FFFF00"/>
                </a:highlight>
              </a:rPr>
              <a:t> da Cloud Computing</a:t>
            </a:r>
            <a:endParaRPr lang="en-US" sz="6000" b="1">
              <a:solidFill>
                <a:schemeClr val="bg1"/>
              </a:solidFill>
              <a:highlight>
                <a:srgbClr val="FFFF00"/>
              </a:highlight>
              <a:cs typeface="Calibri Light"/>
            </a:endParaRPr>
          </a:p>
        </p:txBody>
      </p:sp>
    </p:spTree>
    <p:extLst>
      <p:ext uri="{BB962C8B-B14F-4D97-AF65-F5344CB8AC3E}">
        <p14:creationId xmlns:p14="http://schemas.microsoft.com/office/powerpoint/2010/main" val="324567992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Apresentação do PowerPoint</vt:lpstr>
      <vt:lpstr>Cloud Computing</vt:lpstr>
      <vt:lpstr>Introdução à Cloud Computing</vt:lpstr>
      <vt:lpstr>E o que se ganha com a computação em nuvem?</vt:lpstr>
      <vt:lpstr>Tipos de Cloud Computing</vt:lpstr>
      <vt:lpstr>Nuvem Pública</vt:lpstr>
      <vt:lpstr>Nuvem Privada</vt:lpstr>
      <vt:lpstr>Nuvem Híbrida</vt:lpstr>
      <vt:lpstr>Casos de uso da Cloud Computing</vt:lpstr>
      <vt:lpstr>Sáude</vt:lpstr>
      <vt:lpstr>Finanças</vt:lpstr>
      <vt:lpstr>Games</vt:lpstr>
      <vt:lpstr>Benefícios da Cloud Computing</vt:lpstr>
      <vt:lpstr>Benefícios da Cloud Computing</vt:lpstr>
      <vt:lpstr>Benefícios da Cloud Computing</vt:lpstr>
      <vt:lpstr>Benefícios da Cloud Computing</vt:lpstr>
      <vt:lpstr>Benefícios da Cloud Computing</vt:lpstr>
      <vt:lpstr>Tipos de Serviços</vt:lpstr>
      <vt:lpstr>Tipos de Serviços</vt:lpstr>
      <vt:lpstr>Tipos de Serviços</vt:lpstr>
      <vt:lpstr>Tipos de Serviços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172</cp:revision>
  <dcterms:created xsi:type="dcterms:W3CDTF">2023-03-03T15:12:01Z</dcterms:created>
  <dcterms:modified xsi:type="dcterms:W3CDTF">2023-03-04T18:48:57Z</dcterms:modified>
</cp:coreProperties>
</file>