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99619-E89C-B95B-324B-8A8B17778369}" v="2" dt="2023-03-04T18:46:06.947"/>
    <p1510:client id="{66AB48A7-3111-899A-5183-F337804C2840}" v="74" dt="2023-03-02T22:38:28.231"/>
    <p1510:client id="{7D7F0678-D058-4780-84FF-F3C51E89B3F7}" v="2" dt="2023-02-27T23:47:30.631"/>
    <p1510:client id="{AFCFA88A-B9A3-0DF5-C162-62A911CC2BC6}" v="68" dt="2023-03-01T20:35:23.470"/>
    <p1510:client id="{EC82F44F-83C4-0D29-3CBD-82013A9FBA5C}" v="878" dt="2023-03-01T20:26:37.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LES DOS SANTOS CANELA" userId="S::03579644386@professores.facimp.edu.br::4bbdc3c5-ca22-4337-8b0a-61e5586f70bd" providerId="AD" clId="Web-{EC82F44F-83C4-0D29-3CBD-82013A9FBA5C}"/>
    <pc:docChg chg="addSld delSld modSld">
      <pc:chgData name="THALLES DOS SANTOS CANELA" userId="S::03579644386@professores.facimp.edu.br::4bbdc3c5-ca22-4337-8b0a-61e5586f70bd" providerId="AD" clId="Web-{EC82F44F-83C4-0D29-3CBD-82013A9FBA5C}" dt="2023-03-01T20:26:37.011" v="859"/>
      <pc:docMkLst>
        <pc:docMk/>
      </pc:docMkLst>
      <pc:sldChg chg="modSp">
        <pc:chgData name="THALLES DOS SANTOS CANELA" userId="S::03579644386@professores.facimp.edu.br::4bbdc3c5-ca22-4337-8b0a-61e5586f70bd" providerId="AD" clId="Web-{EC82F44F-83C4-0D29-3CBD-82013A9FBA5C}" dt="2023-03-01T15:13:12.761" v="47"/>
        <pc:sldMkLst>
          <pc:docMk/>
          <pc:sldMk cId="2210866551" sldId="256"/>
        </pc:sldMkLst>
        <pc:spChg chg="mod">
          <ac:chgData name="THALLES DOS SANTOS CANELA" userId="S::03579644386@professores.facimp.edu.br::4bbdc3c5-ca22-4337-8b0a-61e5586f70bd" providerId="AD" clId="Web-{EC82F44F-83C4-0D29-3CBD-82013A9FBA5C}" dt="2023-03-01T15:13:09.464" v="46"/>
          <ac:spMkLst>
            <pc:docMk/>
            <pc:sldMk cId="2210866551" sldId="256"/>
            <ac:spMk id="2" creationId="{00000000-0000-0000-0000-000000000000}"/>
          </ac:spMkLst>
        </pc:spChg>
        <pc:spChg chg="mod">
          <ac:chgData name="THALLES DOS SANTOS CANELA" userId="S::03579644386@professores.facimp.edu.br::4bbdc3c5-ca22-4337-8b0a-61e5586f70bd" providerId="AD" clId="Web-{EC82F44F-83C4-0D29-3CBD-82013A9FBA5C}" dt="2023-03-01T15:13:12.761" v="47"/>
          <ac:spMkLst>
            <pc:docMk/>
            <pc:sldMk cId="2210866551" sldId="256"/>
            <ac:spMk id="3" creationId="{00000000-0000-0000-0000-000000000000}"/>
          </ac:spMkLst>
        </pc:spChg>
      </pc:sldChg>
      <pc:sldChg chg="addSp delSp modSp new mod setBg">
        <pc:chgData name="THALLES DOS SANTOS CANELA" userId="S::03579644386@professores.facimp.edu.br::4bbdc3c5-ca22-4337-8b0a-61e5586f70bd" providerId="AD" clId="Web-{EC82F44F-83C4-0D29-3CBD-82013A9FBA5C}" dt="2023-03-01T20:21:25.676" v="816"/>
        <pc:sldMkLst>
          <pc:docMk/>
          <pc:sldMk cId="1807464761" sldId="258"/>
        </pc:sldMkLst>
        <pc:spChg chg="mod">
          <ac:chgData name="THALLES DOS SANTOS CANELA" userId="S::03579644386@professores.facimp.edu.br::4bbdc3c5-ca22-4337-8b0a-61e5586f70bd" providerId="AD" clId="Web-{EC82F44F-83C4-0D29-3CBD-82013A9FBA5C}" dt="2023-03-01T20:21:25.676" v="816"/>
          <ac:spMkLst>
            <pc:docMk/>
            <pc:sldMk cId="1807464761" sldId="258"/>
            <ac:spMk id="2" creationId="{1DE46834-A028-C979-D91C-A8D331429C2B}"/>
          </ac:spMkLst>
        </pc:spChg>
        <pc:spChg chg="del">
          <ac:chgData name="THALLES DOS SANTOS CANELA" userId="S::03579644386@professores.facimp.edu.br::4bbdc3c5-ca22-4337-8b0a-61e5586f70bd" providerId="AD" clId="Web-{EC82F44F-83C4-0D29-3CBD-82013A9FBA5C}" dt="2023-03-01T15:08:32.033" v="5"/>
          <ac:spMkLst>
            <pc:docMk/>
            <pc:sldMk cId="1807464761" sldId="258"/>
            <ac:spMk id="3" creationId="{E4C00BD4-40D2-79DF-733C-E8D9FDCBA36B}"/>
          </ac:spMkLst>
        </pc:spChg>
        <pc:spChg chg="add">
          <ac:chgData name="THALLES DOS SANTOS CANELA" userId="S::03579644386@professores.facimp.edu.br::4bbdc3c5-ca22-4337-8b0a-61e5586f70bd" providerId="AD" clId="Web-{EC82F44F-83C4-0D29-3CBD-82013A9FBA5C}" dt="2023-03-01T20:21:25.676" v="816"/>
          <ac:spMkLst>
            <pc:docMk/>
            <pc:sldMk cId="1807464761" sldId="258"/>
            <ac:spMk id="10" creationId="{17163850-5DEC-3FC8-0982-DEDD158F975F}"/>
          </ac:spMkLst>
        </pc:spChg>
        <pc:spChg chg="add">
          <ac:chgData name="THALLES DOS SANTOS CANELA" userId="S::03579644386@professores.facimp.edu.br::4bbdc3c5-ca22-4337-8b0a-61e5586f70bd" providerId="AD" clId="Web-{EC82F44F-83C4-0D29-3CBD-82013A9FBA5C}" dt="2023-03-01T20:21:25.676" v="816"/>
          <ac:spMkLst>
            <pc:docMk/>
            <pc:sldMk cId="1807464761" sldId="258"/>
            <ac:spMk id="13" creationId="{AD96FDFD-4E42-4A06-B8B5-768A1DB9C2A9}"/>
          </ac:spMkLst>
        </pc:spChg>
        <pc:picChg chg="add mod ord">
          <ac:chgData name="THALLES DOS SANTOS CANELA" userId="S::03579644386@professores.facimp.edu.br::4bbdc3c5-ca22-4337-8b0a-61e5586f70bd" providerId="AD" clId="Web-{EC82F44F-83C4-0D29-3CBD-82013A9FBA5C}" dt="2023-03-01T20:21:25.676" v="816"/>
          <ac:picMkLst>
            <pc:docMk/>
            <pc:sldMk cId="1807464761" sldId="258"/>
            <ac:picMk id="4" creationId="{12F3B955-9D45-2324-F595-E23075B969B8}"/>
          </ac:picMkLst>
        </pc:picChg>
        <pc:picChg chg="add mod">
          <ac:chgData name="THALLES DOS SANTOS CANELA" userId="S::03579644386@professores.facimp.edu.br::4bbdc3c5-ca22-4337-8b0a-61e5586f70bd" providerId="AD" clId="Web-{EC82F44F-83C4-0D29-3CBD-82013A9FBA5C}" dt="2023-03-01T20:21:25.676" v="816"/>
          <ac:picMkLst>
            <pc:docMk/>
            <pc:sldMk cId="1807464761" sldId="258"/>
            <ac:picMk id="5" creationId="{B961962B-6D4D-AD51-AAA0-E6D695850F81}"/>
          </ac:picMkLst>
        </pc:picChg>
        <pc:picChg chg="add mod ord">
          <ac:chgData name="THALLES DOS SANTOS CANELA" userId="S::03579644386@professores.facimp.edu.br::4bbdc3c5-ca22-4337-8b0a-61e5586f70bd" providerId="AD" clId="Web-{EC82F44F-83C4-0D29-3CBD-82013A9FBA5C}" dt="2023-03-01T20:21:25.676" v="816"/>
          <ac:picMkLst>
            <pc:docMk/>
            <pc:sldMk cId="1807464761" sldId="258"/>
            <ac:picMk id="6" creationId="{6F3DAA4F-623B-8477-CEFF-C0B5F5B25C35}"/>
          </ac:picMkLst>
        </pc:picChg>
      </pc:sldChg>
      <pc:sldChg chg="addSp delSp modSp new mod setBg addAnim delAnim">
        <pc:chgData name="THALLES DOS SANTOS CANELA" userId="S::03579644386@professores.facimp.edu.br::4bbdc3c5-ca22-4337-8b0a-61e5586f70bd" providerId="AD" clId="Web-{EC82F44F-83C4-0D29-3CBD-82013A9FBA5C}" dt="2023-03-01T20:21:40.910" v="822"/>
        <pc:sldMkLst>
          <pc:docMk/>
          <pc:sldMk cId="988827574" sldId="259"/>
        </pc:sldMkLst>
        <pc:spChg chg="mod">
          <ac:chgData name="THALLES DOS SANTOS CANELA" userId="S::03579644386@professores.facimp.edu.br::4bbdc3c5-ca22-4337-8b0a-61e5586f70bd" providerId="AD" clId="Web-{EC82F44F-83C4-0D29-3CBD-82013A9FBA5C}" dt="2023-03-01T20:21:40.910" v="821"/>
          <ac:spMkLst>
            <pc:docMk/>
            <pc:sldMk cId="988827574" sldId="259"/>
            <ac:spMk id="2" creationId="{70B8E3C4-C738-5917-6170-C8DB5E004708}"/>
          </ac:spMkLst>
        </pc:spChg>
        <pc:spChg chg="del">
          <ac:chgData name="THALLES DOS SANTOS CANELA" userId="S::03579644386@professores.facimp.edu.br::4bbdc3c5-ca22-4337-8b0a-61e5586f70bd" providerId="AD" clId="Web-{EC82F44F-83C4-0D29-3CBD-82013A9FBA5C}" dt="2023-03-01T15:14:41.123" v="53"/>
          <ac:spMkLst>
            <pc:docMk/>
            <pc:sldMk cId="988827574" sldId="259"/>
            <ac:spMk id="3" creationId="{E85964C2-C94F-4A10-55A7-BEA49923BE59}"/>
          </ac:spMkLst>
        </pc:spChg>
        <pc:spChg chg="add mod">
          <ac:chgData name="THALLES DOS SANTOS CANELA" userId="S::03579644386@professores.facimp.edu.br::4bbdc3c5-ca22-4337-8b0a-61e5586f70bd" providerId="AD" clId="Web-{EC82F44F-83C4-0D29-3CBD-82013A9FBA5C}" dt="2023-03-01T20:21:40.910" v="821"/>
          <ac:spMkLst>
            <pc:docMk/>
            <pc:sldMk cId="988827574" sldId="259"/>
            <ac:spMk id="6" creationId="{4B16ECD9-40E7-ABAD-AB24-A9FB250717E0}"/>
          </ac:spMkLst>
        </pc:spChg>
        <pc:spChg chg="add del">
          <ac:chgData name="THALLES DOS SANTOS CANELA" userId="S::03579644386@professores.facimp.edu.br::4bbdc3c5-ca22-4337-8b0a-61e5586f70bd" providerId="AD" clId="Web-{EC82F44F-83C4-0D29-3CBD-82013A9FBA5C}" dt="2023-03-01T20:21:40.910" v="820"/>
          <ac:spMkLst>
            <pc:docMk/>
            <pc:sldMk cId="988827574" sldId="259"/>
            <ac:spMk id="11" creationId="{F13C74B1-5B17-4795-BED0-7140497B445A}"/>
          </ac:spMkLst>
        </pc:spChg>
        <pc:spChg chg="add del">
          <ac:chgData name="THALLES DOS SANTOS CANELA" userId="S::03579644386@professores.facimp.edu.br::4bbdc3c5-ca22-4337-8b0a-61e5586f70bd" providerId="AD" clId="Web-{EC82F44F-83C4-0D29-3CBD-82013A9FBA5C}" dt="2023-03-01T20:21:40.910" v="820"/>
          <ac:spMkLst>
            <pc:docMk/>
            <pc:sldMk cId="988827574" sldId="259"/>
            <ac:spMk id="13" creationId="{D4974D33-8DC5-464E-8C6D-BE58F0669C17}"/>
          </ac:spMkLst>
        </pc:spChg>
        <pc:spChg chg="add">
          <ac:chgData name="THALLES DOS SANTOS CANELA" userId="S::03579644386@professores.facimp.edu.br::4bbdc3c5-ca22-4337-8b0a-61e5586f70bd" providerId="AD" clId="Web-{EC82F44F-83C4-0D29-3CBD-82013A9FBA5C}" dt="2023-03-01T20:21:40.910" v="821"/>
          <ac:spMkLst>
            <pc:docMk/>
            <pc:sldMk cId="988827574" sldId="259"/>
            <ac:spMk id="15" creationId="{D009D6D5-DAC2-4A8B-A17A-E206B9012D09}"/>
          </ac:spMkLst>
        </pc:spChg>
        <pc:picChg chg="add mod ord">
          <ac:chgData name="THALLES DOS SANTOS CANELA" userId="S::03579644386@professores.facimp.edu.br::4bbdc3c5-ca22-4337-8b0a-61e5586f70bd" providerId="AD" clId="Web-{EC82F44F-83C4-0D29-3CBD-82013A9FBA5C}" dt="2023-03-01T20:21:40.910" v="821"/>
          <ac:picMkLst>
            <pc:docMk/>
            <pc:sldMk cId="988827574" sldId="259"/>
            <ac:picMk id="4" creationId="{086E90B2-EDAD-13EB-81FA-1DD531768FDD}"/>
          </ac:picMkLst>
        </pc:picChg>
      </pc:sldChg>
      <pc:sldChg chg="addSp delSp modSp new mod setBg">
        <pc:chgData name="THALLES DOS SANTOS CANELA" userId="S::03579644386@professores.facimp.edu.br::4bbdc3c5-ca22-4337-8b0a-61e5586f70bd" providerId="AD" clId="Web-{EC82F44F-83C4-0D29-3CBD-82013A9FBA5C}" dt="2023-03-01T20:21:50.692" v="823"/>
        <pc:sldMkLst>
          <pc:docMk/>
          <pc:sldMk cId="2003140764" sldId="260"/>
        </pc:sldMkLst>
        <pc:spChg chg="mod ord">
          <ac:chgData name="THALLES DOS SANTOS CANELA" userId="S::03579644386@professores.facimp.edu.br::4bbdc3c5-ca22-4337-8b0a-61e5586f70bd" providerId="AD" clId="Web-{EC82F44F-83C4-0D29-3CBD-82013A9FBA5C}" dt="2023-03-01T20:21:50.692" v="823"/>
          <ac:spMkLst>
            <pc:docMk/>
            <pc:sldMk cId="2003140764" sldId="260"/>
            <ac:spMk id="2" creationId="{377B99AB-041D-8618-AA7E-F2524BF85899}"/>
          </ac:spMkLst>
        </pc:spChg>
        <pc:spChg chg="del">
          <ac:chgData name="THALLES DOS SANTOS CANELA" userId="S::03579644386@professores.facimp.edu.br::4bbdc3c5-ca22-4337-8b0a-61e5586f70bd" providerId="AD" clId="Web-{EC82F44F-83C4-0D29-3CBD-82013A9FBA5C}" dt="2023-03-01T15:16:44.439" v="90"/>
          <ac:spMkLst>
            <pc:docMk/>
            <pc:sldMk cId="2003140764" sldId="260"/>
            <ac:spMk id="3" creationId="{FAE7D3FB-145F-F9CB-6998-458C40803491}"/>
          </ac:spMkLst>
        </pc:spChg>
        <pc:spChg chg="add">
          <ac:chgData name="THALLES DOS SANTOS CANELA" userId="S::03579644386@professores.facimp.edu.br::4bbdc3c5-ca22-4337-8b0a-61e5586f70bd" providerId="AD" clId="Web-{EC82F44F-83C4-0D29-3CBD-82013A9FBA5C}" dt="2023-03-01T20:21:50.692" v="823"/>
          <ac:spMkLst>
            <pc:docMk/>
            <pc:sldMk cId="2003140764" sldId="260"/>
            <ac:spMk id="9" creationId="{37C89E4B-3C9F-44B9-8B86-D9E3D112D8EC}"/>
          </ac:spMkLst>
        </pc:spChg>
        <pc:picChg chg="add mod ord">
          <ac:chgData name="THALLES DOS SANTOS CANELA" userId="S::03579644386@professores.facimp.edu.br::4bbdc3c5-ca22-4337-8b0a-61e5586f70bd" providerId="AD" clId="Web-{EC82F44F-83C4-0D29-3CBD-82013A9FBA5C}" dt="2023-03-01T20:21:50.692" v="823"/>
          <ac:picMkLst>
            <pc:docMk/>
            <pc:sldMk cId="2003140764" sldId="260"/>
            <ac:picMk id="4" creationId="{FFEA0416-35E5-9673-CE61-B3DA112C1C5A}"/>
          </ac:picMkLst>
        </pc:picChg>
        <pc:cxnChg chg="add">
          <ac:chgData name="THALLES DOS SANTOS CANELA" userId="S::03579644386@professores.facimp.edu.br::4bbdc3c5-ca22-4337-8b0a-61e5586f70bd" providerId="AD" clId="Web-{EC82F44F-83C4-0D29-3CBD-82013A9FBA5C}" dt="2023-03-01T20:21:50.692" v="823"/>
          <ac:cxnSpMkLst>
            <pc:docMk/>
            <pc:sldMk cId="2003140764" sldId="260"/>
            <ac:cxnSpMk id="11" creationId="{AA2EAA10-076F-46BD-8F0F-B9A2FB77A85C}"/>
          </ac:cxnSpMkLst>
        </pc:cxnChg>
        <pc:cxnChg chg="add">
          <ac:chgData name="THALLES DOS SANTOS CANELA" userId="S::03579644386@professores.facimp.edu.br::4bbdc3c5-ca22-4337-8b0a-61e5586f70bd" providerId="AD" clId="Web-{EC82F44F-83C4-0D29-3CBD-82013A9FBA5C}" dt="2023-03-01T20:21:50.692" v="823"/>
          <ac:cxnSpMkLst>
            <pc:docMk/>
            <pc:sldMk cId="2003140764" sldId="260"/>
            <ac:cxnSpMk id="13" creationId="{D891E407-403B-4764-86C9-33A56D3BCAA3}"/>
          </ac:cxnSpMkLst>
        </pc:cxnChg>
      </pc:sldChg>
      <pc:sldChg chg="modSp new">
        <pc:chgData name="THALLES DOS SANTOS CANELA" userId="S::03579644386@professores.facimp.edu.br::4bbdc3c5-ca22-4337-8b0a-61e5586f70bd" providerId="AD" clId="Web-{EC82F44F-83C4-0D29-3CBD-82013A9FBA5C}" dt="2023-03-01T15:20:40.258" v="120" actId="20577"/>
        <pc:sldMkLst>
          <pc:docMk/>
          <pc:sldMk cId="503976345" sldId="261"/>
        </pc:sldMkLst>
        <pc:spChg chg="mod">
          <ac:chgData name="THALLES DOS SANTOS CANELA" userId="S::03579644386@professores.facimp.edu.br::4bbdc3c5-ca22-4337-8b0a-61e5586f70bd" providerId="AD" clId="Web-{EC82F44F-83C4-0D29-3CBD-82013A9FBA5C}" dt="2023-03-01T15:20:25.617" v="118" actId="20577"/>
          <ac:spMkLst>
            <pc:docMk/>
            <pc:sldMk cId="503976345" sldId="261"/>
            <ac:spMk id="2" creationId="{49CE5E28-70EF-03D2-F348-56E7EF13172A}"/>
          </ac:spMkLst>
        </pc:spChg>
        <pc:spChg chg="mod">
          <ac:chgData name="THALLES DOS SANTOS CANELA" userId="S::03579644386@professores.facimp.edu.br::4bbdc3c5-ca22-4337-8b0a-61e5586f70bd" providerId="AD" clId="Web-{EC82F44F-83C4-0D29-3CBD-82013A9FBA5C}" dt="2023-03-01T15:20:40.258" v="120" actId="20577"/>
          <ac:spMkLst>
            <pc:docMk/>
            <pc:sldMk cId="503976345" sldId="261"/>
            <ac:spMk id="3" creationId="{5E232335-822F-78C3-A872-B86AC731F74E}"/>
          </ac:spMkLst>
        </pc:spChg>
      </pc:sldChg>
      <pc:sldChg chg="modSp new del">
        <pc:chgData name="THALLES DOS SANTOS CANELA" userId="S::03579644386@professores.facimp.edu.br::4bbdc3c5-ca22-4337-8b0a-61e5586f70bd" providerId="AD" clId="Web-{EC82F44F-83C4-0D29-3CBD-82013A9FBA5C}" dt="2023-03-01T15:20:20.477" v="116"/>
        <pc:sldMkLst>
          <pc:docMk/>
          <pc:sldMk cId="2870766995" sldId="261"/>
        </pc:sldMkLst>
        <pc:spChg chg="mod">
          <ac:chgData name="THALLES DOS SANTOS CANELA" userId="S::03579644386@professores.facimp.edu.br::4bbdc3c5-ca22-4337-8b0a-61e5586f70bd" providerId="AD" clId="Web-{EC82F44F-83C4-0D29-3CBD-82013A9FBA5C}" dt="2023-03-01T15:17:34.784" v="115"/>
          <ac:spMkLst>
            <pc:docMk/>
            <pc:sldMk cId="2870766995" sldId="261"/>
            <ac:spMk id="2" creationId="{C85DD600-FA7A-E576-F613-6CF3550C5BB8}"/>
          </ac:spMkLst>
        </pc:spChg>
        <pc:spChg chg="mod">
          <ac:chgData name="THALLES DOS SANTOS CANELA" userId="S::03579644386@professores.facimp.edu.br::4bbdc3c5-ca22-4337-8b0a-61e5586f70bd" providerId="AD" clId="Web-{EC82F44F-83C4-0D29-3CBD-82013A9FBA5C}" dt="2023-03-01T15:17:32.565" v="114" actId="20577"/>
          <ac:spMkLst>
            <pc:docMk/>
            <pc:sldMk cId="2870766995" sldId="261"/>
            <ac:spMk id="3" creationId="{78E88720-ACCC-4A61-CCC9-6AFC3ACAE999}"/>
          </ac:spMkLst>
        </pc:spChg>
      </pc:sldChg>
      <pc:sldChg chg="addSp delSp modSp new mod setBg">
        <pc:chgData name="THALLES DOS SANTOS CANELA" userId="S::03579644386@professores.facimp.edu.br::4bbdc3c5-ca22-4337-8b0a-61e5586f70bd" providerId="AD" clId="Web-{EC82F44F-83C4-0D29-3CBD-82013A9FBA5C}" dt="2023-03-01T20:22:20.396" v="825"/>
        <pc:sldMkLst>
          <pc:docMk/>
          <pc:sldMk cId="628309534" sldId="262"/>
        </pc:sldMkLst>
        <pc:spChg chg="mod">
          <ac:chgData name="THALLES DOS SANTOS CANELA" userId="S::03579644386@professores.facimp.edu.br::4bbdc3c5-ca22-4337-8b0a-61e5586f70bd" providerId="AD" clId="Web-{EC82F44F-83C4-0D29-3CBD-82013A9FBA5C}" dt="2023-03-01T20:22:20.396" v="825"/>
          <ac:spMkLst>
            <pc:docMk/>
            <pc:sldMk cId="628309534" sldId="262"/>
            <ac:spMk id="2" creationId="{B2A04FD8-9CE0-20EF-6E33-DD98D75144B9}"/>
          </ac:spMkLst>
        </pc:spChg>
        <pc:spChg chg="mod">
          <ac:chgData name="THALLES DOS SANTOS CANELA" userId="S::03579644386@professores.facimp.edu.br::4bbdc3c5-ca22-4337-8b0a-61e5586f70bd" providerId="AD" clId="Web-{EC82F44F-83C4-0D29-3CBD-82013A9FBA5C}" dt="2023-03-01T20:22:20.396" v="825"/>
          <ac:spMkLst>
            <pc:docMk/>
            <pc:sldMk cId="628309534" sldId="262"/>
            <ac:spMk id="3" creationId="{B8DBCBD9-C806-1BE3-53E5-02F61C06E723}"/>
          </ac:spMkLst>
        </pc:spChg>
        <pc:spChg chg="add del mod">
          <ac:chgData name="THALLES DOS SANTOS CANELA" userId="S::03579644386@professores.facimp.edu.br::4bbdc3c5-ca22-4337-8b0a-61e5586f70bd" providerId="AD" clId="Web-{EC82F44F-83C4-0D29-3CBD-82013A9FBA5C}" dt="2023-03-01T20:22:00.301" v="824"/>
          <ac:spMkLst>
            <pc:docMk/>
            <pc:sldMk cId="628309534" sldId="262"/>
            <ac:spMk id="5" creationId="{0CAC53F7-8BA4-9C5A-35C5-D6D9FD47778C}"/>
          </ac:spMkLst>
        </pc:spChg>
        <pc:spChg chg="add">
          <ac:chgData name="THALLES DOS SANTOS CANELA" userId="S::03579644386@professores.facimp.edu.br::4bbdc3c5-ca22-4337-8b0a-61e5586f70bd" providerId="AD" clId="Web-{EC82F44F-83C4-0D29-3CBD-82013A9FBA5C}" dt="2023-03-01T20:22:20.396" v="825"/>
          <ac:spMkLst>
            <pc:docMk/>
            <pc:sldMk cId="628309534" sldId="262"/>
            <ac:spMk id="9" creationId="{86C7B4A1-154A-4DF0-AC46-F88D75A2E0FD}"/>
          </ac:spMkLst>
        </pc:spChg>
        <pc:picChg chg="add mod ord">
          <ac:chgData name="THALLES DOS SANTOS CANELA" userId="S::03579644386@professores.facimp.edu.br::4bbdc3c5-ca22-4337-8b0a-61e5586f70bd" providerId="AD" clId="Web-{EC82F44F-83C4-0D29-3CBD-82013A9FBA5C}" dt="2023-03-01T20:22:20.396" v="825"/>
          <ac:picMkLst>
            <pc:docMk/>
            <pc:sldMk cId="628309534" sldId="262"/>
            <ac:picMk id="4" creationId="{53D2F2B8-FEFA-EF4F-5EF0-3E40459B9C94}"/>
          </ac:picMkLst>
        </pc:picChg>
      </pc:sldChg>
      <pc:sldChg chg="modSp new">
        <pc:chgData name="THALLES DOS SANTOS CANELA" userId="S::03579644386@professores.facimp.edu.br::4bbdc3c5-ca22-4337-8b0a-61e5586f70bd" providerId="AD" clId="Web-{EC82F44F-83C4-0D29-3CBD-82013A9FBA5C}" dt="2023-03-01T15:27:10.317" v="127"/>
        <pc:sldMkLst>
          <pc:docMk/>
          <pc:sldMk cId="2742577539" sldId="263"/>
        </pc:sldMkLst>
        <pc:spChg chg="mod">
          <ac:chgData name="THALLES DOS SANTOS CANELA" userId="S::03579644386@professores.facimp.edu.br::4bbdc3c5-ca22-4337-8b0a-61e5586f70bd" providerId="AD" clId="Web-{EC82F44F-83C4-0D29-3CBD-82013A9FBA5C}" dt="2023-03-01T15:27:04.004" v="126"/>
          <ac:spMkLst>
            <pc:docMk/>
            <pc:sldMk cId="2742577539" sldId="263"/>
            <ac:spMk id="2" creationId="{624D7F26-537E-81B7-355C-1CDC9B5C3F1A}"/>
          </ac:spMkLst>
        </pc:spChg>
        <pc:spChg chg="mod">
          <ac:chgData name="THALLES DOS SANTOS CANELA" userId="S::03579644386@professores.facimp.edu.br::4bbdc3c5-ca22-4337-8b0a-61e5586f70bd" providerId="AD" clId="Web-{EC82F44F-83C4-0D29-3CBD-82013A9FBA5C}" dt="2023-03-01T15:27:10.317" v="127"/>
          <ac:spMkLst>
            <pc:docMk/>
            <pc:sldMk cId="2742577539" sldId="263"/>
            <ac:spMk id="3" creationId="{B2809225-FDAE-1CD7-83D7-5B871AA9861C}"/>
          </ac:spMkLst>
        </pc:spChg>
      </pc:sldChg>
      <pc:sldChg chg="addSp modSp new mod setBg">
        <pc:chgData name="THALLES DOS SANTOS CANELA" userId="S::03579644386@professores.facimp.edu.br::4bbdc3c5-ca22-4337-8b0a-61e5586f70bd" providerId="AD" clId="Web-{EC82F44F-83C4-0D29-3CBD-82013A9FBA5C}" dt="2023-03-01T20:23:02.615" v="826"/>
        <pc:sldMkLst>
          <pc:docMk/>
          <pc:sldMk cId="2909423719" sldId="264"/>
        </pc:sldMkLst>
        <pc:spChg chg="mod">
          <ac:chgData name="THALLES DOS SANTOS CANELA" userId="S::03579644386@professores.facimp.edu.br::4bbdc3c5-ca22-4337-8b0a-61e5586f70bd" providerId="AD" clId="Web-{EC82F44F-83C4-0D29-3CBD-82013A9FBA5C}" dt="2023-03-01T20:23:02.615" v="826"/>
          <ac:spMkLst>
            <pc:docMk/>
            <pc:sldMk cId="2909423719" sldId="264"/>
            <ac:spMk id="2" creationId="{CC2812D1-CB5F-881E-F8F7-42B9F018109A}"/>
          </ac:spMkLst>
        </pc:spChg>
        <pc:spChg chg="mod">
          <ac:chgData name="THALLES DOS SANTOS CANELA" userId="S::03579644386@professores.facimp.edu.br::4bbdc3c5-ca22-4337-8b0a-61e5586f70bd" providerId="AD" clId="Web-{EC82F44F-83C4-0D29-3CBD-82013A9FBA5C}" dt="2023-03-01T20:23:02.615" v="826"/>
          <ac:spMkLst>
            <pc:docMk/>
            <pc:sldMk cId="2909423719" sldId="264"/>
            <ac:spMk id="3" creationId="{9C2DEF31-F6B7-4E8B-B6C2-BE71AE84490A}"/>
          </ac:spMkLst>
        </pc:spChg>
        <pc:spChg chg="add">
          <ac:chgData name="THALLES DOS SANTOS CANELA" userId="S::03579644386@professores.facimp.edu.br::4bbdc3c5-ca22-4337-8b0a-61e5586f70bd" providerId="AD" clId="Web-{EC82F44F-83C4-0D29-3CBD-82013A9FBA5C}" dt="2023-03-01T20:23:02.615" v="826"/>
          <ac:spMkLst>
            <pc:docMk/>
            <pc:sldMk cId="2909423719" sldId="264"/>
            <ac:spMk id="9" creationId="{3AFE8227-C443-417B-BA91-520EB1EF4559}"/>
          </ac:spMkLst>
        </pc:spChg>
        <pc:spChg chg="add">
          <ac:chgData name="THALLES DOS SANTOS CANELA" userId="S::03579644386@professores.facimp.edu.br::4bbdc3c5-ca22-4337-8b0a-61e5586f70bd" providerId="AD" clId="Web-{EC82F44F-83C4-0D29-3CBD-82013A9FBA5C}" dt="2023-03-01T20:23:02.615" v="826"/>
          <ac:spMkLst>
            <pc:docMk/>
            <pc:sldMk cId="2909423719" sldId="264"/>
            <ac:spMk id="11" creationId="{907741FC-B544-4A6E-B831-6789D042333D}"/>
          </ac:spMkLst>
        </pc:spChg>
        <pc:spChg chg="add">
          <ac:chgData name="THALLES DOS SANTOS CANELA" userId="S::03579644386@professores.facimp.edu.br::4bbdc3c5-ca22-4337-8b0a-61e5586f70bd" providerId="AD" clId="Web-{EC82F44F-83C4-0D29-3CBD-82013A9FBA5C}" dt="2023-03-01T20:23:02.615" v="826"/>
          <ac:spMkLst>
            <pc:docMk/>
            <pc:sldMk cId="2909423719" sldId="264"/>
            <ac:spMk id="13" creationId="{3F0BE7ED-7814-4273-B18A-F26CC0380380}"/>
          </ac:spMkLst>
        </pc:spChg>
        <pc:picChg chg="add mod ord">
          <ac:chgData name="THALLES DOS SANTOS CANELA" userId="S::03579644386@professores.facimp.edu.br::4bbdc3c5-ca22-4337-8b0a-61e5586f70bd" providerId="AD" clId="Web-{EC82F44F-83C4-0D29-3CBD-82013A9FBA5C}" dt="2023-03-01T20:23:02.615" v="826"/>
          <ac:picMkLst>
            <pc:docMk/>
            <pc:sldMk cId="2909423719" sldId="264"/>
            <ac:picMk id="4" creationId="{620158A2-F5B0-45B0-D47F-78FD86AC034A}"/>
          </ac:picMkLst>
        </pc:picChg>
      </pc:sldChg>
      <pc:sldChg chg="addSp delSp modSp new mod setBg setClrOvrMap">
        <pc:chgData name="THALLES DOS SANTOS CANELA" userId="S::03579644386@professores.facimp.edu.br::4bbdc3c5-ca22-4337-8b0a-61e5586f70bd" providerId="AD" clId="Web-{EC82F44F-83C4-0D29-3CBD-82013A9FBA5C}" dt="2023-03-01T20:23:19.694" v="829"/>
        <pc:sldMkLst>
          <pc:docMk/>
          <pc:sldMk cId="2951119419" sldId="265"/>
        </pc:sldMkLst>
        <pc:spChg chg="mod">
          <ac:chgData name="THALLES DOS SANTOS CANELA" userId="S::03579644386@professores.facimp.edu.br::4bbdc3c5-ca22-4337-8b0a-61e5586f70bd" providerId="AD" clId="Web-{EC82F44F-83C4-0D29-3CBD-82013A9FBA5C}" dt="2023-03-01T20:23:19.694" v="829"/>
          <ac:spMkLst>
            <pc:docMk/>
            <pc:sldMk cId="2951119419" sldId="265"/>
            <ac:spMk id="2" creationId="{F233B96C-236C-9436-B86E-714B2BDA5521}"/>
          </ac:spMkLst>
        </pc:spChg>
        <pc:spChg chg="mod ord">
          <ac:chgData name="THALLES DOS SANTOS CANELA" userId="S::03579644386@professores.facimp.edu.br::4bbdc3c5-ca22-4337-8b0a-61e5586f70bd" providerId="AD" clId="Web-{EC82F44F-83C4-0D29-3CBD-82013A9FBA5C}" dt="2023-03-01T20:23:19.694" v="829"/>
          <ac:spMkLst>
            <pc:docMk/>
            <pc:sldMk cId="2951119419" sldId="265"/>
            <ac:spMk id="3" creationId="{9E2CD853-9AC7-15CB-6535-91DD9D0CCD8E}"/>
          </ac:spMkLst>
        </pc:spChg>
        <pc:spChg chg="add del">
          <ac:chgData name="THALLES DOS SANTOS CANELA" userId="S::03579644386@professores.facimp.edu.br::4bbdc3c5-ca22-4337-8b0a-61e5586f70bd" providerId="AD" clId="Web-{EC82F44F-83C4-0D29-3CBD-82013A9FBA5C}" dt="2023-03-01T20:23:19.678" v="828"/>
          <ac:spMkLst>
            <pc:docMk/>
            <pc:sldMk cId="2951119419" sldId="265"/>
            <ac:spMk id="10" creationId="{9D9CE3C4-25D7-403C-9312-F3B39099D298}"/>
          </ac:spMkLst>
        </pc:spChg>
        <pc:spChg chg="add del">
          <ac:chgData name="THALLES DOS SANTOS CANELA" userId="S::03579644386@professores.facimp.edu.br::4bbdc3c5-ca22-4337-8b0a-61e5586f70bd" providerId="AD" clId="Web-{EC82F44F-83C4-0D29-3CBD-82013A9FBA5C}" dt="2023-03-01T18:39:59.367" v="228"/>
          <ac:spMkLst>
            <pc:docMk/>
            <pc:sldMk cId="2951119419" sldId="265"/>
            <ac:spMk id="13" creationId="{2EEE8F11-3582-44B7-9869-F2D26D7DD9D4}"/>
          </ac:spMkLst>
        </pc:spChg>
        <pc:spChg chg="add del">
          <ac:chgData name="THALLES DOS SANTOS CANELA" userId="S::03579644386@professores.facimp.edu.br::4bbdc3c5-ca22-4337-8b0a-61e5586f70bd" providerId="AD" clId="Web-{EC82F44F-83C4-0D29-3CBD-82013A9FBA5C}" dt="2023-03-01T18:39:59.367" v="228"/>
          <ac:spMkLst>
            <pc:docMk/>
            <pc:sldMk cId="2951119419" sldId="265"/>
            <ac:spMk id="15" creationId="{2141F1CC-6A53-4BCF-9127-AABB52E2497E}"/>
          </ac:spMkLst>
        </pc:spChg>
        <pc:spChg chg="add del">
          <ac:chgData name="THALLES DOS SANTOS CANELA" userId="S::03579644386@professores.facimp.edu.br::4bbdc3c5-ca22-4337-8b0a-61e5586f70bd" providerId="AD" clId="Web-{EC82F44F-83C4-0D29-3CBD-82013A9FBA5C}" dt="2023-03-01T18:39:59.367" v="228"/>
          <ac:spMkLst>
            <pc:docMk/>
            <pc:sldMk cId="2951119419" sldId="265"/>
            <ac:spMk id="17" creationId="{561B2B49-7142-4CA8-A929-4671548E6A5A}"/>
          </ac:spMkLst>
        </pc:spChg>
        <pc:spChg chg="add">
          <ac:chgData name="THALLES DOS SANTOS CANELA" userId="S::03579644386@professores.facimp.edu.br::4bbdc3c5-ca22-4337-8b0a-61e5586f70bd" providerId="AD" clId="Web-{EC82F44F-83C4-0D29-3CBD-82013A9FBA5C}" dt="2023-03-01T20:23:19.694" v="829"/>
          <ac:spMkLst>
            <pc:docMk/>
            <pc:sldMk cId="2951119419" sldId="265"/>
            <ac:spMk id="31" creationId="{2EEE8F11-3582-44B7-9869-F2D26D7DD9D4}"/>
          </ac:spMkLst>
        </pc:spChg>
        <pc:spChg chg="add">
          <ac:chgData name="THALLES DOS SANTOS CANELA" userId="S::03579644386@professores.facimp.edu.br::4bbdc3c5-ca22-4337-8b0a-61e5586f70bd" providerId="AD" clId="Web-{EC82F44F-83C4-0D29-3CBD-82013A9FBA5C}" dt="2023-03-01T20:23:19.694" v="829"/>
          <ac:spMkLst>
            <pc:docMk/>
            <pc:sldMk cId="2951119419" sldId="265"/>
            <ac:spMk id="32" creationId="{2141F1CC-6A53-4BCF-9127-AABB52E2497E}"/>
          </ac:spMkLst>
        </pc:spChg>
        <pc:spChg chg="add">
          <ac:chgData name="THALLES DOS SANTOS CANELA" userId="S::03579644386@professores.facimp.edu.br::4bbdc3c5-ca22-4337-8b0a-61e5586f70bd" providerId="AD" clId="Web-{EC82F44F-83C4-0D29-3CBD-82013A9FBA5C}" dt="2023-03-01T20:23:19.694" v="829"/>
          <ac:spMkLst>
            <pc:docMk/>
            <pc:sldMk cId="2951119419" sldId="265"/>
            <ac:spMk id="33" creationId="{561B2B49-7142-4CA8-A929-4671548E6A5A}"/>
          </ac:spMkLst>
        </pc:spChg>
        <pc:grpChg chg="add del">
          <ac:chgData name="THALLES DOS SANTOS CANELA" userId="S::03579644386@professores.facimp.edu.br::4bbdc3c5-ca22-4337-8b0a-61e5586f70bd" providerId="AD" clId="Web-{EC82F44F-83C4-0D29-3CBD-82013A9FBA5C}" dt="2023-03-01T20:23:19.678" v="828"/>
          <ac:grpSpMkLst>
            <pc:docMk/>
            <pc:sldMk cId="2951119419" sldId="265"/>
            <ac:grpSpMk id="11" creationId="{2E56C079-9BED-4728-8FAD-2F9E3A179149}"/>
          </ac:grpSpMkLst>
        </pc:grpChg>
        <pc:grpChg chg="add del">
          <ac:chgData name="THALLES DOS SANTOS CANELA" userId="S::03579644386@professores.facimp.edu.br::4bbdc3c5-ca22-4337-8b0a-61e5586f70bd" providerId="AD" clId="Web-{EC82F44F-83C4-0D29-3CBD-82013A9FBA5C}" dt="2023-03-01T20:23:19.678" v="828"/>
          <ac:grpSpMkLst>
            <pc:docMk/>
            <pc:sldMk cId="2951119419" sldId="265"/>
            <ac:grpSpMk id="21" creationId="{DE51D1B5-E12D-46A1-B0B3-7BAB36C342F8}"/>
          </ac:grpSpMkLst>
        </pc:grpChg>
        <pc:grpChg chg="add del">
          <ac:chgData name="THALLES DOS SANTOS CANELA" userId="S::03579644386@professores.facimp.edu.br::4bbdc3c5-ca22-4337-8b0a-61e5586f70bd" providerId="AD" clId="Web-{EC82F44F-83C4-0D29-3CBD-82013A9FBA5C}" dt="2023-03-01T20:23:19.678" v="828"/>
          <ac:grpSpMkLst>
            <pc:docMk/>
            <pc:sldMk cId="2951119419" sldId="265"/>
            <ac:grpSpMk id="26" creationId="{51AC3D20-E4ED-49E6-AADF-E32D5427ECD0}"/>
          </ac:grpSpMkLst>
        </pc:grpChg>
        <pc:picChg chg="add mod ord">
          <ac:chgData name="THALLES DOS SANTOS CANELA" userId="S::03579644386@professores.facimp.edu.br::4bbdc3c5-ca22-4337-8b0a-61e5586f70bd" providerId="AD" clId="Web-{EC82F44F-83C4-0D29-3CBD-82013A9FBA5C}" dt="2023-03-01T20:23:19.694" v="829"/>
          <ac:picMkLst>
            <pc:docMk/>
            <pc:sldMk cId="2951119419" sldId="265"/>
            <ac:picMk id="4" creationId="{C72C6724-4ACB-CCA5-E370-3BB06E667237}"/>
          </ac:picMkLst>
        </pc:picChg>
        <pc:picChg chg="add mod">
          <ac:chgData name="THALLES DOS SANTOS CANELA" userId="S::03579644386@professores.facimp.edu.br::4bbdc3c5-ca22-4337-8b0a-61e5586f70bd" providerId="AD" clId="Web-{EC82F44F-83C4-0D29-3CBD-82013A9FBA5C}" dt="2023-03-01T20:23:19.694" v="829"/>
          <ac:picMkLst>
            <pc:docMk/>
            <pc:sldMk cId="2951119419" sldId="265"/>
            <ac:picMk id="5" creationId="{6850BB7E-66BB-3093-854C-D9CFE03977D1}"/>
          </ac:picMkLst>
        </pc:picChg>
        <pc:picChg chg="add del mod">
          <ac:chgData name="THALLES DOS SANTOS CANELA" userId="S::03579644386@professores.facimp.edu.br::4bbdc3c5-ca22-4337-8b0a-61e5586f70bd" providerId="AD" clId="Web-{EC82F44F-83C4-0D29-3CBD-82013A9FBA5C}" dt="2023-03-01T18:38:12.300" v="223"/>
          <ac:picMkLst>
            <pc:docMk/>
            <pc:sldMk cId="2951119419" sldId="265"/>
            <ac:picMk id="6" creationId="{40AAFDD9-B4D4-058D-FD10-92CCC80834C2}"/>
          </ac:picMkLst>
        </pc:picChg>
        <pc:picChg chg="add del mod">
          <ac:chgData name="THALLES DOS SANTOS CANELA" userId="S::03579644386@professores.facimp.edu.br::4bbdc3c5-ca22-4337-8b0a-61e5586f70bd" providerId="AD" clId="Web-{EC82F44F-83C4-0D29-3CBD-82013A9FBA5C}" dt="2023-03-01T18:38:31.301" v="225"/>
          <ac:picMkLst>
            <pc:docMk/>
            <pc:sldMk cId="2951119419" sldId="265"/>
            <ac:picMk id="7" creationId="{6AA58DE9-8AED-04EA-D802-3D3120C90290}"/>
          </ac:picMkLst>
        </pc:picChg>
        <pc:picChg chg="add mod">
          <ac:chgData name="THALLES DOS SANTOS CANELA" userId="S::03579644386@professores.facimp.edu.br::4bbdc3c5-ca22-4337-8b0a-61e5586f70bd" providerId="AD" clId="Web-{EC82F44F-83C4-0D29-3CBD-82013A9FBA5C}" dt="2023-03-01T20:23:19.694" v="829"/>
          <ac:picMkLst>
            <pc:docMk/>
            <pc:sldMk cId="2951119419" sldId="265"/>
            <ac:picMk id="8" creationId="{3782D95C-AA67-7589-5144-5D68FA02E242}"/>
          </ac:picMkLst>
        </pc:picChg>
      </pc:sldChg>
      <pc:sldChg chg="addSp delSp modSp new mod setBg">
        <pc:chgData name="THALLES DOS SANTOS CANELA" userId="S::03579644386@professores.facimp.edu.br::4bbdc3c5-ca22-4337-8b0a-61e5586f70bd" providerId="AD" clId="Web-{EC82F44F-83C4-0D29-3CBD-82013A9FBA5C}" dt="2023-03-01T20:23:29.366" v="830"/>
        <pc:sldMkLst>
          <pc:docMk/>
          <pc:sldMk cId="2960527903" sldId="266"/>
        </pc:sldMkLst>
        <pc:spChg chg="mod">
          <ac:chgData name="THALLES DOS SANTOS CANELA" userId="S::03579644386@professores.facimp.edu.br::4bbdc3c5-ca22-4337-8b0a-61e5586f70bd" providerId="AD" clId="Web-{EC82F44F-83C4-0D29-3CBD-82013A9FBA5C}" dt="2023-03-01T20:23:29.366" v="830"/>
          <ac:spMkLst>
            <pc:docMk/>
            <pc:sldMk cId="2960527903" sldId="266"/>
            <ac:spMk id="2" creationId="{63CA977A-00BA-C80B-F377-C66ADC70E31E}"/>
          </ac:spMkLst>
        </pc:spChg>
        <pc:spChg chg="mod ord">
          <ac:chgData name="THALLES DOS SANTOS CANELA" userId="S::03579644386@professores.facimp.edu.br::4bbdc3c5-ca22-4337-8b0a-61e5586f70bd" providerId="AD" clId="Web-{EC82F44F-83C4-0D29-3CBD-82013A9FBA5C}" dt="2023-03-01T20:23:29.366" v="830"/>
          <ac:spMkLst>
            <pc:docMk/>
            <pc:sldMk cId="2960527903" sldId="266"/>
            <ac:spMk id="3" creationId="{65D84161-95B9-9B3A-ECF2-FEFE87B30AFF}"/>
          </ac:spMkLst>
        </pc:spChg>
        <pc:spChg chg="add">
          <ac:chgData name="THALLES DOS SANTOS CANELA" userId="S::03579644386@professores.facimp.edu.br::4bbdc3c5-ca22-4337-8b0a-61e5586f70bd" providerId="AD" clId="Web-{EC82F44F-83C4-0D29-3CBD-82013A9FBA5C}" dt="2023-03-01T20:23:29.366" v="830"/>
          <ac:spMkLst>
            <pc:docMk/>
            <pc:sldMk cId="2960527903" sldId="266"/>
            <ac:spMk id="11" creationId="{9A42C7B2-7BD6-433A-95AB-5AA4F44B5819}"/>
          </ac:spMkLst>
        </pc:spChg>
        <pc:spChg chg="add">
          <ac:chgData name="THALLES DOS SANTOS CANELA" userId="S::03579644386@professores.facimp.edu.br::4bbdc3c5-ca22-4337-8b0a-61e5586f70bd" providerId="AD" clId="Web-{EC82F44F-83C4-0D29-3CBD-82013A9FBA5C}" dt="2023-03-01T20:23:29.366" v="830"/>
          <ac:spMkLst>
            <pc:docMk/>
            <pc:sldMk cId="2960527903" sldId="266"/>
            <ac:spMk id="13" creationId="{0ADDB668-2CA4-4D2B-9C34-3487CA330BA8}"/>
          </ac:spMkLst>
        </pc:spChg>
        <pc:spChg chg="add">
          <ac:chgData name="THALLES DOS SANTOS CANELA" userId="S::03579644386@professores.facimp.edu.br::4bbdc3c5-ca22-4337-8b0a-61e5586f70bd" providerId="AD" clId="Web-{EC82F44F-83C4-0D29-3CBD-82013A9FBA5C}" dt="2023-03-01T20:23:29.366" v="830"/>
          <ac:spMkLst>
            <pc:docMk/>
            <pc:sldMk cId="2960527903" sldId="266"/>
            <ac:spMk id="15" creationId="{2568BC19-F052-4108-93E1-6A3D1DEC072F}"/>
          </ac:spMkLst>
        </pc:spChg>
        <pc:spChg chg="add">
          <ac:chgData name="THALLES DOS SANTOS CANELA" userId="S::03579644386@professores.facimp.edu.br::4bbdc3c5-ca22-4337-8b0a-61e5586f70bd" providerId="AD" clId="Web-{EC82F44F-83C4-0D29-3CBD-82013A9FBA5C}" dt="2023-03-01T20:23:29.366" v="830"/>
          <ac:spMkLst>
            <pc:docMk/>
            <pc:sldMk cId="2960527903" sldId="266"/>
            <ac:spMk id="17" creationId="{D5FD337D-4D6B-4C8B-B6F5-121097E09881}"/>
          </ac:spMkLst>
        </pc:spChg>
        <pc:picChg chg="add mod ord">
          <ac:chgData name="THALLES DOS SANTOS CANELA" userId="S::03579644386@professores.facimp.edu.br::4bbdc3c5-ca22-4337-8b0a-61e5586f70bd" providerId="AD" clId="Web-{EC82F44F-83C4-0D29-3CBD-82013A9FBA5C}" dt="2023-03-01T20:23:29.366" v="830"/>
          <ac:picMkLst>
            <pc:docMk/>
            <pc:sldMk cId="2960527903" sldId="266"/>
            <ac:picMk id="4" creationId="{1895ECB3-ACBF-36A0-6B80-76B6C61A5D29}"/>
          </ac:picMkLst>
        </pc:picChg>
        <pc:picChg chg="add del mod">
          <ac:chgData name="THALLES DOS SANTOS CANELA" userId="S::03579644386@professores.facimp.edu.br::4bbdc3c5-ca22-4337-8b0a-61e5586f70bd" providerId="AD" clId="Web-{EC82F44F-83C4-0D29-3CBD-82013A9FBA5C}" dt="2023-03-01T18:53:16.961" v="264"/>
          <ac:picMkLst>
            <pc:docMk/>
            <pc:sldMk cId="2960527903" sldId="266"/>
            <ac:picMk id="4" creationId="{B75B1F52-7863-B7D1-3445-10F777969D93}"/>
          </ac:picMkLst>
        </pc:picChg>
        <pc:picChg chg="add mod">
          <ac:chgData name="THALLES DOS SANTOS CANELA" userId="S::03579644386@professores.facimp.edu.br::4bbdc3c5-ca22-4337-8b0a-61e5586f70bd" providerId="AD" clId="Web-{EC82F44F-83C4-0D29-3CBD-82013A9FBA5C}" dt="2023-03-01T20:23:29.366" v="830"/>
          <ac:picMkLst>
            <pc:docMk/>
            <pc:sldMk cId="2960527903" sldId="266"/>
            <ac:picMk id="5" creationId="{9D83413E-235E-94E1-D66A-643886A56AB1}"/>
          </ac:picMkLst>
        </pc:picChg>
        <pc:picChg chg="add mod">
          <ac:chgData name="THALLES DOS SANTOS CANELA" userId="S::03579644386@professores.facimp.edu.br::4bbdc3c5-ca22-4337-8b0a-61e5586f70bd" providerId="AD" clId="Web-{EC82F44F-83C4-0D29-3CBD-82013A9FBA5C}" dt="2023-03-01T20:23:29.366" v="830"/>
          <ac:picMkLst>
            <pc:docMk/>
            <pc:sldMk cId="2960527903" sldId="266"/>
            <ac:picMk id="6" creationId="{8F17ECE9-DCDB-E978-4E65-65F600BECF7F}"/>
          </ac:picMkLst>
        </pc:picChg>
      </pc:sldChg>
      <pc:sldChg chg="addSp delSp modSp new mod setBg">
        <pc:chgData name="THALLES DOS SANTOS CANELA" userId="S::03579644386@professores.facimp.edu.br::4bbdc3c5-ca22-4337-8b0a-61e5586f70bd" providerId="AD" clId="Web-{EC82F44F-83C4-0D29-3CBD-82013A9FBA5C}" dt="2023-03-01T20:23:59.054" v="835"/>
        <pc:sldMkLst>
          <pc:docMk/>
          <pc:sldMk cId="3866673536" sldId="267"/>
        </pc:sldMkLst>
        <pc:spChg chg="mod ord">
          <ac:chgData name="THALLES DOS SANTOS CANELA" userId="S::03579644386@professores.facimp.edu.br::4bbdc3c5-ca22-4337-8b0a-61e5586f70bd" providerId="AD" clId="Web-{EC82F44F-83C4-0D29-3CBD-82013A9FBA5C}" dt="2023-03-01T20:23:59.054" v="835"/>
          <ac:spMkLst>
            <pc:docMk/>
            <pc:sldMk cId="3866673536" sldId="267"/>
            <ac:spMk id="2" creationId="{3979A52D-78E8-A802-7658-095E0B725E22}"/>
          </ac:spMkLst>
        </pc:spChg>
        <pc:spChg chg="mod ord">
          <ac:chgData name="THALLES DOS SANTOS CANELA" userId="S::03579644386@professores.facimp.edu.br::4bbdc3c5-ca22-4337-8b0a-61e5586f70bd" providerId="AD" clId="Web-{EC82F44F-83C4-0D29-3CBD-82013A9FBA5C}" dt="2023-03-01T20:23:59.054" v="835"/>
          <ac:spMkLst>
            <pc:docMk/>
            <pc:sldMk cId="3866673536" sldId="267"/>
            <ac:spMk id="3" creationId="{F8C04582-7D96-B400-4DD0-B4916270E1D4}"/>
          </ac:spMkLst>
        </pc:spChg>
        <pc:spChg chg="add del">
          <ac:chgData name="THALLES DOS SANTOS CANELA" userId="S::03579644386@professores.facimp.edu.br::4bbdc3c5-ca22-4337-8b0a-61e5586f70bd" providerId="AD" clId="Web-{EC82F44F-83C4-0D29-3CBD-82013A9FBA5C}" dt="2023-03-01T20:23:53.398" v="832"/>
          <ac:spMkLst>
            <pc:docMk/>
            <pc:sldMk cId="3866673536" sldId="267"/>
            <ac:spMk id="11" creationId="{B3F59054-3394-4D87-8BD0-A28DCD47F1BC}"/>
          </ac:spMkLst>
        </pc:spChg>
        <pc:spChg chg="add del">
          <ac:chgData name="THALLES DOS SANTOS CANELA" userId="S::03579644386@professores.facimp.edu.br::4bbdc3c5-ca22-4337-8b0a-61e5586f70bd" providerId="AD" clId="Web-{EC82F44F-83C4-0D29-3CBD-82013A9FBA5C}" dt="2023-03-01T20:23:53.398" v="832"/>
          <ac:spMkLst>
            <pc:docMk/>
            <pc:sldMk cId="3866673536" sldId="267"/>
            <ac:spMk id="13" creationId="{2FE0ABA9-CAF1-4816-837D-5F28AAA08E0A}"/>
          </ac:spMkLst>
        </pc:spChg>
        <pc:spChg chg="add del">
          <ac:chgData name="THALLES DOS SANTOS CANELA" userId="S::03579644386@professores.facimp.edu.br::4bbdc3c5-ca22-4337-8b0a-61e5586f70bd" providerId="AD" clId="Web-{EC82F44F-83C4-0D29-3CBD-82013A9FBA5C}" dt="2023-03-01T20:23:53.398" v="832"/>
          <ac:spMkLst>
            <pc:docMk/>
            <pc:sldMk cId="3866673536" sldId="267"/>
            <ac:spMk id="15" creationId="{BC8B9C14-70F0-4F42-85FF-0DD3D5A585A5}"/>
          </ac:spMkLst>
        </pc:spChg>
        <pc:spChg chg="add del">
          <ac:chgData name="THALLES DOS SANTOS CANELA" userId="S::03579644386@professores.facimp.edu.br::4bbdc3c5-ca22-4337-8b0a-61e5586f70bd" providerId="AD" clId="Web-{EC82F44F-83C4-0D29-3CBD-82013A9FBA5C}" dt="2023-03-01T20:23:53.398" v="832"/>
          <ac:spMkLst>
            <pc:docMk/>
            <pc:sldMk cId="3866673536" sldId="267"/>
            <ac:spMk id="17" creationId="{98DE6C44-43F8-4DE4-AB81-66853FFEA09A}"/>
          </ac:spMkLst>
        </pc:spChg>
        <pc:spChg chg="add del">
          <ac:chgData name="THALLES DOS SANTOS CANELA" userId="S::03579644386@professores.facimp.edu.br::4bbdc3c5-ca22-4337-8b0a-61e5586f70bd" providerId="AD" clId="Web-{EC82F44F-83C4-0D29-3CBD-82013A9FBA5C}" dt="2023-03-01T20:23:53.398" v="832"/>
          <ac:spMkLst>
            <pc:docMk/>
            <pc:sldMk cId="3866673536" sldId="267"/>
            <ac:spMk id="19" creationId="{2409529B-9B56-4F10-BE4D-F934DB89E57E}"/>
          </ac:spMkLst>
        </pc:spChg>
        <pc:spChg chg="add del">
          <ac:chgData name="THALLES DOS SANTOS CANELA" userId="S::03579644386@professores.facimp.edu.br::4bbdc3c5-ca22-4337-8b0a-61e5586f70bd" providerId="AD" clId="Web-{EC82F44F-83C4-0D29-3CBD-82013A9FBA5C}" dt="2023-03-01T20:23:59.039" v="834"/>
          <ac:spMkLst>
            <pc:docMk/>
            <pc:sldMk cId="3866673536" sldId="267"/>
            <ac:spMk id="21" creationId="{71A784BF-09DB-448D-99FC-B49DFC6605D5}"/>
          </ac:spMkLst>
        </pc:spChg>
        <pc:spChg chg="add del">
          <ac:chgData name="THALLES DOS SANTOS CANELA" userId="S::03579644386@professores.facimp.edu.br::4bbdc3c5-ca22-4337-8b0a-61e5586f70bd" providerId="AD" clId="Web-{EC82F44F-83C4-0D29-3CBD-82013A9FBA5C}" dt="2023-03-01T20:23:59.039" v="834"/>
          <ac:spMkLst>
            <pc:docMk/>
            <pc:sldMk cId="3866673536" sldId="267"/>
            <ac:spMk id="22" creationId="{917859B3-4C91-478D-929D-BB6433F90849}"/>
          </ac:spMkLst>
        </pc:spChg>
        <pc:spChg chg="add del">
          <ac:chgData name="THALLES DOS SANTOS CANELA" userId="S::03579644386@professores.facimp.edu.br::4bbdc3c5-ca22-4337-8b0a-61e5586f70bd" providerId="AD" clId="Web-{EC82F44F-83C4-0D29-3CBD-82013A9FBA5C}" dt="2023-03-01T20:23:59.039" v="834"/>
          <ac:spMkLst>
            <pc:docMk/>
            <pc:sldMk cId="3866673536" sldId="267"/>
            <ac:spMk id="23" creationId="{6283FBD2-A663-469F-855C-06D86E3C1161}"/>
          </ac:spMkLst>
        </pc:spChg>
        <pc:spChg chg="add del">
          <ac:chgData name="THALLES DOS SANTOS CANELA" userId="S::03579644386@professores.facimp.edu.br::4bbdc3c5-ca22-4337-8b0a-61e5586f70bd" providerId="AD" clId="Web-{EC82F44F-83C4-0D29-3CBD-82013A9FBA5C}" dt="2023-03-01T20:23:59.039" v="834"/>
          <ac:spMkLst>
            <pc:docMk/>
            <pc:sldMk cId="3866673536" sldId="267"/>
            <ac:spMk id="24" creationId="{8A1279FC-7441-4E55-B082-2774E6316482}"/>
          </ac:spMkLst>
        </pc:spChg>
        <pc:spChg chg="add">
          <ac:chgData name="THALLES DOS SANTOS CANELA" userId="S::03579644386@professores.facimp.edu.br::4bbdc3c5-ca22-4337-8b0a-61e5586f70bd" providerId="AD" clId="Web-{EC82F44F-83C4-0D29-3CBD-82013A9FBA5C}" dt="2023-03-01T20:23:59.054" v="835"/>
          <ac:spMkLst>
            <pc:docMk/>
            <pc:sldMk cId="3866673536" sldId="267"/>
            <ac:spMk id="26" creationId="{B3F59054-3394-4D87-8BD0-A28DCD47F1BC}"/>
          </ac:spMkLst>
        </pc:spChg>
        <pc:spChg chg="add">
          <ac:chgData name="THALLES DOS SANTOS CANELA" userId="S::03579644386@professores.facimp.edu.br::4bbdc3c5-ca22-4337-8b0a-61e5586f70bd" providerId="AD" clId="Web-{EC82F44F-83C4-0D29-3CBD-82013A9FBA5C}" dt="2023-03-01T20:23:59.054" v="835"/>
          <ac:spMkLst>
            <pc:docMk/>
            <pc:sldMk cId="3866673536" sldId="267"/>
            <ac:spMk id="27" creationId="{2FE0ABA9-CAF1-4816-837D-5F28AAA08E0A}"/>
          </ac:spMkLst>
        </pc:spChg>
        <pc:spChg chg="add">
          <ac:chgData name="THALLES DOS SANTOS CANELA" userId="S::03579644386@professores.facimp.edu.br::4bbdc3c5-ca22-4337-8b0a-61e5586f70bd" providerId="AD" clId="Web-{EC82F44F-83C4-0D29-3CBD-82013A9FBA5C}" dt="2023-03-01T20:23:59.054" v="835"/>
          <ac:spMkLst>
            <pc:docMk/>
            <pc:sldMk cId="3866673536" sldId="267"/>
            <ac:spMk id="28" creationId="{BC8B9C14-70F0-4F42-85FF-0DD3D5A585A5}"/>
          </ac:spMkLst>
        </pc:spChg>
        <pc:spChg chg="add">
          <ac:chgData name="THALLES DOS SANTOS CANELA" userId="S::03579644386@professores.facimp.edu.br::4bbdc3c5-ca22-4337-8b0a-61e5586f70bd" providerId="AD" clId="Web-{EC82F44F-83C4-0D29-3CBD-82013A9FBA5C}" dt="2023-03-01T20:23:59.054" v="835"/>
          <ac:spMkLst>
            <pc:docMk/>
            <pc:sldMk cId="3866673536" sldId="267"/>
            <ac:spMk id="29" creationId="{98DE6C44-43F8-4DE4-AB81-66853FFEA09A}"/>
          </ac:spMkLst>
        </pc:spChg>
        <pc:spChg chg="add">
          <ac:chgData name="THALLES DOS SANTOS CANELA" userId="S::03579644386@professores.facimp.edu.br::4bbdc3c5-ca22-4337-8b0a-61e5586f70bd" providerId="AD" clId="Web-{EC82F44F-83C4-0D29-3CBD-82013A9FBA5C}" dt="2023-03-01T20:23:59.054" v="835"/>
          <ac:spMkLst>
            <pc:docMk/>
            <pc:sldMk cId="3866673536" sldId="267"/>
            <ac:spMk id="30" creationId="{2409529B-9B56-4F10-BE4D-F934DB89E57E}"/>
          </ac:spMkLst>
        </pc:spChg>
        <pc:picChg chg="add mod ord">
          <ac:chgData name="THALLES DOS SANTOS CANELA" userId="S::03579644386@professores.facimp.edu.br::4bbdc3c5-ca22-4337-8b0a-61e5586f70bd" providerId="AD" clId="Web-{EC82F44F-83C4-0D29-3CBD-82013A9FBA5C}" dt="2023-03-01T20:23:59.054" v="835"/>
          <ac:picMkLst>
            <pc:docMk/>
            <pc:sldMk cId="3866673536" sldId="267"/>
            <ac:picMk id="4" creationId="{2866BA24-3F5A-F9C1-34DE-DA7D89A591BE}"/>
          </ac:picMkLst>
        </pc:picChg>
        <pc:picChg chg="add mod ord">
          <ac:chgData name="THALLES DOS SANTOS CANELA" userId="S::03579644386@professores.facimp.edu.br::4bbdc3c5-ca22-4337-8b0a-61e5586f70bd" providerId="AD" clId="Web-{EC82F44F-83C4-0D29-3CBD-82013A9FBA5C}" dt="2023-03-01T20:23:59.054" v="835"/>
          <ac:picMkLst>
            <pc:docMk/>
            <pc:sldMk cId="3866673536" sldId="267"/>
            <ac:picMk id="5" creationId="{3CC58A0D-56F7-83A0-1CD0-6DB7251615A8}"/>
          </ac:picMkLst>
        </pc:picChg>
        <pc:picChg chg="add mod">
          <ac:chgData name="THALLES DOS SANTOS CANELA" userId="S::03579644386@professores.facimp.edu.br::4bbdc3c5-ca22-4337-8b0a-61e5586f70bd" providerId="AD" clId="Web-{EC82F44F-83C4-0D29-3CBD-82013A9FBA5C}" dt="2023-03-01T20:23:59.054" v="835"/>
          <ac:picMkLst>
            <pc:docMk/>
            <pc:sldMk cId="3866673536" sldId="267"/>
            <ac:picMk id="6" creationId="{236DE63D-AA34-D1A4-28B6-FB6196777663}"/>
          </ac:picMkLst>
        </pc:picChg>
      </pc:sldChg>
      <pc:sldChg chg="modSp new">
        <pc:chgData name="THALLES DOS SANTOS CANELA" userId="S::03579644386@professores.facimp.edu.br::4bbdc3c5-ca22-4337-8b0a-61e5586f70bd" providerId="AD" clId="Web-{EC82F44F-83C4-0D29-3CBD-82013A9FBA5C}" dt="2023-03-01T19:31:34.491" v="322" actId="20577"/>
        <pc:sldMkLst>
          <pc:docMk/>
          <pc:sldMk cId="985438657" sldId="268"/>
        </pc:sldMkLst>
        <pc:spChg chg="mod">
          <ac:chgData name="THALLES DOS SANTOS CANELA" userId="S::03579644386@professores.facimp.edu.br::4bbdc3c5-ca22-4337-8b0a-61e5586f70bd" providerId="AD" clId="Web-{EC82F44F-83C4-0D29-3CBD-82013A9FBA5C}" dt="2023-03-01T19:31:34.491" v="322" actId="20577"/>
          <ac:spMkLst>
            <pc:docMk/>
            <pc:sldMk cId="985438657" sldId="268"/>
            <ac:spMk id="2" creationId="{55EC3375-FF69-805B-C19E-36A5C530D9A4}"/>
          </ac:spMkLst>
        </pc:spChg>
      </pc:sldChg>
      <pc:sldChg chg="addSp delSp modSp new mod setBg">
        <pc:chgData name="THALLES DOS SANTOS CANELA" userId="S::03579644386@professores.facimp.edu.br::4bbdc3c5-ca22-4337-8b0a-61e5586f70bd" providerId="AD" clId="Web-{EC82F44F-83C4-0D29-3CBD-82013A9FBA5C}" dt="2023-03-01T20:24:21.649" v="838"/>
        <pc:sldMkLst>
          <pc:docMk/>
          <pc:sldMk cId="71254020" sldId="269"/>
        </pc:sldMkLst>
        <pc:spChg chg="mod">
          <ac:chgData name="THALLES DOS SANTOS CANELA" userId="S::03579644386@professores.facimp.edu.br::4bbdc3c5-ca22-4337-8b0a-61e5586f70bd" providerId="AD" clId="Web-{EC82F44F-83C4-0D29-3CBD-82013A9FBA5C}" dt="2023-03-01T20:24:21.649" v="838"/>
          <ac:spMkLst>
            <pc:docMk/>
            <pc:sldMk cId="71254020" sldId="269"/>
            <ac:spMk id="2" creationId="{0EA1A56F-69D4-E3CF-669F-983A5FBD305B}"/>
          </ac:spMkLst>
        </pc:spChg>
        <pc:spChg chg="mod ord">
          <ac:chgData name="THALLES DOS SANTOS CANELA" userId="S::03579644386@professores.facimp.edu.br::4bbdc3c5-ca22-4337-8b0a-61e5586f70bd" providerId="AD" clId="Web-{EC82F44F-83C4-0D29-3CBD-82013A9FBA5C}" dt="2023-03-01T20:24:21.649" v="838"/>
          <ac:spMkLst>
            <pc:docMk/>
            <pc:sldMk cId="71254020" sldId="269"/>
            <ac:spMk id="3" creationId="{4002A6A7-AF5B-B15B-CEAF-12634D2403C5}"/>
          </ac:spMkLst>
        </pc:spChg>
        <pc:spChg chg="add del mod">
          <ac:chgData name="THALLES DOS SANTOS CANELA" userId="S::03579644386@professores.facimp.edu.br::4bbdc3c5-ca22-4337-8b0a-61e5586f70bd" providerId="AD" clId="Web-{EC82F44F-83C4-0D29-3CBD-82013A9FBA5C}" dt="2023-03-01T19:31:39.600" v="326"/>
          <ac:spMkLst>
            <pc:docMk/>
            <pc:sldMk cId="71254020" sldId="269"/>
            <ac:spMk id="4" creationId="{5153EB25-7FD3-8331-DB3F-CEF464B68373}"/>
          </ac:spMkLst>
        </pc:spChg>
        <pc:spChg chg="add del">
          <ac:chgData name="THALLES DOS SANTOS CANELA" userId="S::03579644386@professores.facimp.edu.br::4bbdc3c5-ca22-4337-8b0a-61e5586f70bd" providerId="AD" clId="Web-{EC82F44F-83C4-0D29-3CBD-82013A9FBA5C}" dt="2023-03-01T20:24:21.633" v="837"/>
          <ac:spMkLst>
            <pc:docMk/>
            <pc:sldMk cId="71254020" sldId="269"/>
            <ac:spMk id="10" creationId="{325166D1-1B21-4128-AC42-61745528E4D6}"/>
          </ac:spMkLst>
        </pc:spChg>
        <pc:spChg chg="add">
          <ac:chgData name="THALLES DOS SANTOS CANELA" userId="S::03579644386@professores.facimp.edu.br::4bbdc3c5-ca22-4337-8b0a-61e5586f70bd" providerId="AD" clId="Web-{EC82F44F-83C4-0D29-3CBD-82013A9FBA5C}" dt="2023-03-01T20:24:21.649" v="838"/>
          <ac:spMkLst>
            <pc:docMk/>
            <pc:sldMk cId="71254020" sldId="269"/>
            <ac:spMk id="16" creationId="{2B1D4F77-A17C-43D7-B7FA-545148E4E93D}"/>
          </ac:spMkLst>
        </pc:spChg>
        <pc:grpChg chg="add del">
          <ac:chgData name="THALLES DOS SANTOS CANELA" userId="S::03579644386@professores.facimp.edu.br::4bbdc3c5-ca22-4337-8b0a-61e5586f70bd" providerId="AD" clId="Web-{EC82F44F-83C4-0D29-3CBD-82013A9FBA5C}" dt="2023-03-01T20:24:21.633" v="837"/>
          <ac:grpSpMkLst>
            <pc:docMk/>
            <pc:sldMk cId="71254020" sldId="269"/>
            <ac:grpSpMk id="12" creationId="{E6517BAC-C80F-4065-90D8-703493E0B353}"/>
          </ac:grpSpMkLst>
        </pc:grpChg>
        <pc:picChg chg="add mod ord">
          <ac:chgData name="THALLES DOS SANTOS CANELA" userId="S::03579644386@professores.facimp.edu.br::4bbdc3c5-ca22-4337-8b0a-61e5586f70bd" providerId="AD" clId="Web-{EC82F44F-83C4-0D29-3CBD-82013A9FBA5C}" dt="2023-03-01T20:24:21.649" v="838"/>
          <ac:picMkLst>
            <pc:docMk/>
            <pc:sldMk cId="71254020" sldId="269"/>
            <ac:picMk id="5" creationId="{E339AF9D-ACD2-FF7A-2529-B73FDF2B8924}"/>
          </ac:picMkLst>
        </pc:picChg>
      </pc:sldChg>
      <pc:sldChg chg="addSp delSp modSp new mod setBg">
        <pc:chgData name="THALLES DOS SANTOS CANELA" userId="S::03579644386@professores.facimp.edu.br::4bbdc3c5-ca22-4337-8b0a-61e5586f70bd" providerId="AD" clId="Web-{EC82F44F-83C4-0D29-3CBD-82013A9FBA5C}" dt="2023-03-01T20:24:58.353" v="847"/>
        <pc:sldMkLst>
          <pc:docMk/>
          <pc:sldMk cId="2565482147" sldId="270"/>
        </pc:sldMkLst>
        <pc:spChg chg="mod">
          <ac:chgData name="THALLES DOS SANTOS CANELA" userId="S::03579644386@professores.facimp.edu.br::4bbdc3c5-ca22-4337-8b0a-61e5586f70bd" providerId="AD" clId="Web-{EC82F44F-83C4-0D29-3CBD-82013A9FBA5C}" dt="2023-03-01T20:24:58.353" v="847"/>
          <ac:spMkLst>
            <pc:docMk/>
            <pc:sldMk cId="2565482147" sldId="270"/>
            <ac:spMk id="2" creationId="{468F2390-B48C-7DCA-7C4F-C44BC96DA041}"/>
          </ac:spMkLst>
        </pc:spChg>
        <pc:spChg chg="mod ord">
          <ac:chgData name="THALLES DOS SANTOS CANELA" userId="S::03579644386@professores.facimp.edu.br::4bbdc3c5-ca22-4337-8b0a-61e5586f70bd" providerId="AD" clId="Web-{EC82F44F-83C4-0D29-3CBD-82013A9FBA5C}" dt="2023-03-01T20:24:58.353" v="847"/>
          <ac:spMkLst>
            <pc:docMk/>
            <pc:sldMk cId="2565482147" sldId="270"/>
            <ac:spMk id="3" creationId="{75A22DFE-FDC2-0983-5548-EAE17875DC5E}"/>
          </ac:spMkLst>
        </pc:spChg>
        <pc:spChg chg="add del">
          <ac:chgData name="THALLES DOS SANTOS CANELA" userId="S::03579644386@professores.facimp.edu.br::4bbdc3c5-ca22-4337-8b0a-61e5586f70bd" providerId="AD" clId="Web-{EC82F44F-83C4-0D29-3CBD-82013A9FBA5C}" dt="2023-03-01T20:24:48.149" v="840"/>
          <ac:spMkLst>
            <pc:docMk/>
            <pc:sldMk cId="2565482147" sldId="270"/>
            <ac:spMk id="9" creationId="{2B1D4F77-A17C-43D7-B7FA-545148E4E93D}"/>
          </ac:spMkLst>
        </pc:spChg>
        <pc:spChg chg="add del">
          <ac:chgData name="THALLES DOS SANTOS CANELA" userId="S::03579644386@professores.facimp.edu.br::4bbdc3c5-ca22-4337-8b0a-61e5586f70bd" providerId="AD" clId="Web-{EC82F44F-83C4-0D29-3CBD-82013A9FBA5C}" dt="2023-03-01T20:24:50.899" v="842"/>
          <ac:spMkLst>
            <pc:docMk/>
            <pc:sldMk cId="2565482147" sldId="270"/>
            <ac:spMk id="11" creationId="{79BB35BC-D5C2-4C8B-A22A-A71E6191913B}"/>
          </ac:spMkLst>
        </pc:spChg>
        <pc:spChg chg="add del">
          <ac:chgData name="THALLES DOS SANTOS CANELA" userId="S::03579644386@professores.facimp.edu.br::4bbdc3c5-ca22-4337-8b0a-61e5586f70bd" providerId="AD" clId="Web-{EC82F44F-83C4-0D29-3CBD-82013A9FBA5C}" dt="2023-03-01T20:24:55.946" v="844"/>
          <ac:spMkLst>
            <pc:docMk/>
            <pc:sldMk cId="2565482147" sldId="270"/>
            <ac:spMk id="13" creationId="{04812C46-200A-4DEB-A05E-3ED6C68C2387}"/>
          </ac:spMkLst>
        </pc:spChg>
        <pc:spChg chg="add del">
          <ac:chgData name="THALLES DOS SANTOS CANELA" userId="S::03579644386@professores.facimp.edu.br::4bbdc3c5-ca22-4337-8b0a-61e5586f70bd" providerId="AD" clId="Web-{EC82F44F-83C4-0D29-3CBD-82013A9FBA5C}" dt="2023-03-01T20:24:55.946" v="844"/>
          <ac:spMkLst>
            <pc:docMk/>
            <pc:sldMk cId="2565482147" sldId="270"/>
            <ac:spMk id="14" creationId="{D1EA859B-E555-4109-94F3-6700E046E008}"/>
          </ac:spMkLst>
        </pc:spChg>
        <pc:spChg chg="add del">
          <ac:chgData name="THALLES DOS SANTOS CANELA" userId="S::03579644386@professores.facimp.edu.br::4bbdc3c5-ca22-4337-8b0a-61e5586f70bd" providerId="AD" clId="Web-{EC82F44F-83C4-0D29-3CBD-82013A9FBA5C}" dt="2023-03-01T20:24:58.353" v="846"/>
          <ac:spMkLst>
            <pc:docMk/>
            <pc:sldMk cId="2565482147" sldId="270"/>
            <ac:spMk id="16" creationId="{2B1D4F77-A17C-43D7-B7FA-545148E4E93D}"/>
          </ac:spMkLst>
        </pc:spChg>
        <pc:spChg chg="add">
          <ac:chgData name="THALLES DOS SANTOS CANELA" userId="S::03579644386@professores.facimp.edu.br::4bbdc3c5-ca22-4337-8b0a-61e5586f70bd" providerId="AD" clId="Web-{EC82F44F-83C4-0D29-3CBD-82013A9FBA5C}" dt="2023-03-01T20:24:58.353" v="847"/>
          <ac:spMkLst>
            <pc:docMk/>
            <pc:sldMk cId="2565482147" sldId="270"/>
            <ac:spMk id="18" creationId="{04812C46-200A-4DEB-A05E-3ED6C68C2387}"/>
          </ac:spMkLst>
        </pc:spChg>
        <pc:spChg chg="add">
          <ac:chgData name="THALLES DOS SANTOS CANELA" userId="S::03579644386@professores.facimp.edu.br::4bbdc3c5-ca22-4337-8b0a-61e5586f70bd" providerId="AD" clId="Web-{EC82F44F-83C4-0D29-3CBD-82013A9FBA5C}" dt="2023-03-01T20:24:58.353" v="847"/>
          <ac:spMkLst>
            <pc:docMk/>
            <pc:sldMk cId="2565482147" sldId="270"/>
            <ac:spMk id="19" creationId="{D1EA859B-E555-4109-94F3-6700E046E008}"/>
          </ac:spMkLst>
        </pc:spChg>
        <pc:picChg chg="add mod ord">
          <ac:chgData name="THALLES DOS SANTOS CANELA" userId="S::03579644386@professores.facimp.edu.br::4bbdc3c5-ca22-4337-8b0a-61e5586f70bd" providerId="AD" clId="Web-{EC82F44F-83C4-0D29-3CBD-82013A9FBA5C}" dt="2023-03-01T20:24:58.353" v="847"/>
          <ac:picMkLst>
            <pc:docMk/>
            <pc:sldMk cId="2565482147" sldId="270"/>
            <ac:picMk id="4" creationId="{998F0F7B-497B-28F4-B172-AB593150C25A}"/>
          </ac:picMkLst>
        </pc:picChg>
      </pc:sldChg>
      <pc:sldChg chg="modSp new">
        <pc:chgData name="THALLES DOS SANTOS CANELA" userId="S::03579644386@professores.facimp.edu.br::4bbdc3c5-ca22-4337-8b0a-61e5586f70bd" providerId="AD" clId="Web-{EC82F44F-83C4-0D29-3CBD-82013A9FBA5C}" dt="2023-03-01T19:39:11.518" v="438"/>
        <pc:sldMkLst>
          <pc:docMk/>
          <pc:sldMk cId="124101434" sldId="271"/>
        </pc:sldMkLst>
        <pc:spChg chg="mod">
          <ac:chgData name="THALLES DOS SANTOS CANELA" userId="S::03579644386@professores.facimp.edu.br::4bbdc3c5-ca22-4337-8b0a-61e5586f70bd" providerId="AD" clId="Web-{EC82F44F-83C4-0D29-3CBD-82013A9FBA5C}" dt="2023-03-01T19:39:11.518" v="438"/>
          <ac:spMkLst>
            <pc:docMk/>
            <pc:sldMk cId="124101434" sldId="271"/>
            <ac:spMk id="2" creationId="{D81229C4-7312-8283-ACB4-00395591C24F}"/>
          </ac:spMkLst>
        </pc:spChg>
      </pc:sldChg>
      <pc:sldChg chg="modSp new">
        <pc:chgData name="THALLES DOS SANTOS CANELA" userId="S::03579644386@professores.facimp.edu.br::4bbdc3c5-ca22-4337-8b0a-61e5586f70bd" providerId="AD" clId="Web-{EC82F44F-83C4-0D29-3CBD-82013A9FBA5C}" dt="2023-03-01T19:41:40.866" v="474"/>
        <pc:sldMkLst>
          <pc:docMk/>
          <pc:sldMk cId="2231318478" sldId="272"/>
        </pc:sldMkLst>
        <pc:spChg chg="mod">
          <ac:chgData name="THALLES DOS SANTOS CANELA" userId="S::03579644386@professores.facimp.edu.br::4bbdc3c5-ca22-4337-8b0a-61e5586f70bd" providerId="AD" clId="Web-{EC82F44F-83C4-0D29-3CBD-82013A9FBA5C}" dt="2023-03-01T19:41:40.866" v="474"/>
          <ac:spMkLst>
            <pc:docMk/>
            <pc:sldMk cId="2231318478" sldId="272"/>
            <ac:spMk id="2" creationId="{4846479E-03EA-B6C3-67D7-E04C5AADC13F}"/>
          </ac:spMkLst>
        </pc:spChg>
        <pc:spChg chg="mod">
          <ac:chgData name="THALLES DOS SANTOS CANELA" userId="S::03579644386@professores.facimp.edu.br::4bbdc3c5-ca22-4337-8b0a-61e5586f70bd" providerId="AD" clId="Web-{EC82F44F-83C4-0D29-3CBD-82013A9FBA5C}" dt="2023-03-01T19:41:37.459" v="472" actId="20577"/>
          <ac:spMkLst>
            <pc:docMk/>
            <pc:sldMk cId="2231318478" sldId="272"/>
            <ac:spMk id="3" creationId="{673DEC00-DBAF-C158-FB28-E7F7B8A44292}"/>
          </ac:spMkLst>
        </pc:spChg>
      </pc:sldChg>
      <pc:sldChg chg="addSp delSp modSp new mod setBg setClrOvrMap">
        <pc:chgData name="THALLES DOS SANTOS CANELA" userId="S::03579644386@professores.facimp.edu.br::4bbdc3c5-ca22-4337-8b0a-61e5586f70bd" providerId="AD" clId="Web-{EC82F44F-83C4-0D29-3CBD-82013A9FBA5C}" dt="2023-03-01T20:25:12.587" v="850"/>
        <pc:sldMkLst>
          <pc:docMk/>
          <pc:sldMk cId="664985706" sldId="273"/>
        </pc:sldMkLst>
        <pc:spChg chg="mod">
          <ac:chgData name="THALLES DOS SANTOS CANELA" userId="S::03579644386@professores.facimp.edu.br::4bbdc3c5-ca22-4337-8b0a-61e5586f70bd" providerId="AD" clId="Web-{EC82F44F-83C4-0D29-3CBD-82013A9FBA5C}" dt="2023-03-01T20:25:12.587" v="850"/>
          <ac:spMkLst>
            <pc:docMk/>
            <pc:sldMk cId="664985706" sldId="273"/>
            <ac:spMk id="2" creationId="{497C70CA-5B53-C822-CD7C-F2277295F534}"/>
          </ac:spMkLst>
        </pc:spChg>
        <pc:spChg chg="mod">
          <ac:chgData name="THALLES DOS SANTOS CANELA" userId="S::03579644386@professores.facimp.edu.br::4bbdc3c5-ca22-4337-8b0a-61e5586f70bd" providerId="AD" clId="Web-{EC82F44F-83C4-0D29-3CBD-82013A9FBA5C}" dt="2023-03-01T20:25:12.587" v="850"/>
          <ac:spMkLst>
            <pc:docMk/>
            <pc:sldMk cId="664985706" sldId="273"/>
            <ac:spMk id="3" creationId="{A58BB520-AA68-E710-C55C-7FFD9681CD8F}"/>
          </ac:spMkLst>
        </pc:spChg>
        <pc:spChg chg="add del">
          <ac:chgData name="THALLES DOS SANTOS CANELA" userId="S::03579644386@professores.facimp.edu.br::4bbdc3c5-ca22-4337-8b0a-61e5586f70bd" providerId="AD" clId="Web-{EC82F44F-83C4-0D29-3CBD-82013A9FBA5C}" dt="2023-03-01T20:25:12.572" v="849"/>
          <ac:spMkLst>
            <pc:docMk/>
            <pc:sldMk cId="664985706" sldId="273"/>
            <ac:spMk id="10" creationId="{71B2258F-86CA-4D4D-8270-BC05FCDEBFB3}"/>
          </ac:spMkLst>
        </pc:spChg>
        <pc:spChg chg="add">
          <ac:chgData name="THALLES DOS SANTOS CANELA" userId="S::03579644386@professores.facimp.edu.br::4bbdc3c5-ca22-4337-8b0a-61e5586f70bd" providerId="AD" clId="Web-{EC82F44F-83C4-0D29-3CBD-82013A9FBA5C}" dt="2023-03-01T20:25:12.587" v="850"/>
          <ac:spMkLst>
            <pc:docMk/>
            <pc:sldMk cId="664985706" sldId="273"/>
            <ac:spMk id="12" creationId="{7F57BEA8-497D-4AA8-8A18-BDCD696B25FE}"/>
          </ac:spMkLst>
        </pc:spChg>
        <pc:picChg chg="add del mod">
          <ac:chgData name="THALLES DOS SANTOS CANELA" userId="S::03579644386@professores.facimp.edu.br::4bbdc3c5-ca22-4337-8b0a-61e5586f70bd" providerId="AD" clId="Web-{EC82F44F-83C4-0D29-3CBD-82013A9FBA5C}" dt="2023-03-01T19:49:29.159" v="483"/>
          <ac:picMkLst>
            <pc:docMk/>
            <pc:sldMk cId="664985706" sldId="273"/>
            <ac:picMk id="4" creationId="{F43A6763-F47E-9E90-ED5F-D5B7E99DB35C}"/>
          </ac:picMkLst>
        </pc:picChg>
        <pc:picChg chg="add mod ord">
          <ac:chgData name="THALLES DOS SANTOS CANELA" userId="S::03579644386@professores.facimp.edu.br::4bbdc3c5-ca22-4337-8b0a-61e5586f70bd" providerId="AD" clId="Web-{EC82F44F-83C4-0D29-3CBD-82013A9FBA5C}" dt="2023-03-01T20:25:12.587" v="850"/>
          <ac:picMkLst>
            <pc:docMk/>
            <pc:sldMk cId="664985706" sldId="273"/>
            <ac:picMk id="5" creationId="{3B562723-F85C-3B63-91F1-2BA820A6A95E}"/>
          </ac:picMkLst>
        </pc:picChg>
        <pc:cxnChg chg="add">
          <ac:chgData name="THALLES DOS SANTOS CANELA" userId="S::03579644386@professores.facimp.edu.br::4bbdc3c5-ca22-4337-8b0a-61e5586f70bd" providerId="AD" clId="Web-{EC82F44F-83C4-0D29-3CBD-82013A9FBA5C}" dt="2023-03-01T20:25:12.587" v="850"/>
          <ac:cxnSpMkLst>
            <pc:docMk/>
            <pc:sldMk cId="664985706" sldId="273"/>
            <ac:cxnSpMk id="13" creationId="{D2E961F1-4A28-4A5F-BBD4-6E400E5E6C75}"/>
          </ac:cxnSpMkLst>
        </pc:cxnChg>
        <pc:cxnChg chg="add">
          <ac:chgData name="THALLES DOS SANTOS CANELA" userId="S::03579644386@professores.facimp.edu.br::4bbdc3c5-ca22-4337-8b0a-61e5586f70bd" providerId="AD" clId="Web-{EC82F44F-83C4-0D29-3CBD-82013A9FBA5C}" dt="2023-03-01T20:25:12.587" v="850"/>
          <ac:cxnSpMkLst>
            <pc:docMk/>
            <pc:sldMk cId="664985706" sldId="273"/>
            <ac:cxnSpMk id="14" creationId="{A82415D3-DDE5-4D63-8CB3-23A5EC581B27}"/>
          </ac:cxnSpMkLst>
        </pc:cxnChg>
        <pc:cxnChg chg="add">
          <ac:chgData name="THALLES DOS SANTOS CANELA" userId="S::03579644386@professores.facimp.edu.br::4bbdc3c5-ca22-4337-8b0a-61e5586f70bd" providerId="AD" clId="Web-{EC82F44F-83C4-0D29-3CBD-82013A9FBA5C}" dt="2023-03-01T20:25:12.587" v="850"/>
          <ac:cxnSpMkLst>
            <pc:docMk/>
            <pc:sldMk cId="664985706" sldId="273"/>
            <ac:cxnSpMk id="16" creationId="{AD7193FB-6AE6-4B3B-8F89-56B55DD63B4D}"/>
          </ac:cxnSpMkLst>
        </pc:cxnChg>
      </pc:sldChg>
      <pc:sldChg chg="addSp delSp modSp new mod setBg">
        <pc:chgData name="THALLES DOS SANTOS CANELA" userId="S::03579644386@professores.facimp.edu.br::4bbdc3c5-ca22-4337-8b0a-61e5586f70bd" providerId="AD" clId="Web-{EC82F44F-83C4-0D29-3CBD-82013A9FBA5C}" dt="2023-03-01T20:25:24.228" v="851"/>
        <pc:sldMkLst>
          <pc:docMk/>
          <pc:sldMk cId="3611315556" sldId="274"/>
        </pc:sldMkLst>
        <pc:spChg chg="mod">
          <ac:chgData name="THALLES DOS SANTOS CANELA" userId="S::03579644386@professores.facimp.edu.br::4bbdc3c5-ca22-4337-8b0a-61e5586f70bd" providerId="AD" clId="Web-{EC82F44F-83C4-0D29-3CBD-82013A9FBA5C}" dt="2023-03-01T20:25:24.228" v="851"/>
          <ac:spMkLst>
            <pc:docMk/>
            <pc:sldMk cId="3611315556" sldId="274"/>
            <ac:spMk id="2" creationId="{87910547-6F5E-5358-0708-A59A29E12EA8}"/>
          </ac:spMkLst>
        </pc:spChg>
        <pc:spChg chg="del">
          <ac:chgData name="THALLES DOS SANTOS CANELA" userId="S::03579644386@professores.facimp.edu.br::4bbdc3c5-ca22-4337-8b0a-61e5586f70bd" providerId="AD" clId="Web-{EC82F44F-83C4-0D29-3CBD-82013A9FBA5C}" dt="2023-03-01T19:50:18.488" v="495"/>
          <ac:spMkLst>
            <pc:docMk/>
            <pc:sldMk cId="3611315556" sldId="274"/>
            <ac:spMk id="3" creationId="{D76595B1-3106-F044-DFD9-7CAA48694117}"/>
          </ac:spMkLst>
        </pc:spChg>
        <pc:spChg chg="add">
          <ac:chgData name="THALLES DOS SANTOS CANELA" userId="S::03579644386@professores.facimp.edu.br::4bbdc3c5-ca22-4337-8b0a-61e5586f70bd" providerId="AD" clId="Web-{EC82F44F-83C4-0D29-3CBD-82013A9FBA5C}" dt="2023-03-01T20:25:24.228" v="851"/>
          <ac:spMkLst>
            <pc:docMk/>
            <pc:sldMk cId="3611315556" sldId="274"/>
            <ac:spMk id="9" creationId="{3C54F4CE-85F0-46ED-80DA-9518C9251AD1}"/>
          </ac:spMkLst>
        </pc:spChg>
        <pc:spChg chg="add">
          <ac:chgData name="THALLES DOS SANTOS CANELA" userId="S::03579644386@professores.facimp.edu.br::4bbdc3c5-ca22-4337-8b0a-61e5586f70bd" providerId="AD" clId="Web-{EC82F44F-83C4-0D29-3CBD-82013A9FBA5C}" dt="2023-03-01T20:25:24.228" v="851"/>
          <ac:spMkLst>
            <pc:docMk/>
            <pc:sldMk cId="3611315556" sldId="274"/>
            <ac:spMk id="11" creationId="{DADD1FCA-8ACB-4958-81DD-4CDD6D3E1921}"/>
          </ac:spMkLst>
        </pc:spChg>
        <pc:picChg chg="add mod ord">
          <ac:chgData name="THALLES DOS SANTOS CANELA" userId="S::03579644386@professores.facimp.edu.br::4bbdc3c5-ca22-4337-8b0a-61e5586f70bd" providerId="AD" clId="Web-{EC82F44F-83C4-0D29-3CBD-82013A9FBA5C}" dt="2023-03-01T20:25:24.228" v="851"/>
          <ac:picMkLst>
            <pc:docMk/>
            <pc:sldMk cId="3611315556" sldId="274"/>
            <ac:picMk id="4" creationId="{438B91DB-267D-EB3D-98C7-2619A529BDC7}"/>
          </ac:picMkLst>
        </pc:picChg>
      </pc:sldChg>
      <pc:sldChg chg="addSp delSp modSp new mod setBg">
        <pc:chgData name="THALLES DOS SANTOS CANELA" userId="S::03579644386@professores.facimp.edu.br::4bbdc3c5-ca22-4337-8b0a-61e5586f70bd" providerId="AD" clId="Web-{EC82F44F-83C4-0D29-3CBD-82013A9FBA5C}" dt="2023-03-01T20:25:50.526" v="854"/>
        <pc:sldMkLst>
          <pc:docMk/>
          <pc:sldMk cId="4184084316" sldId="275"/>
        </pc:sldMkLst>
        <pc:spChg chg="mod">
          <ac:chgData name="THALLES DOS SANTOS CANELA" userId="S::03579644386@professores.facimp.edu.br::4bbdc3c5-ca22-4337-8b0a-61e5586f70bd" providerId="AD" clId="Web-{EC82F44F-83C4-0D29-3CBD-82013A9FBA5C}" dt="2023-03-01T20:25:42.338" v="853"/>
          <ac:spMkLst>
            <pc:docMk/>
            <pc:sldMk cId="4184084316" sldId="275"/>
            <ac:spMk id="2" creationId="{DFC1D9AB-D172-EA4C-683B-88B8A60F432C}"/>
          </ac:spMkLst>
        </pc:spChg>
        <pc:spChg chg="del">
          <ac:chgData name="THALLES DOS SANTOS CANELA" userId="S::03579644386@professores.facimp.edu.br::4bbdc3c5-ca22-4337-8b0a-61e5586f70bd" providerId="AD" clId="Web-{EC82F44F-83C4-0D29-3CBD-82013A9FBA5C}" dt="2023-03-01T19:52:20.335" v="501"/>
          <ac:spMkLst>
            <pc:docMk/>
            <pc:sldMk cId="4184084316" sldId="275"/>
            <ac:spMk id="3" creationId="{DD274273-C325-7686-900E-B57862F52419}"/>
          </ac:spMkLst>
        </pc:spChg>
        <pc:spChg chg="add del mod">
          <ac:chgData name="THALLES DOS SANTOS CANELA" userId="S::03579644386@professores.facimp.edu.br::4bbdc3c5-ca22-4337-8b0a-61e5586f70bd" providerId="AD" clId="Web-{EC82F44F-83C4-0D29-3CBD-82013A9FBA5C}" dt="2023-03-01T20:25:35.994" v="852"/>
          <ac:spMkLst>
            <pc:docMk/>
            <pc:sldMk cId="4184084316" sldId="275"/>
            <ac:spMk id="5" creationId="{87DA2039-6BFD-44D5-1D22-0C48B7FFD826}"/>
          </ac:spMkLst>
        </pc:spChg>
        <pc:spChg chg="add">
          <ac:chgData name="THALLES DOS SANTOS CANELA" userId="S::03579644386@professores.facimp.edu.br::4bbdc3c5-ca22-4337-8b0a-61e5586f70bd" providerId="AD" clId="Web-{EC82F44F-83C4-0D29-3CBD-82013A9FBA5C}" dt="2023-03-01T20:25:50.526" v="854"/>
          <ac:spMkLst>
            <pc:docMk/>
            <pc:sldMk cId="4184084316" sldId="275"/>
            <ac:spMk id="6" creationId="{4F3B9096-B157-989E-9C18-25EEC2283BC5}"/>
          </ac:spMkLst>
        </pc:spChg>
        <pc:picChg chg="add mod ord">
          <ac:chgData name="THALLES DOS SANTOS CANELA" userId="S::03579644386@professores.facimp.edu.br::4bbdc3c5-ca22-4337-8b0a-61e5586f70bd" providerId="AD" clId="Web-{EC82F44F-83C4-0D29-3CBD-82013A9FBA5C}" dt="2023-03-01T20:25:42.338" v="853"/>
          <ac:picMkLst>
            <pc:docMk/>
            <pc:sldMk cId="4184084316" sldId="275"/>
            <ac:picMk id="4" creationId="{992782F1-9D53-110A-822A-A5172B1DC50A}"/>
          </ac:picMkLst>
        </pc:picChg>
      </pc:sldChg>
      <pc:sldChg chg="modSp new">
        <pc:chgData name="THALLES DOS SANTOS CANELA" userId="S::03579644386@professores.facimp.edu.br::4bbdc3c5-ca22-4337-8b0a-61e5586f70bd" providerId="AD" clId="Web-{EC82F44F-83C4-0D29-3CBD-82013A9FBA5C}" dt="2023-03-01T19:53:21.024" v="509"/>
        <pc:sldMkLst>
          <pc:docMk/>
          <pc:sldMk cId="2034970424" sldId="276"/>
        </pc:sldMkLst>
        <pc:spChg chg="mod">
          <ac:chgData name="THALLES DOS SANTOS CANELA" userId="S::03579644386@professores.facimp.edu.br::4bbdc3c5-ca22-4337-8b0a-61e5586f70bd" providerId="AD" clId="Web-{EC82F44F-83C4-0D29-3CBD-82013A9FBA5C}" dt="2023-03-01T19:53:21.024" v="509"/>
          <ac:spMkLst>
            <pc:docMk/>
            <pc:sldMk cId="2034970424" sldId="276"/>
            <ac:spMk id="2" creationId="{09DC00F3-93CC-5DEB-7CED-570607A839EC}"/>
          </ac:spMkLst>
        </pc:spChg>
      </pc:sldChg>
      <pc:sldChg chg="addSp modSp new">
        <pc:chgData name="THALLES DOS SANTOS CANELA" userId="S::03579644386@professores.facimp.edu.br::4bbdc3c5-ca22-4337-8b0a-61e5586f70bd" providerId="AD" clId="Web-{EC82F44F-83C4-0D29-3CBD-82013A9FBA5C}" dt="2023-03-01T19:55:04.683" v="541" actId="1076"/>
        <pc:sldMkLst>
          <pc:docMk/>
          <pc:sldMk cId="2353720304" sldId="277"/>
        </pc:sldMkLst>
        <pc:spChg chg="mod">
          <ac:chgData name="THALLES DOS SANTOS CANELA" userId="S::03579644386@professores.facimp.edu.br::4bbdc3c5-ca22-4337-8b0a-61e5586f70bd" providerId="AD" clId="Web-{EC82F44F-83C4-0D29-3CBD-82013A9FBA5C}" dt="2023-03-01T19:53:34.087" v="512"/>
          <ac:spMkLst>
            <pc:docMk/>
            <pc:sldMk cId="2353720304" sldId="277"/>
            <ac:spMk id="2" creationId="{1BA1061F-EB48-0769-7822-D3D10F515279}"/>
          </ac:spMkLst>
        </pc:spChg>
        <pc:spChg chg="mod">
          <ac:chgData name="THALLES DOS SANTOS CANELA" userId="S::03579644386@professores.facimp.edu.br::4bbdc3c5-ca22-4337-8b0a-61e5586f70bd" providerId="AD" clId="Web-{EC82F44F-83C4-0D29-3CBD-82013A9FBA5C}" dt="2023-03-01T19:54:53.886" v="539" actId="20577"/>
          <ac:spMkLst>
            <pc:docMk/>
            <pc:sldMk cId="2353720304" sldId="277"/>
            <ac:spMk id="3" creationId="{E1654004-CA7D-AFD7-B6EB-A609B26046EA}"/>
          </ac:spMkLst>
        </pc:spChg>
        <pc:picChg chg="add mod">
          <ac:chgData name="THALLES DOS SANTOS CANELA" userId="S::03579644386@professores.facimp.edu.br::4bbdc3c5-ca22-4337-8b0a-61e5586f70bd" providerId="AD" clId="Web-{EC82F44F-83C4-0D29-3CBD-82013A9FBA5C}" dt="2023-03-01T19:55:04.683" v="541" actId="1076"/>
          <ac:picMkLst>
            <pc:docMk/>
            <pc:sldMk cId="2353720304" sldId="277"/>
            <ac:picMk id="4" creationId="{2E373B58-B094-F2E3-2979-81DC9BA96609}"/>
          </ac:picMkLst>
        </pc:picChg>
      </pc:sldChg>
      <pc:sldChg chg="addSp modSp new">
        <pc:chgData name="THALLES DOS SANTOS CANELA" userId="S::03579644386@professores.facimp.edu.br::4bbdc3c5-ca22-4337-8b0a-61e5586f70bd" providerId="AD" clId="Web-{EC82F44F-83C4-0D29-3CBD-82013A9FBA5C}" dt="2023-03-01T19:58:36.907" v="587" actId="1076"/>
        <pc:sldMkLst>
          <pc:docMk/>
          <pc:sldMk cId="2827591173" sldId="278"/>
        </pc:sldMkLst>
        <pc:spChg chg="mod">
          <ac:chgData name="THALLES DOS SANTOS CANELA" userId="S::03579644386@professores.facimp.edu.br::4bbdc3c5-ca22-4337-8b0a-61e5586f70bd" providerId="AD" clId="Web-{EC82F44F-83C4-0D29-3CBD-82013A9FBA5C}" dt="2023-03-01T19:55:16.292" v="544"/>
          <ac:spMkLst>
            <pc:docMk/>
            <pc:sldMk cId="2827591173" sldId="278"/>
            <ac:spMk id="2" creationId="{F0723E11-E3F8-40C1-5DCA-CC6F6DA42399}"/>
          </ac:spMkLst>
        </pc:spChg>
        <pc:spChg chg="mod">
          <ac:chgData name="THALLES DOS SANTOS CANELA" userId="S::03579644386@professores.facimp.edu.br::4bbdc3c5-ca22-4337-8b0a-61e5586f70bd" providerId="AD" clId="Web-{EC82F44F-83C4-0D29-3CBD-82013A9FBA5C}" dt="2023-03-01T19:56:02.012" v="574"/>
          <ac:spMkLst>
            <pc:docMk/>
            <pc:sldMk cId="2827591173" sldId="278"/>
            <ac:spMk id="3" creationId="{4DF4CC87-BB2B-C6D9-F6F8-AC94E4224E5A}"/>
          </ac:spMkLst>
        </pc:spChg>
        <pc:picChg chg="add mod ord">
          <ac:chgData name="THALLES DOS SANTOS CANELA" userId="S::03579644386@professores.facimp.edu.br::4bbdc3c5-ca22-4337-8b0a-61e5586f70bd" providerId="AD" clId="Web-{EC82F44F-83C4-0D29-3CBD-82013A9FBA5C}" dt="2023-03-01T19:58:36.907" v="587" actId="1076"/>
          <ac:picMkLst>
            <pc:docMk/>
            <pc:sldMk cId="2827591173" sldId="278"/>
            <ac:picMk id="4" creationId="{0F2FE6CB-255C-2A3D-5A17-C7FA4BE107DE}"/>
          </ac:picMkLst>
        </pc:picChg>
      </pc:sldChg>
      <pc:sldChg chg="addSp delSp modSp new">
        <pc:chgData name="THALLES DOS SANTOS CANELA" userId="S::03579644386@professores.facimp.edu.br::4bbdc3c5-ca22-4337-8b0a-61e5586f70bd" providerId="AD" clId="Web-{EC82F44F-83C4-0D29-3CBD-82013A9FBA5C}" dt="2023-03-01T20:01:32.130" v="648" actId="1076"/>
        <pc:sldMkLst>
          <pc:docMk/>
          <pc:sldMk cId="1236793311" sldId="279"/>
        </pc:sldMkLst>
        <pc:spChg chg="mod">
          <ac:chgData name="THALLES DOS SANTOS CANELA" userId="S::03579644386@professores.facimp.edu.br::4bbdc3c5-ca22-4337-8b0a-61e5586f70bd" providerId="AD" clId="Web-{EC82F44F-83C4-0D29-3CBD-82013A9FBA5C}" dt="2023-03-01T19:58:52.110" v="590"/>
          <ac:spMkLst>
            <pc:docMk/>
            <pc:sldMk cId="1236793311" sldId="279"/>
            <ac:spMk id="2" creationId="{E3A9AA2E-6BB9-EA04-298B-0A09843CF50A}"/>
          </ac:spMkLst>
        </pc:spChg>
        <pc:spChg chg="mod">
          <ac:chgData name="THALLES DOS SANTOS CANELA" userId="S::03579644386@professores.facimp.edu.br::4bbdc3c5-ca22-4337-8b0a-61e5586f70bd" providerId="AD" clId="Web-{EC82F44F-83C4-0D29-3CBD-82013A9FBA5C}" dt="2023-03-01T20:00:18.487" v="638" actId="14100"/>
          <ac:spMkLst>
            <pc:docMk/>
            <pc:sldMk cId="1236793311" sldId="279"/>
            <ac:spMk id="3" creationId="{75E4D16C-9187-EB30-91D5-A7839A523155}"/>
          </ac:spMkLst>
        </pc:spChg>
        <pc:picChg chg="add del mod">
          <ac:chgData name="THALLES DOS SANTOS CANELA" userId="S::03579644386@professores.facimp.edu.br::4bbdc3c5-ca22-4337-8b0a-61e5586f70bd" providerId="AD" clId="Web-{EC82F44F-83C4-0D29-3CBD-82013A9FBA5C}" dt="2023-03-01T20:00:55.629" v="640"/>
          <ac:picMkLst>
            <pc:docMk/>
            <pc:sldMk cId="1236793311" sldId="279"/>
            <ac:picMk id="4" creationId="{4EAC5D50-3FD6-9D39-BECA-BED19FD670CC}"/>
          </ac:picMkLst>
        </pc:picChg>
        <pc:picChg chg="add mod">
          <ac:chgData name="THALLES DOS SANTOS CANELA" userId="S::03579644386@professores.facimp.edu.br::4bbdc3c5-ca22-4337-8b0a-61e5586f70bd" providerId="AD" clId="Web-{EC82F44F-83C4-0D29-3CBD-82013A9FBA5C}" dt="2023-03-01T20:01:32.130" v="648" actId="1076"/>
          <ac:picMkLst>
            <pc:docMk/>
            <pc:sldMk cId="1236793311" sldId="279"/>
            <ac:picMk id="5" creationId="{A87F151D-C88E-6997-F796-30E0DD52F4BB}"/>
          </ac:picMkLst>
        </pc:picChg>
      </pc:sldChg>
      <pc:sldChg chg="addSp modSp new">
        <pc:chgData name="THALLES DOS SANTOS CANELA" userId="S::03579644386@professores.facimp.edu.br::4bbdc3c5-ca22-4337-8b0a-61e5586f70bd" providerId="AD" clId="Web-{EC82F44F-83C4-0D29-3CBD-82013A9FBA5C}" dt="2023-03-01T20:03:08.476" v="671" actId="1076"/>
        <pc:sldMkLst>
          <pc:docMk/>
          <pc:sldMk cId="2532852203" sldId="280"/>
        </pc:sldMkLst>
        <pc:spChg chg="mod">
          <ac:chgData name="THALLES DOS SANTOS CANELA" userId="S::03579644386@professores.facimp.edu.br::4bbdc3c5-ca22-4337-8b0a-61e5586f70bd" providerId="AD" clId="Web-{EC82F44F-83C4-0D29-3CBD-82013A9FBA5C}" dt="2023-03-01T20:01:51.630" v="651"/>
          <ac:spMkLst>
            <pc:docMk/>
            <pc:sldMk cId="2532852203" sldId="280"/>
            <ac:spMk id="2" creationId="{B2CC1D14-C67E-E404-D377-18188172167F}"/>
          </ac:spMkLst>
        </pc:spChg>
        <pc:spChg chg="mod">
          <ac:chgData name="THALLES DOS SANTOS CANELA" userId="S::03579644386@professores.facimp.edu.br::4bbdc3c5-ca22-4337-8b0a-61e5586f70bd" providerId="AD" clId="Web-{EC82F44F-83C4-0D29-3CBD-82013A9FBA5C}" dt="2023-03-01T20:02:49.898" v="666" actId="20577"/>
          <ac:spMkLst>
            <pc:docMk/>
            <pc:sldMk cId="2532852203" sldId="280"/>
            <ac:spMk id="3" creationId="{222A603E-4938-0316-2FB6-07EDAE49CB28}"/>
          </ac:spMkLst>
        </pc:spChg>
        <pc:picChg chg="add mod ord">
          <ac:chgData name="THALLES DOS SANTOS CANELA" userId="S::03579644386@professores.facimp.edu.br::4bbdc3c5-ca22-4337-8b0a-61e5586f70bd" providerId="AD" clId="Web-{EC82F44F-83C4-0D29-3CBD-82013A9FBA5C}" dt="2023-03-01T20:03:08.476" v="671" actId="1076"/>
          <ac:picMkLst>
            <pc:docMk/>
            <pc:sldMk cId="2532852203" sldId="280"/>
            <ac:picMk id="4" creationId="{464E2AD6-A725-4555-49EB-FF4636F36A62}"/>
          </ac:picMkLst>
        </pc:picChg>
      </pc:sldChg>
      <pc:sldChg chg="addSp modSp new">
        <pc:chgData name="THALLES DOS SANTOS CANELA" userId="S::03579644386@professores.facimp.edu.br::4bbdc3c5-ca22-4337-8b0a-61e5586f70bd" providerId="AD" clId="Web-{EC82F44F-83C4-0D29-3CBD-82013A9FBA5C}" dt="2023-03-01T20:06:44.169" v="705" actId="14100"/>
        <pc:sldMkLst>
          <pc:docMk/>
          <pc:sldMk cId="3586043530" sldId="281"/>
        </pc:sldMkLst>
        <pc:spChg chg="mod">
          <ac:chgData name="THALLES DOS SANTOS CANELA" userId="S::03579644386@professores.facimp.edu.br::4bbdc3c5-ca22-4337-8b0a-61e5586f70bd" providerId="AD" clId="Web-{EC82F44F-83C4-0D29-3CBD-82013A9FBA5C}" dt="2023-03-01T20:04:28.416" v="674"/>
          <ac:spMkLst>
            <pc:docMk/>
            <pc:sldMk cId="3586043530" sldId="281"/>
            <ac:spMk id="2" creationId="{BA0CC55F-E4F2-D0E3-9BF0-A193FFB8ECE7}"/>
          </ac:spMkLst>
        </pc:spChg>
        <pc:spChg chg="mod">
          <ac:chgData name="THALLES DOS SANTOS CANELA" userId="S::03579644386@professores.facimp.edu.br::4bbdc3c5-ca22-4337-8b0a-61e5586f70bd" providerId="AD" clId="Web-{EC82F44F-83C4-0D29-3CBD-82013A9FBA5C}" dt="2023-03-01T20:06:19.872" v="700" actId="20577"/>
          <ac:spMkLst>
            <pc:docMk/>
            <pc:sldMk cId="3586043530" sldId="281"/>
            <ac:spMk id="3" creationId="{14BF02AA-0B47-092F-3AB3-164DEB53876E}"/>
          </ac:spMkLst>
        </pc:spChg>
        <pc:picChg chg="add mod ord">
          <ac:chgData name="THALLES DOS SANTOS CANELA" userId="S::03579644386@professores.facimp.edu.br::4bbdc3c5-ca22-4337-8b0a-61e5586f70bd" providerId="AD" clId="Web-{EC82F44F-83C4-0D29-3CBD-82013A9FBA5C}" dt="2023-03-01T20:06:44.169" v="705" actId="14100"/>
          <ac:picMkLst>
            <pc:docMk/>
            <pc:sldMk cId="3586043530" sldId="281"/>
            <ac:picMk id="4" creationId="{8197AEAA-8DCD-8A31-5835-2C2DCAF4B2E6}"/>
          </ac:picMkLst>
        </pc:picChg>
      </pc:sldChg>
      <pc:sldChg chg="addSp delSp modSp new del">
        <pc:chgData name="THALLES DOS SANTOS CANELA" userId="S::03579644386@professores.facimp.edu.br::4bbdc3c5-ca22-4337-8b0a-61e5586f70bd" providerId="AD" clId="Web-{EC82F44F-83C4-0D29-3CBD-82013A9FBA5C}" dt="2023-03-01T20:07:00.685" v="711"/>
        <pc:sldMkLst>
          <pc:docMk/>
          <pc:sldMk cId="1611767786" sldId="282"/>
        </pc:sldMkLst>
        <pc:spChg chg="add del mod">
          <ac:chgData name="THALLES DOS SANTOS CANELA" userId="S::03579644386@professores.facimp.edu.br::4bbdc3c5-ca22-4337-8b0a-61e5586f70bd" providerId="AD" clId="Web-{EC82F44F-83C4-0D29-3CBD-82013A9FBA5C}" dt="2023-03-01T20:06:59.982" v="710"/>
          <ac:spMkLst>
            <pc:docMk/>
            <pc:sldMk cId="1611767786" sldId="282"/>
            <ac:spMk id="4" creationId="{B0766108-3854-0784-24F6-A5D6118ABD53}"/>
          </ac:spMkLst>
        </pc:spChg>
      </pc:sldChg>
      <pc:sldChg chg="addSp modSp new">
        <pc:chgData name="THALLES DOS SANTOS CANELA" userId="S::03579644386@professores.facimp.edu.br::4bbdc3c5-ca22-4337-8b0a-61e5586f70bd" providerId="AD" clId="Web-{EC82F44F-83C4-0D29-3CBD-82013A9FBA5C}" dt="2023-03-01T20:12:15.224" v="748" actId="1076"/>
        <pc:sldMkLst>
          <pc:docMk/>
          <pc:sldMk cId="3899980898" sldId="282"/>
        </pc:sldMkLst>
        <pc:spChg chg="mod">
          <ac:chgData name="THALLES DOS SANTOS CANELA" userId="S::03579644386@professores.facimp.edu.br::4bbdc3c5-ca22-4337-8b0a-61e5586f70bd" providerId="AD" clId="Web-{EC82F44F-83C4-0D29-3CBD-82013A9FBA5C}" dt="2023-03-01T20:07:11.685" v="714"/>
          <ac:spMkLst>
            <pc:docMk/>
            <pc:sldMk cId="3899980898" sldId="282"/>
            <ac:spMk id="2" creationId="{3BDA4417-C645-3D3E-93A0-9DC94583E049}"/>
          </ac:spMkLst>
        </pc:spChg>
        <pc:spChg chg="mod">
          <ac:chgData name="THALLES DOS SANTOS CANELA" userId="S::03579644386@professores.facimp.edu.br::4bbdc3c5-ca22-4337-8b0a-61e5586f70bd" providerId="AD" clId="Web-{EC82F44F-83C4-0D29-3CBD-82013A9FBA5C}" dt="2023-03-01T20:08:43.438" v="718" actId="20577"/>
          <ac:spMkLst>
            <pc:docMk/>
            <pc:sldMk cId="3899980898" sldId="282"/>
            <ac:spMk id="3" creationId="{92D7846B-733F-F7E8-622B-508ADC148163}"/>
          </ac:spMkLst>
        </pc:spChg>
        <pc:picChg chg="add mod ord modCrop">
          <ac:chgData name="THALLES DOS SANTOS CANELA" userId="S::03579644386@professores.facimp.edu.br::4bbdc3c5-ca22-4337-8b0a-61e5586f70bd" providerId="AD" clId="Web-{EC82F44F-83C4-0D29-3CBD-82013A9FBA5C}" dt="2023-03-01T20:12:15.193" v="747" actId="1076"/>
          <ac:picMkLst>
            <pc:docMk/>
            <pc:sldMk cId="3899980898" sldId="282"/>
            <ac:picMk id="4" creationId="{5647F0EB-E3D0-3428-70B6-8C067E6D30AD}"/>
          </ac:picMkLst>
        </pc:picChg>
        <pc:picChg chg="add mod modCrop">
          <ac:chgData name="THALLES DOS SANTOS CANELA" userId="S::03579644386@professores.facimp.edu.br::4bbdc3c5-ca22-4337-8b0a-61e5586f70bd" providerId="AD" clId="Web-{EC82F44F-83C4-0D29-3CBD-82013A9FBA5C}" dt="2023-03-01T20:12:15.224" v="748" actId="1076"/>
          <ac:picMkLst>
            <pc:docMk/>
            <pc:sldMk cId="3899980898" sldId="282"/>
            <ac:picMk id="5" creationId="{24D9AA85-76A3-3023-75A1-94A0693452BF}"/>
          </ac:picMkLst>
        </pc:picChg>
      </pc:sldChg>
      <pc:sldChg chg="addSp modSp new">
        <pc:chgData name="THALLES DOS SANTOS CANELA" userId="S::03579644386@professores.facimp.edu.br::4bbdc3c5-ca22-4337-8b0a-61e5586f70bd" providerId="AD" clId="Web-{EC82F44F-83C4-0D29-3CBD-82013A9FBA5C}" dt="2023-03-01T20:17:51.155" v="791" actId="1076"/>
        <pc:sldMkLst>
          <pc:docMk/>
          <pc:sldMk cId="2954890127" sldId="283"/>
        </pc:sldMkLst>
        <pc:spChg chg="mod">
          <ac:chgData name="THALLES DOS SANTOS CANELA" userId="S::03579644386@professores.facimp.edu.br::4bbdc3c5-ca22-4337-8b0a-61e5586f70bd" providerId="AD" clId="Web-{EC82F44F-83C4-0D29-3CBD-82013A9FBA5C}" dt="2023-03-01T20:12:37.897" v="751"/>
          <ac:spMkLst>
            <pc:docMk/>
            <pc:sldMk cId="2954890127" sldId="283"/>
            <ac:spMk id="2" creationId="{D07999C3-30A0-F220-8B03-7FCB0D559CCB}"/>
          </ac:spMkLst>
        </pc:spChg>
        <pc:spChg chg="mod">
          <ac:chgData name="THALLES DOS SANTOS CANELA" userId="S::03579644386@professores.facimp.edu.br::4bbdc3c5-ca22-4337-8b0a-61e5586f70bd" providerId="AD" clId="Web-{EC82F44F-83C4-0D29-3CBD-82013A9FBA5C}" dt="2023-03-01T20:13:54.711" v="785" actId="14100"/>
          <ac:spMkLst>
            <pc:docMk/>
            <pc:sldMk cId="2954890127" sldId="283"/>
            <ac:spMk id="3" creationId="{352D5F21-0AED-52B4-6789-F58C43CEBD96}"/>
          </ac:spMkLst>
        </pc:spChg>
        <pc:picChg chg="add mod">
          <ac:chgData name="THALLES DOS SANTOS CANELA" userId="S::03579644386@professores.facimp.edu.br::4bbdc3c5-ca22-4337-8b0a-61e5586f70bd" providerId="AD" clId="Web-{EC82F44F-83C4-0D29-3CBD-82013A9FBA5C}" dt="2023-03-01T20:17:51.155" v="791" actId="1076"/>
          <ac:picMkLst>
            <pc:docMk/>
            <pc:sldMk cId="2954890127" sldId="283"/>
            <ac:picMk id="4" creationId="{8F44A3F0-39AE-933C-8C47-7D2DEA1881B2}"/>
          </ac:picMkLst>
        </pc:picChg>
      </pc:sldChg>
      <pc:sldChg chg="addSp delSp modSp new mod setBg">
        <pc:chgData name="THALLES DOS SANTOS CANELA" userId="S::03579644386@professores.facimp.edu.br::4bbdc3c5-ca22-4337-8b0a-61e5586f70bd" providerId="AD" clId="Web-{EC82F44F-83C4-0D29-3CBD-82013A9FBA5C}" dt="2023-03-01T20:26:37.011" v="859"/>
        <pc:sldMkLst>
          <pc:docMk/>
          <pc:sldMk cId="2107537190" sldId="284"/>
        </pc:sldMkLst>
        <pc:spChg chg="mod">
          <ac:chgData name="THALLES DOS SANTOS CANELA" userId="S::03579644386@professores.facimp.edu.br::4bbdc3c5-ca22-4337-8b0a-61e5586f70bd" providerId="AD" clId="Web-{EC82F44F-83C4-0D29-3CBD-82013A9FBA5C}" dt="2023-03-01T20:21:05.597" v="815"/>
          <ac:spMkLst>
            <pc:docMk/>
            <pc:sldMk cId="2107537190" sldId="284"/>
            <ac:spMk id="2" creationId="{070036E5-F9D6-6F92-5B4F-11171A11257A}"/>
          </ac:spMkLst>
        </pc:spChg>
        <pc:spChg chg="add del mod">
          <ac:chgData name="THALLES DOS SANTOS CANELA" userId="S::03579644386@professores.facimp.edu.br::4bbdc3c5-ca22-4337-8b0a-61e5586f70bd" providerId="AD" clId="Web-{EC82F44F-83C4-0D29-3CBD-82013A9FBA5C}" dt="2023-03-01T20:26:37.011" v="859"/>
          <ac:spMkLst>
            <pc:docMk/>
            <pc:sldMk cId="2107537190" sldId="284"/>
            <ac:spMk id="3" creationId="{F144229A-6F10-CAB8-2B6C-7C1573A4BC78}"/>
          </ac:spMkLst>
        </pc:spChg>
        <pc:spChg chg="add">
          <ac:chgData name="THALLES DOS SANTOS CANELA" userId="S::03579644386@professores.facimp.edu.br::4bbdc3c5-ca22-4337-8b0a-61e5586f70bd" providerId="AD" clId="Web-{EC82F44F-83C4-0D29-3CBD-82013A9FBA5C}" dt="2023-03-01T20:21:05.597" v="815"/>
          <ac:spMkLst>
            <pc:docMk/>
            <pc:sldMk cId="2107537190" sldId="284"/>
            <ac:spMk id="10" creationId="{2172A0AC-3DCE-4672-BCAF-28FEF91F6020}"/>
          </ac:spMkLst>
        </pc:spChg>
        <pc:spChg chg="add">
          <ac:chgData name="THALLES DOS SANTOS CANELA" userId="S::03579644386@professores.facimp.edu.br::4bbdc3c5-ca22-4337-8b0a-61e5586f70bd" providerId="AD" clId="Web-{EC82F44F-83C4-0D29-3CBD-82013A9FBA5C}" dt="2023-03-01T20:21:05.597" v="815"/>
          <ac:spMkLst>
            <pc:docMk/>
            <pc:sldMk cId="2107537190" sldId="284"/>
            <ac:spMk id="12" creationId="{AE6F1C77-EDC9-4C5F-8C1C-62DD46BDA3C3}"/>
          </ac:spMkLst>
        </pc:spChg>
        <pc:graphicFrameChg chg="add del">
          <ac:chgData name="THALLES DOS SANTOS CANELA" userId="S::03579644386@professores.facimp.edu.br::4bbdc3c5-ca22-4337-8b0a-61e5586f70bd" providerId="AD" clId="Web-{EC82F44F-83C4-0D29-3CBD-82013A9FBA5C}" dt="2023-03-01T20:26:31.464" v="856"/>
          <ac:graphicFrameMkLst>
            <pc:docMk/>
            <pc:sldMk cId="2107537190" sldId="284"/>
            <ac:graphicFrameMk id="14" creationId="{C993C204-7B8E-808B-28AE-4DEEF24E194B}"/>
          </ac:graphicFrameMkLst>
        </pc:graphicFrameChg>
        <pc:graphicFrameChg chg="add del">
          <ac:chgData name="THALLES DOS SANTOS CANELA" userId="S::03579644386@professores.facimp.edu.br::4bbdc3c5-ca22-4337-8b0a-61e5586f70bd" providerId="AD" clId="Web-{EC82F44F-83C4-0D29-3CBD-82013A9FBA5C}" dt="2023-03-01T20:26:36.996" v="858"/>
          <ac:graphicFrameMkLst>
            <pc:docMk/>
            <pc:sldMk cId="2107537190" sldId="284"/>
            <ac:graphicFrameMk id="16" creationId="{2FB1B371-F3C2-E12D-922F-13F4A2506E20}"/>
          </ac:graphicFrameMkLst>
        </pc:graphicFrameChg>
        <pc:graphicFrameChg chg="add">
          <ac:chgData name="THALLES DOS SANTOS CANELA" userId="S::03579644386@professores.facimp.edu.br::4bbdc3c5-ca22-4337-8b0a-61e5586f70bd" providerId="AD" clId="Web-{EC82F44F-83C4-0D29-3CBD-82013A9FBA5C}" dt="2023-03-01T20:26:37.011" v="859"/>
          <ac:graphicFrameMkLst>
            <pc:docMk/>
            <pc:sldMk cId="2107537190" sldId="284"/>
            <ac:graphicFrameMk id="18" creationId="{C993C204-7B8E-808B-28AE-4DEEF24E194B}"/>
          </ac:graphicFrameMkLst>
        </pc:graphicFrameChg>
        <pc:picChg chg="add mod">
          <ac:chgData name="THALLES DOS SANTOS CANELA" userId="S::03579644386@professores.facimp.edu.br::4bbdc3c5-ca22-4337-8b0a-61e5586f70bd" providerId="AD" clId="Web-{EC82F44F-83C4-0D29-3CBD-82013A9FBA5C}" dt="2023-03-01T20:21:05.597" v="815"/>
          <ac:picMkLst>
            <pc:docMk/>
            <pc:sldMk cId="2107537190" sldId="284"/>
            <ac:picMk id="4" creationId="{84D7F532-052A-D280-D36C-4FF711067AD5}"/>
          </ac:picMkLst>
        </pc:picChg>
        <pc:picChg chg="add mod ord">
          <ac:chgData name="THALLES DOS SANTOS CANELA" userId="S::03579644386@professores.facimp.edu.br::4bbdc3c5-ca22-4337-8b0a-61e5586f70bd" providerId="AD" clId="Web-{EC82F44F-83C4-0D29-3CBD-82013A9FBA5C}" dt="2023-03-01T20:21:05.597" v="815"/>
          <ac:picMkLst>
            <pc:docMk/>
            <pc:sldMk cId="2107537190" sldId="284"/>
            <ac:picMk id="5" creationId="{E4BE5BFF-4F69-5939-0C81-D82C937BF060}"/>
          </ac:picMkLst>
        </pc:picChg>
      </pc:sldChg>
    </pc:docChg>
  </pc:docChgLst>
  <pc:docChgLst>
    <pc:chgData name="THALLES DOS SANTOS CANELA" userId="S::03579644386@professores.facimp.edu.br::4bbdc3c5-ca22-4337-8b0a-61e5586f70bd" providerId="AD" clId="Web-{66AB48A7-3111-899A-5183-F337804C2840}"/>
    <pc:docChg chg="modSld">
      <pc:chgData name="THALLES DOS SANTOS CANELA" userId="S::03579644386@professores.facimp.edu.br::4bbdc3c5-ca22-4337-8b0a-61e5586f70bd" providerId="AD" clId="Web-{66AB48A7-3111-899A-5183-F337804C2840}" dt="2023-03-02T22:38:28.231" v="35" actId="20577"/>
      <pc:docMkLst>
        <pc:docMk/>
      </pc:docMkLst>
      <pc:sldChg chg="modSp">
        <pc:chgData name="THALLES DOS SANTOS CANELA" userId="S::03579644386@professores.facimp.edu.br::4bbdc3c5-ca22-4337-8b0a-61e5586f70bd" providerId="AD" clId="Web-{66AB48A7-3111-899A-5183-F337804C2840}" dt="2023-03-02T22:38:28.231" v="35" actId="20577"/>
        <pc:sldMkLst>
          <pc:docMk/>
          <pc:sldMk cId="385044199" sldId="257"/>
        </pc:sldMkLst>
        <pc:spChg chg="mod">
          <ac:chgData name="THALLES DOS SANTOS CANELA" userId="S::03579644386@professores.facimp.edu.br::4bbdc3c5-ca22-4337-8b0a-61e5586f70bd" providerId="AD" clId="Web-{66AB48A7-3111-899A-5183-F337804C2840}" dt="2023-03-02T22:38:28.231" v="35" actId="20577"/>
          <ac:spMkLst>
            <pc:docMk/>
            <pc:sldMk cId="385044199" sldId="257"/>
            <ac:spMk id="7" creationId="{9B203BE2-DA8E-472E-AA77-06222205844F}"/>
          </ac:spMkLst>
        </pc:spChg>
      </pc:sldChg>
    </pc:docChg>
  </pc:docChgLst>
  <pc:docChgLst>
    <pc:chgData name="THALLES DOS SANTOS CANELA" userId="S::03579644386@professores.facimp.edu.br::4bbdc3c5-ca22-4337-8b0a-61e5586f70bd" providerId="AD" clId="Web-{3DC99619-E89C-B95B-324B-8A8B17778369}"/>
    <pc:docChg chg="modSld">
      <pc:chgData name="THALLES DOS SANTOS CANELA" userId="S::03579644386@professores.facimp.edu.br::4bbdc3c5-ca22-4337-8b0a-61e5586f70bd" providerId="AD" clId="Web-{3DC99619-E89C-B95B-324B-8A8B17778369}" dt="2023-03-04T18:46:06.932" v="0" actId="20577"/>
      <pc:docMkLst>
        <pc:docMk/>
      </pc:docMkLst>
      <pc:sldChg chg="modSp">
        <pc:chgData name="THALLES DOS SANTOS CANELA" userId="S::03579644386@professores.facimp.edu.br::4bbdc3c5-ca22-4337-8b0a-61e5586f70bd" providerId="AD" clId="Web-{3DC99619-E89C-B95B-324B-8A8B17778369}" dt="2023-03-04T18:46:06.932" v="0" actId="20577"/>
        <pc:sldMkLst>
          <pc:docMk/>
          <pc:sldMk cId="385044199" sldId="257"/>
        </pc:sldMkLst>
        <pc:spChg chg="mod">
          <ac:chgData name="THALLES DOS SANTOS CANELA" userId="S::03579644386@professores.facimp.edu.br::4bbdc3c5-ca22-4337-8b0a-61e5586f70bd" providerId="AD" clId="Web-{3DC99619-E89C-B95B-324B-8A8B17778369}" dt="2023-03-04T18:46:06.932" v="0" actId="20577"/>
          <ac:spMkLst>
            <pc:docMk/>
            <pc:sldMk cId="385044199" sldId="257"/>
            <ac:spMk id="7" creationId="{9B203BE2-DA8E-472E-AA77-06222205844F}"/>
          </ac:spMkLst>
        </pc:spChg>
      </pc:sldChg>
    </pc:docChg>
  </pc:docChgLst>
  <pc:docChgLst>
    <pc:chgData clId="Web-{7D7F0678-D058-4780-84FF-F3C51E89B3F7}"/>
    <pc:docChg chg="addSld sldOrd">
      <pc:chgData name="" userId="" providerId="" clId="Web-{7D7F0678-D058-4780-84FF-F3C51E89B3F7}" dt="2023-02-27T23:47:30.631" v="1"/>
      <pc:docMkLst>
        <pc:docMk/>
      </pc:docMkLst>
      <pc:sldChg chg="add ord">
        <pc:chgData name="" userId="" providerId="" clId="Web-{7D7F0678-D058-4780-84FF-F3C51E89B3F7}" dt="2023-02-27T23:47:30.631" v="1"/>
        <pc:sldMkLst>
          <pc:docMk/>
          <pc:sldMk cId="385044199" sldId="257"/>
        </pc:sldMkLst>
      </pc:sldChg>
    </pc:docChg>
  </pc:docChgLst>
  <pc:docChgLst>
    <pc:chgData name="THALLES DOS SANTOS CANELA" userId="S::03579644386@professores.facimp.edu.br::4bbdc3c5-ca22-4337-8b0a-61e5586f70bd" providerId="AD" clId="Web-{AFCFA88A-B9A3-0DF5-C162-62A911CC2BC6}"/>
    <pc:docChg chg="addSld modSld">
      <pc:chgData name="THALLES DOS SANTOS CANELA" userId="S::03579644386@professores.facimp.edu.br::4bbdc3c5-ca22-4337-8b0a-61e5586f70bd" providerId="AD" clId="Web-{AFCFA88A-B9A3-0DF5-C162-62A911CC2BC6}" dt="2023-03-01T20:35:23.470" v="66" actId="20577"/>
      <pc:docMkLst>
        <pc:docMk/>
      </pc:docMkLst>
      <pc:sldChg chg="addSp modSp new mod setBg">
        <pc:chgData name="THALLES DOS SANTOS CANELA" userId="S::03579644386@professores.facimp.edu.br::4bbdc3c5-ca22-4337-8b0a-61e5586f70bd" providerId="AD" clId="Web-{AFCFA88A-B9A3-0DF5-C162-62A911CC2BC6}" dt="2023-03-01T20:33:29.775" v="35"/>
        <pc:sldMkLst>
          <pc:docMk/>
          <pc:sldMk cId="3893611293" sldId="285"/>
        </pc:sldMkLst>
        <pc:spChg chg="mod">
          <ac:chgData name="THALLES DOS SANTOS CANELA" userId="S::03579644386@professores.facimp.edu.br::4bbdc3c5-ca22-4337-8b0a-61e5586f70bd" providerId="AD" clId="Web-{AFCFA88A-B9A3-0DF5-C162-62A911CC2BC6}" dt="2023-03-01T20:33:29.775" v="35"/>
          <ac:spMkLst>
            <pc:docMk/>
            <pc:sldMk cId="3893611293" sldId="285"/>
            <ac:spMk id="2" creationId="{B8C100FC-024E-7B21-29D4-2DEC81A8755A}"/>
          </ac:spMkLst>
        </pc:spChg>
        <pc:spChg chg="mod">
          <ac:chgData name="THALLES DOS SANTOS CANELA" userId="S::03579644386@professores.facimp.edu.br::4bbdc3c5-ca22-4337-8b0a-61e5586f70bd" providerId="AD" clId="Web-{AFCFA88A-B9A3-0DF5-C162-62A911CC2BC6}" dt="2023-03-01T20:33:29.775" v="35"/>
          <ac:spMkLst>
            <pc:docMk/>
            <pc:sldMk cId="3893611293" sldId="285"/>
            <ac:spMk id="3" creationId="{7DA153BA-CAD5-0495-B142-D4F4F93CB58B}"/>
          </ac:spMkLst>
        </pc:spChg>
        <pc:spChg chg="add">
          <ac:chgData name="THALLES DOS SANTOS CANELA" userId="S::03579644386@professores.facimp.edu.br::4bbdc3c5-ca22-4337-8b0a-61e5586f70bd" providerId="AD" clId="Web-{AFCFA88A-B9A3-0DF5-C162-62A911CC2BC6}" dt="2023-03-01T20:33:29.775" v="35"/>
          <ac:spMkLst>
            <pc:docMk/>
            <pc:sldMk cId="3893611293" sldId="285"/>
            <ac:spMk id="9" creationId="{D009D6D5-DAC2-4A8B-A17A-E206B9012D09}"/>
          </ac:spMkLst>
        </pc:spChg>
        <pc:picChg chg="add mod">
          <ac:chgData name="THALLES DOS SANTOS CANELA" userId="S::03579644386@professores.facimp.edu.br::4bbdc3c5-ca22-4337-8b0a-61e5586f70bd" providerId="AD" clId="Web-{AFCFA88A-B9A3-0DF5-C162-62A911CC2BC6}" dt="2023-03-01T20:33:29.775" v="35"/>
          <ac:picMkLst>
            <pc:docMk/>
            <pc:sldMk cId="3893611293" sldId="285"/>
            <ac:picMk id="4" creationId="{76FEB81D-60B4-3EA1-AE1D-8EDA1F0197F1}"/>
          </ac:picMkLst>
        </pc:picChg>
      </pc:sldChg>
      <pc:sldChg chg="modSp new">
        <pc:chgData name="THALLES DOS SANTOS CANELA" userId="S::03579644386@professores.facimp.edu.br::4bbdc3c5-ca22-4337-8b0a-61e5586f70bd" providerId="AD" clId="Web-{AFCFA88A-B9A3-0DF5-C162-62A911CC2BC6}" dt="2023-03-01T20:34:18.153" v="39" actId="20577"/>
        <pc:sldMkLst>
          <pc:docMk/>
          <pc:sldMk cId="504849580" sldId="286"/>
        </pc:sldMkLst>
        <pc:spChg chg="mod">
          <ac:chgData name="THALLES DOS SANTOS CANELA" userId="S::03579644386@professores.facimp.edu.br::4bbdc3c5-ca22-4337-8b0a-61e5586f70bd" providerId="AD" clId="Web-{AFCFA88A-B9A3-0DF5-C162-62A911CC2BC6}" dt="2023-03-01T20:34:18.153" v="39" actId="20577"/>
          <ac:spMkLst>
            <pc:docMk/>
            <pc:sldMk cId="504849580" sldId="286"/>
            <ac:spMk id="2" creationId="{1A491F82-F614-FE38-D2F0-D0F198974C0F}"/>
          </ac:spMkLst>
        </pc:spChg>
      </pc:sldChg>
      <pc:sldChg chg="modSp new">
        <pc:chgData name="THALLES DOS SANTOS CANELA" userId="S::03579644386@professores.facimp.edu.br::4bbdc3c5-ca22-4337-8b0a-61e5586f70bd" providerId="AD" clId="Web-{AFCFA88A-B9A3-0DF5-C162-62A911CC2BC6}" dt="2023-03-01T20:35:23.470" v="66" actId="20577"/>
        <pc:sldMkLst>
          <pc:docMk/>
          <pc:sldMk cId="701117279" sldId="287"/>
        </pc:sldMkLst>
        <pc:spChg chg="mod">
          <ac:chgData name="THALLES DOS SANTOS CANELA" userId="S::03579644386@professores.facimp.edu.br::4bbdc3c5-ca22-4337-8b0a-61e5586f70bd" providerId="AD" clId="Web-{AFCFA88A-B9A3-0DF5-C162-62A911CC2BC6}" dt="2023-03-01T20:35:23.470" v="66" actId="20577"/>
          <ac:spMkLst>
            <pc:docMk/>
            <pc:sldMk cId="701117279" sldId="287"/>
            <ac:spMk id="3" creationId="{14E51B5C-9019-D337-5AC4-232A2854FEB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369C1-2F7A-4B12-A096-60E7E31940C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AD0E1AC-52A2-4227-9151-1A8BAD251C2D}">
      <dgm:prSet/>
      <dgm:spPr/>
      <dgm:t>
        <a:bodyPr/>
        <a:lstStyle/>
        <a:p>
          <a:r>
            <a:rPr lang="pt-BR"/>
            <a:t>Identidade do autor é a enunciada?</a:t>
          </a:r>
          <a:endParaRPr lang="en-US"/>
        </a:p>
      </dgm:t>
    </dgm:pt>
    <dgm:pt modelId="{24BB3D91-B1BC-4B3F-B540-D4621803255C}" type="parTrans" cxnId="{D70EEED3-6027-4D09-91D5-065F231E6008}">
      <dgm:prSet/>
      <dgm:spPr/>
      <dgm:t>
        <a:bodyPr/>
        <a:lstStyle/>
        <a:p>
          <a:endParaRPr lang="en-US"/>
        </a:p>
      </dgm:t>
    </dgm:pt>
    <dgm:pt modelId="{95F086F0-5F52-4940-940E-A6C5B698D929}" type="sibTrans" cxnId="{D70EEED3-6027-4D09-91D5-065F231E6008}">
      <dgm:prSet/>
      <dgm:spPr/>
      <dgm:t>
        <a:bodyPr/>
        <a:lstStyle/>
        <a:p>
          <a:endParaRPr lang="en-US"/>
        </a:p>
      </dgm:t>
    </dgm:pt>
    <dgm:pt modelId="{DB2740CE-91D1-4D71-A7E0-D39AA9AEACD0}">
      <dgm:prSet/>
      <dgm:spPr/>
      <dgm:t>
        <a:bodyPr/>
        <a:lstStyle/>
        <a:p>
          <a:r>
            <a:rPr lang="pt-BR"/>
            <a:t>Em conjunto com confidencialidade</a:t>
          </a:r>
          <a:endParaRPr lang="en-US"/>
        </a:p>
      </dgm:t>
    </dgm:pt>
    <dgm:pt modelId="{E2D74DB4-FABF-4911-BD66-710F7B017875}" type="parTrans" cxnId="{A8C7B30A-A981-49E9-BC64-AE7A11698A33}">
      <dgm:prSet/>
      <dgm:spPr/>
      <dgm:t>
        <a:bodyPr/>
        <a:lstStyle/>
        <a:p>
          <a:endParaRPr lang="en-US"/>
        </a:p>
      </dgm:t>
    </dgm:pt>
    <dgm:pt modelId="{B0BC5C95-D7E2-486B-8D17-4A33AD53CBC9}" type="sibTrans" cxnId="{A8C7B30A-A981-49E9-BC64-AE7A11698A33}">
      <dgm:prSet/>
      <dgm:spPr/>
      <dgm:t>
        <a:bodyPr/>
        <a:lstStyle/>
        <a:p>
          <a:endParaRPr lang="en-US"/>
        </a:p>
      </dgm:t>
    </dgm:pt>
    <dgm:pt modelId="{2B23A7BC-B465-4245-8A2B-78757FA4AA74}">
      <dgm:prSet/>
      <dgm:spPr/>
      <dgm:t>
        <a:bodyPr/>
        <a:lstStyle/>
        <a:p>
          <a:r>
            <a:rPr lang="pt-BR"/>
            <a:t>O leitor é quem diz ser?</a:t>
          </a:r>
          <a:endParaRPr lang="en-US"/>
        </a:p>
      </dgm:t>
    </dgm:pt>
    <dgm:pt modelId="{BD924A01-0B85-444F-B38E-833643BC22E4}" type="parTrans" cxnId="{74D010A9-9244-4356-B869-B16CFF8DC20A}">
      <dgm:prSet/>
      <dgm:spPr/>
      <dgm:t>
        <a:bodyPr/>
        <a:lstStyle/>
        <a:p>
          <a:endParaRPr lang="en-US"/>
        </a:p>
      </dgm:t>
    </dgm:pt>
    <dgm:pt modelId="{E50C1FB8-FDA5-40E0-A705-71A4C9D72612}" type="sibTrans" cxnId="{74D010A9-9244-4356-B869-B16CFF8DC20A}">
      <dgm:prSet/>
      <dgm:spPr/>
      <dgm:t>
        <a:bodyPr/>
        <a:lstStyle/>
        <a:p>
          <a:endParaRPr lang="en-US"/>
        </a:p>
      </dgm:t>
    </dgm:pt>
    <dgm:pt modelId="{F73E79D7-322D-4FB4-B3B5-F02520EA0EAC}">
      <dgm:prSet/>
      <dgm:spPr/>
      <dgm:t>
        <a:bodyPr/>
        <a:lstStyle/>
        <a:p>
          <a:r>
            <a:rPr lang="pt-BR"/>
            <a:t>Em conjunto com integridade</a:t>
          </a:r>
          <a:endParaRPr lang="en-US"/>
        </a:p>
      </dgm:t>
    </dgm:pt>
    <dgm:pt modelId="{3E6B5A88-ABDE-497E-829A-8C262A921E2D}" type="parTrans" cxnId="{A95D200A-3759-443A-8091-3119346369F4}">
      <dgm:prSet/>
      <dgm:spPr/>
      <dgm:t>
        <a:bodyPr/>
        <a:lstStyle/>
        <a:p>
          <a:endParaRPr lang="en-US"/>
        </a:p>
      </dgm:t>
    </dgm:pt>
    <dgm:pt modelId="{C9791B80-10F2-4E05-872A-6AD6051FE460}" type="sibTrans" cxnId="{A95D200A-3759-443A-8091-3119346369F4}">
      <dgm:prSet/>
      <dgm:spPr/>
      <dgm:t>
        <a:bodyPr/>
        <a:lstStyle/>
        <a:p>
          <a:endParaRPr lang="en-US"/>
        </a:p>
      </dgm:t>
    </dgm:pt>
    <dgm:pt modelId="{8C0EEBA0-C2AC-4CC9-AAD6-31178E86A90F}">
      <dgm:prSet/>
      <dgm:spPr/>
      <dgm:t>
        <a:bodyPr/>
        <a:lstStyle/>
        <a:p>
          <a:r>
            <a:rPr lang="pt-BR"/>
            <a:t>O autor da mensagem é quem diz ser?</a:t>
          </a:r>
          <a:endParaRPr lang="en-US"/>
        </a:p>
      </dgm:t>
    </dgm:pt>
    <dgm:pt modelId="{1E8AB637-5AFE-4F8C-91F2-4A3C6CF8E9EC}" type="parTrans" cxnId="{C9621D85-1DE1-4BD8-9449-287945C85415}">
      <dgm:prSet/>
      <dgm:spPr/>
      <dgm:t>
        <a:bodyPr/>
        <a:lstStyle/>
        <a:p>
          <a:endParaRPr lang="en-US"/>
        </a:p>
      </dgm:t>
    </dgm:pt>
    <dgm:pt modelId="{6C56767B-A06B-418B-AFF7-46593B5281E0}" type="sibTrans" cxnId="{C9621D85-1DE1-4BD8-9449-287945C85415}">
      <dgm:prSet/>
      <dgm:spPr/>
      <dgm:t>
        <a:bodyPr/>
        <a:lstStyle/>
        <a:p>
          <a:endParaRPr lang="en-US"/>
        </a:p>
      </dgm:t>
    </dgm:pt>
    <dgm:pt modelId="{AD6CEAD2-6D8F-4D59-8874-1BCB9F0431EF}" type="pres">
      <dgm:prSet presAssocID="{272369C1-2F7A-4B12-A096-60E7E31940C8}" presName="linear" presStyleCnt="0">
        <dgm:presLayoutVars>
          <dgm:dir/>
          <dgm:animLvl val="lvl"/>
          <dgm:resizeHandles val="exact"/>
        </dgm:presLayoutVars>
      </dgm:prSet>
      <dgm:spPr/>
    </dgm:pt>
    <dgm:pt modelId="{C27A74DC-5B5B-49C3-A2B9-8B282E327243}" type="pres">
      <dgm:prSet presAssocID="{0AD0E1AC-52A2-4227-9151-1A8BAD251C2D}" presName="parentLin" presStyleCnt="0"/>
      <dgm:spPr/>
    </dgm:pt>
    <dgm:pt modelId="{990A1073-ADB2-44FF-8437-D3584217713E}" type="pres">
      <dgm:prSet presAssocID="{0AD0E1AC-52A2-4227-9151-1A8BAD251C2D}" presName="parentLeftMargin" presStyleLbl="node1" presStyleIdx="0" presStyleCnt="3"/>
      <dgm:spPr/>
    </dgm:pt>
    <dgm:pt modelId="{0AEA9B97-521F-4906-B090-E34606F00325}" type="pres">
      <dgm:prSet presAssocID="{0AD0E1AC-52A2-4227-9151-1A8BAD251C2D}" presName="parentText" presStyleLbl="node1" presStyleIdx="0" presStyleCnt="3">
        <dgm:presLayoutVars>
          <dgm:chMax val="0"/>
          <dgm:bulletEnabled val="1"/>
        </dgm:presLayoutVars>
      </dgm:prSet>
      <dgm:spPr/>
    </dgm:pt>
    <dgm:pt modelId="{DB0BF112-BDFA-475E-A8CB-99C65A21EC2D}" type="pres">
      <dgm:prSet presAssocID="{0AD0E1AC-52A2-4227-9151-1A8BAD251C2D}" presName="negativeSpace" presStyleCnt="0"/>
      <dgm:spPr/>
    </dgm:pt>
    <dgm:pt modelId="{B9EE24B3-5233-40D1-A68D-21CC093EA572}" type="pres">
      <dgm:prSet presAssocID="{0AD0E1AC-52A2-4227-9151-1A8BAD251C2D}" presName="childText" presStyleLbl="conFgAcc1" presStyleIdx="0" presStyleCnt="3">
        <dgm:presLayoutVars>
          <dgm:bulletEnabled val="1"/>
        </dgm:presLayoutVars>
      </dgm:prSet>
      <dgm:spPr/>
    </dgm:pt>
    <dgm:pt modelId="{5F94619B-5398-49A5-9FE8-78312F921BD1}" type="pres">
      <dgm:prSet presAssocID="{95F086F0-5F52-4940-940E-A6C5B698D929}" presName="spaceBetweenRectangles" presStyleCnt="0"/>
      <dgm:spPr/>
    </dgm:pt>
    <dgm:pt modelId="{15DD89A6-E803-490E-AFE2-0B6F1E2954CF}" type="pres">
      <dgm:prSet presAssocID="{DB2740CE-91D1-4D71-A7E0-D39AA9AEACD0}" presName="parentLin" presStyleCnt="0"/>
      <dgm:spPr/>
    </dgm:pt>
    <dgm:pt modelId="{A3633652-D11B-49F2-BEFE-C7DEBA231EBF}" type="pres">
      <dgm:prSet presAssocID="{DB2740CE-91D1-4D71-A7E0-D39AA9AEACD0}" presName="parentLeftMargin" presStyleLbl="node1" presStyleIdx="0" presStyleCnt="3"/>
      <dgm:spPr/>
    </dgm:pt>
    <dgm:pt modelId="{CB782D1A-E510-442C-84E3-563314C526A4}" type="pres">
      <dgm:prSet presAssocID="{DB2740CE-91D1-4D71-A7E0-D39AA9AEACD0}" presName="parentText" presStyleLbl="node1" presStyleIdx="1" presStyleCnt="3">
        <dgm:presLayoutVars>
          <dgm:chMax val="0"/>
          <dgm:bulletEnabled val="1"/>
        </dgm:presLayoutVars>
      </dgm:prSet>
      <dgm:spPr/>
    </dgm:pt>
    <dgm:pt modelId="{7952EEBF-F8F4-4B98-BCCB-263485720280}" type="pres">
      <dgm:prSet presAssocID="{DB2740CE-91D1-4D71-A7E0-D39AA9AEACD0}" presName="negativeSpace" presStyleCnt="0"/>
      <dgm:spPr/>
    </dgm:pt>
    <dgm:pt modelId="{D5FB7334-8D2A-418F-B96B-84C33A66DCE0}" type="pres">
      <dgm:prSet presAssocID="{DB2740CE-91D1-4D71-A7E0-D39AA9AEACD0}" presName="childText" presStyleLbl="conFgAcc1" presStyleIdx="1" presStyleCnt="3">
        <dgm:presLayoutVars>
          <dgm:bulletEnabled val="1"/>
        </dgm:presLayoutVars>
      </dgm:prSet>
      <dgm:spPr/>
    </dgm:pt>
    <dgm:pt modelId="{556FDA51-A967-46EE-8CC9-21F6BCFC9819}" type="pres">
      <dgm:prSet presAssocID="{B0BC5C95-D7E2-486B-8D17-4A33AD53CBC9}" presName="spaceBetweenRectangles" presStyleCnt="0"/>
      <dgm:spPr/>
    </dgm:pt>
    <dgm:pt modelId="{9538F5F7-4FBB-41BD-B6EB-AC2D9F167C7D}" type="pres">
      <dgm:prSet presAssocID="{F73E79D7-322D-4FB4-B3B5-F02520EA0EAC}" presName="parentLin" presStyleCnt="0"/>
      <dgm:spPr/>
    </dgm:pt>
    <dgm:pt modelId="{6F288E42-B244-4E0A-8BFF-83DCBCC564F3}" type="pres">
      <dgm:prSet presAssocID="{F73E79D7-322D-4FB4-B3B5-F02520EA0EAC}" presName="parentLeftMargin" presStyleLbl="node1" presStyleIdx="1" presStyleCnt="3"/>
      <dgm:spPr/>
    </dgm:pt>
    <dgm:pt modelId="{03C8D2DA-2892-4EFC-B83A-5748BAC16B4B}" type="pres">
      <dgm:prSet presAssocID="{F73E79D7-322D-4FB4-B3B5-F02520EA0EAC}" presName="parentText" presStyleLbl="node1" presStyleIdx="2" presStyleCnt="3">
        <dgm:presLayoutVars>
          <dgm:chMax val="0"/>
          <dgm:bulletEnabled val="1"/>
        </dgm:presLayoutVars>
      </dgm:prSet>
      <dgm:spPr/>
    </dgm:pt>
    <dgm:pt modelId="{EB988A91-77E5-4998-AE6E-C0567A90CDB3}" type="pres">
      <dgm:prSet presAssocID="{F73E79D7-322D-4FB4-B3B5-F02520EA0EAC}" presName="negativeSpace" presStyleCnt="0"/>
      <dgm:spPr/>
    </dgm:pt>
    <dgm:pt modelId="{02D9718E-52DD-4C65-8DEE-CCE04356DE6B}" type="pres">
      <dgm:prSet presAssocID="{F73E79D7-322D-4FB4-B3B5-F02520EA0EAC}" presName="childText" presStyleLbl="conFgAcc1" presStyleIdx="2" presStyleCnt="3">
        <dgm:presLayoutVars>
          <dgm:bulletEnabled val="1"/>
        </dgm:presLayoutVars>
      </dgm:prSet>
      <dgm:spPr/>
    </dgm:pt>
  </dgm:ptLst>
  <dgm:cxnLst>
    <dgm:cxn modelId="{98C57708-BEEF-4EA2-B29D-CE474DC22623}" type="presOf" srcId="{8C0EEBA0-C2AC-4CC9-AAD6-31178E86A90F}" destId="{02D9718E-52DD-4C65-8DEE-CCE04356DE6B}" srcOrd="0" destOrd="0" presId="urn:microsoft.com/office/officeart/2005/8/layout/list1"/>
    <dgm:cxn modelId="{A95D200A-3759-443A-8091-3119346369F4}" srcId="{272369C1-2F7A-4B12-A096-60E7E31940C8}" destId="{F73E79D7-322D-4FB4-B3B5-F02520EA0EAC}" srcOrd="2" destOrd="0" parTransId="{3E6B5A88-ABDE-497E-829A-8C262A921E2D}" sibTransId="{C9791B80-10F2-4E05-872A-6AD6051FE460}"/>
    <dgm:cxn modelId="{A8C7B30A-A981-49E9-BC64-AE7A11698A33}" srcId="{272369C1-2F7A-4B12-A096-60E7E31940C8}" destId="{DB2740CE-91D1-4D71-A7E0-D39AA9AEACD0}" srcOrd="1" destOrd="0" parTransId="{E2D74DB4-FABF-4911-BD66-710F7B017875}" sibTransId="{B0BC5C95-D7E2-486B-8D17-4A33AD53CBC9}"/>
    <dgm:cxn modelId="{B0FE4E3D-E77F-41F2-A44A-AC2507FCA7FB}" type="presOf" srcId="{DB2740CE-91D1-4D71-A7E0-D39AA9AEACD0}" destId="{CB782D1A-E510-442C-84E3-563314C526A4}" srcOrd="1" destOrd="0" presId="urn:microsoft.com/office/officeart/2005/8/layout/list1"/>
    <dgm:cxn modelId="{BBFBD35B-5F51-419E-8F3D-A5AAD4896D36}" type="presOf" srcId="{DB2740CE-91D1-4D71-A7E0-D39AA9AEACD0}" destId="{A3633652-D11B-49F2-BEFE-C7DEBA231EBF}" srcOrd="0" destOrd="0" presId="urn:microsoft.com/office/officeart/2005/8/layout/list1"/>
    <dgm:cxn modelId="{C9621D85-1DE1-4BD8-9449-287945C85415}" srcId="{F73E79D7-322D-4FB4-B3B5-F02520EA0EAC}" destId="{8C0EEBA0-C2AC-4CC9-AAD6-31178E86A90F}" srcOrd="0" destOrd="0" parTransId="{1E8AB637-5AFE-4F8C-91F2-4A3C6CF8E9EC}" sibTransId="{6C56767B-A06B-418B-AFF7-46593B5281E0}"/>
    <dgm:cxn modelId="{0F8CFA85-3979-42B5-AA7A-95AFB76F7552}" type="presOf" srcId="{0AD0E1AC-52A2-4227-9151-1A8BAD251C2D}" destId="{990A1073-ADB2-44FF-8437-D3584217713E}" srcOrd="0" destOrd="0" presId="urn:microsoft.com/office/officeart/2005/8/layout/list1"/>
    <dgm:cxn modelId="{0ED5109A-6BBB-4E9B-AC14-7C4962C47676}" type="presOf" srcId="{2B23A7BC-B465-4245-8A2B-78757FA4AA74}" destId="{D5FB7334-8D2A-418F-B96B-84C33A66DCE0}" srcOrd="0" destOrd="0" presId="urn:microsoft.com/office/officeart/2005/8/layout/list1"/>
    <dgm:cxn modelId="{74D010A9-9244-4356-B869-B16CFF8DC20A}" srcId="{DB2740CE-91D1-4D71-A7E0-D39AA9AEACD0}" destId="{2B23A7BC-B465-4245-8A2B-78757FA4AA74}" srcOrd="0" destOrd="0" parTransId="{BD924A01-0B85-444F-B38E-833643BC22E4}" sibTransId="{E50C1FB8-FDA5-40E0-A705-71A4C9D72612}"/>
    <dgm:cxn modelId="{D70EEED3-6027-4D09-91D5-065F231E6008}" srcId="{272369C1-2F7A-4B12-A096-60E7E31940C8}" destId="{0AD0E1AC-52A2-4227-9151-1A8BAD251C2D}" srcOrd="0" destOrd="0" parTransId="{24BB3D91-B1BC-4B3F-B540-D4621803255C}" sibTransId="{95F086F0-5F52-4940-940E-A6C5B698D929}"/>
    <dgm:cxn modelId="{122088DD-DE36-4B75-82B8-899321EF2625}" type="presOf" srcId="{F73E79D7-322D-4FB4-B3B5-F02520EA0EAC}" destId="{03C8D2DA-2892-4EFC-B83A-5748BAC16B4B}" srcOrd="1" destOrd="0" presId="urn:microsoft.com/office/officeart/2005/8/layout/list1"/>
    <dgm:cxn modelId="{69B1B7ED-CC19-4A2A-97C4-499AE04C05A4}" type="presOf" srcId="{F73E79D7-322D-4FB4-B3B5-F02520EA0EAC}" destId="{6F288E42-B244-4E0A-8BFF-83DCBCC564F3}" srcOrd="0" destOrd="0" presId="urn:microsoft.com/office/officeart/2005/8/layout/list1"/>
    <dgm:cxn modelId="{12E9C7F5-8836-4B55-A8B3-94F2E4EEB128}" type="presOf" srcId="{272369C1-2F7A-4B12-A096-60E7E31940C8}" destId="{AD6CEAD2-6D8F-4D59-8874-1BCB9F0431EF}" srcOrd="0" destOrd="0" presId="urn:microsoft.com/office/officeart/2005/8/layout/list1"/>
    <dgm:cxn modelId="{F925F4F6-B400-4D60-9FDA-B2198FE98FA6}" type="presOf" srcId="{0AD0E1AC-52A2-4227-9151-1A8BAD251C2D}" destId="{0AEA9B97-521F-4906-B090-E34606F00325}" srcOrd="1" destOrd="0" presId="urn:microsoft.com/office/officeart/2005/8/layout/list1"/>
    <dgm:cxn modelId="{14DDAA45-15D2-4C4E-A314-F917583A8D22}" type="presParOf" srcId="{AD6CEAD2-6D8F-4D59-8874-1BCB9F0431EF}" destId="{C27A74DC-5B5B-49C3-A2B9-8B282E327243}" srcOrd="0" destOrd="0" presId="urn:microsoft.com/office/officeart/2005/8/layout/list1"/>
    <dgm:cxn modelId="{8542F2E7-FDC5-41F4-840A-9C8321D71FC8}" type="presParOf" srcId="{C27A74DC-5B5B-49C3-A2B9-8B282E327243}" destId="{990A1073-ADB2-44FF-8437-D3584217713E}" srcOrd="0" destOrd="0" presId="urn:microsoft.com/office/officeart/2005/8/layout/list1"/>
    <dgm:cxn modelId="{1D0EA6A4-D1E1-467F-A750-D2F5C4D60E6F}" type="presParOf" srcId="{C27A74DC-5B5B-49C3-A2B9-8B282E327243}" destId="{0AEA9B97-521F-4906-B090-E34606F00325}" srcOrd="1" destOrd="0" presId="urn:microsoft.com/office/officeart/2005/8/layout/list1"/>
    <dgm:cxn modelId="{8D47FBC6-82C3-4DE3-907E-43B6A7CE60BC}" type="presParOf" srcId="{AD6CEAD2-6D8F-4D59-8874-1BCB9F0431EF}" destId="{DB0BF112-BDFA-475E-A8CB-99C65A21EC2D}" srcOrd="1" destOrd="0" presId="urn:microsoft.com/office/officeart/2005/8/layout/list1"/>
    <dgm:cxn modelId="{0AC9B160-4630-45C0-B0F2-573CB99F069C}" type="presParOf" srcId="{AD6CEAD2-6D8F-4D59-8874-1BCB9F0431EF}" destId="{B9EE24B3-5233-40D1-A68D-21CC093EA572}" srcOrd="2" destOrd="0" presId="urn:microsoft.com/office/officeart/2005/8/layout/list1"/>
    <dgm:cxn modelId="{F4A607C3-908D-4B30-B4A3-DA2BCC10AB7D}" type="presParOf" srcId="{AD6CEAD2-6D8F-4D59-8874-1BCB9F0431EF}" destId="{5F94619B-5398-49A5-9FE8-78312F921BD1}" srcOrd="3" destOrd="0" presId="urn:microsoft.com/office/officeart/2005/8/layout/list1"/>
    <dgm:cxn modelId="{BD81C519-F376-4AC9-A410-09322F79B31B}" type="presParOf" srcId="{AD6CEAD2-6D8F-4D59-8874-1BCB9F0431EF}" destId="{15DD89A6-E803-490E-AFE2-0B6F1E2954CF}" srcOrd="4" destOrd="0" presId="urn:microsoft.com/office/officeart/2005/8/layout/list1"/>
    <dgm:cxn modelId="{CEC46F5F-02AF-44C6-97EE-DC0B0DFC6C32}" type="presParOf" srcId="{15DD89A6-E803-490E-AFE2-0B6F1E2954CF}" destId="{A3633652-D11B-49F2-BEFE-C7DEBA231EBF}" srcOrd="0" destOrd="0" presId="urn:microsoft.com/office/officeart/2005/8/layout/list1"/>
    <dgm:cxn modelId="{E6303FA1-EEBE-4AA7-B6F5-9783265A54D1}" type="presParOf" srcId="{15DD89A6-E803-490E-AFE2-0B6F1E2954CF}" destId="{CB782D1A-E510-442C-84E3-563314C526A4}" srcOrd="1" destOrd="0" presId="urn:microsoft.com/office/officeart/2005/8/layout/list1"/>
    <dgm:cxn modelId="{6512601A-0F10-4933-85AA-44F3EF78E219}" type="presParOf" srcId="{AD6CEAD2-6D8F-4D59-8874-1BCB9F0431EF}" destId="{7952EEBF-F8F4-4B98-BCCB-263485720280}" srcOrd="5" destOrd="0" presId="urn:microsoft.com/office/officeart/2005/8/layout/list1"/>
    <dgm:cxn modelId="{DEFD75AE-C106-4E7D-8C70-0A6C8726A6E9}" type="presParOf" srcId="{AD6CEAD2-6D8F-4D59-8874-1BCB9F0431EF}" destId="{D5FB7334-8D2A-418F-B96B-84C33A66DCE0}" srcOrd="6" destOrd="0" presId="urn:microsoft.com/office/officeart/2005/8/layout/list1"/>
    <dgm:cxn modelId="{EC4CB782-3EC6-4ABF-AB3E-4F22BEA1988E}" type="presParOf" srcId="{AD6CEAD2-6D8F-4D59-8874-1BCB9F0431EF}" destId="{556FDA51-A967-46EE-8CC9-21F6BCFC9819}" srcOrd="7" destOrd="0" presId="urn:microsoft.com/office/officeart/2005/8/layout/list1"/>
    <dgm:cxn modelId="{AF7BB52B-8ECE-4F1D-888E-6F7649704550}" type="presParOf" srcId="{AD6CEAD2-6D8F-4D59-8874-1BCB9F0431EF}" destId="{9538F5F7-4FBB-41BD-B6EB-AC2D9F167C7D}" srcOrd="8" destOrd="0" presId="urn:microsoft.com/office/officeart/2005/8/layout/list1"/>
    <dgm:cxn modelId="{64C04008-FB4A-4600-A9F3-EADC774E0EE2}" type="presParOf" srcId="{9538F5F7-4FBB-41BD-B6EB-AC2D9F167C7D}" destId="{6F288E42-B244-4E0A-8BFF-83DCBCC564F3}" srcOrd="0" destOrd="0" presId="urn:microsoft.com/office/officeart/2005/8/layout/list1"/>
    <dgm:cxn modelId="{4EB75489-0278-440C-AA2C-F347B3EC3794}" type="presParOf" srcId="{9538F5F7-4FBB-41BD-B6EB-AC2D9F167C7D}" destId="{03C8D2DA-2892-4EFC-B83A-5748BAC16B4B}" srcOrd="1" destOrd="0" presId="urn:microsoft.com/office/officeart/2005/8/layout/list1"/>
    <dgm:cxn modelId="{88E03BA3-7BED-435B-9196-65677425AE88}" type="presParOf" srcId="{AD6CEAD2-6D8F-4D59-8874-1BCB9F0431EF}" destId="{EB988A91-77E5-4998-AE6E-C0567A90CDB3}" srcOrd="9" destOrd="0" presId="urn:microsoft.com/office/officeart/2005/8/layout/list1"/>
    <dgm:cxn modelId="{1E1DE3AB-CA48-472D-B4E7-29D6C50A4FC0}" type="presParOf" srcId="{AD6CEAD2-6D8F-4D59-8874-1BCB9F0431EF}" destId="{02D9718E-52DD-4C65-8DEE-CCE04356DE6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E24B3-5233-40D1-A68D-21CC093EA572}">
      <dsp:nvSpPr>
        <dsp:cNvPr id="0" name=""/>
        <dsp:cNvSpPr/>
      </dsp:nvSpPr>
      <dsp:spPr>
        <a:xfrm>
          <a:off x="0" y="892108"/>
          <a:ext cx="4619621"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EA9B97-521F-4906-B090-E34606F00325}">
      <dsp:nvSpPr>
        <dsp:cNvPr id="0" name=""/>
        <dsp:cNvSpPr/>
      </dsp:nvSpPr>
      <dsp:spPr>
        <a:xfrm>
          <a:off x="230981" y="655948"/>
          <a:ext cx="323373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27" tIns="0" rIns="122227" bIns="0" numCol="1" spcCol="1270" anchor="ctr" anchorCtr="0">
          <a:noAutofit/>
        </a:bodyPr>
        <a:lstStyle/>
        <a:p>
          <a:pPr marL="0" lvl="0" indent="0" algn="l" defTabSz="711200">
            <a:lnSpc>
              <a:spcPct val="90000"/>
            </a:lnSpc>
            <a:spcBef>
              <a:spcPct val="0"/>
            </a:spcBef>
            <a:spcAft>
              <a:spcPct val="35000"/>
            </a:spcAft>
            <a:buNone/>
          </a:pPr>
          <a:r>
            <a:rPr lang="pt-BR" sz="1600" kern="1200"/>
            <a:t>Identidade do autor é a enunciada?</a:t>
          </a:r>
          <a:endParaRPr lang="en-US" sz="1600" kern="1200"/>
        </a:p>
      </dsp:txBody>
      <dsp:txXfrm>
        <a:off x="254038" y="679005"/>
        <a:ext cx="3187620" cy="426206"/>
      </dsp:txXfrm>
    </dsp:sp>
    <dsp:sp modelId="{D5FB7334-8D2A-418F-B96B-84C33A66DCE0}">
      <dsp:nvSpPr>
        <dsp:cNvPr id="0" name=""/>
        <dsp:cNvSpPr/>
      </dsp:nvSpPr>
      <dsp:spPr>
        <a:xfrm>
          <a:off x="0" y="1617868"/>
          <a:ext cx="4619621"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8534" tIns="333248" rIns="358534" bIns="113792" numCol="1" spcCol="1270" anchor="t" anchorCtr="0">
          <a:noAutofit/>
        </a:bodyPr>
        <a:lstStyle/>
        <a:p>
          <a:pPr marL="171450" lvl="1" indent="-171450" algn="l" defTabSz="711200">
            <a:lnSpc>
              <a:spcPct val="90000"/>
            </a:lnSpc>
            <a:spcBef>
              <a:spcPct val="0"/>
            </a:spcBef>
            <a:spcAft>
              <a:spcPct val="15000"/>
            </a:spcAft>
            <a:buChar char="•"/>
          </a:pPr>
          <a:r>
            <a:rPr lang="pt-BR" sz="1600" kern="1200"/>
            <a:t>O leitor é quem diz ser?</a:t>
          </a:r>
          <a:endParaRPr lang="en-US" sz="1600" kern="1200"/>
        </a:p>
      </dsp:txBody>
      <dsp:txXfrm>
        <a:off x="0" y="1617868"/>
        <a:ext cx="4619621" cy="680400"/>
      </dsp:txXfrm>
    </dsp:sp>
    <dsp:sp modelId="{CB782D1A-E510-442C-84E3-563314C526A4}">
      <dsp:nvSpPr>
        <dsp:cNvPr id="0" name=""/>
        <dsp:cNvSpPr/>
      </dsp:nvSpPr>
      <dsp:spPr>
        <a:xfrm>
          <a:off x="230981" y="1381709"/>
          <a:ext cx="323373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27" tIns="0" rIns="122227" bIns="0" numCol="1" spcCol="1270" anchor="ctr" anchorCtr="0">
          <a:noAutofit/>
        </a:bodyPr>
        <a:lstStyle/>
        <a:p>
          <a:pPr marL="0" lvl="0" indent="0" algn="l" defTabSz="711200">
            <a:lnSpc>
              <a:spcPct val="90000"/>
            </a:lnSpc>
            <a:spcBef>
              <a:spcPct val="0"/>
            </a:spcBef>
            <a:spcAft>
              <a:spcPct val="35000"/>
            </a:spcAft>
            <a:buNone/>
          </a:pPr>
          <a:r>
            <a:rPr lang="pt-BR" sz="1600" kern="1200"/>
            <a:t>Em conjunto com confidencialidade</a:t>
          </a:r>
          <a:endParaRPr lang="en-US" sz="1600" kern="1200"/>
        </a:p>
      </dsp:txBody>
      <dsp:txXfrm>
        <a:off x="254038" y="1404766"/>
        <a:ext cx="3187620" cy="426206"/>
      </dsp:txXfrm>
    </dsp:sp>
    <dsp:sp modelId="{02D9718E-52DD-4C65-8DEE-CCE04356DE6B}">
      <dsp:nvSpPr>
        <dsp:cNvPr id="0" name=""/>
        <dsp:cNvSpPr/>
      </dsp:nvSpPr>
      <dsp:spPr>
        <a:xfrm>
          <a:off x="0" y="2620828"/>
          <a:ext cx="4619621"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8534" tIns="333248" rIns="358534" bIns="113792" numCol="1" spcCol="1270" anchor="t" anchorCtr="0">
          <a:noAutofit/>
        </a:bodyPr>
        <a:lstStyle/>
        <a:p>
          <a:pPr marL="171450" lvl="1" indent="-171450" algn="l" defTabSz="711200">
            <a:lnSpc>
              <a:spcPct val="90000"/>
            </a:lnSpc>
            <a:spcBef>
              <a:spcPct val="0"/>
            </a:spcBef>
            <a:spcAft>
              <a:spcPct val="15000"/>
            </a:spcAft>
            <a:buChar char="•"/>
          </a:pPr>
          <a:r>
            <a:rPr lang="pt-BR" sz="1600" kern="1200"/>
            <a:t>O autor da mensagem é quem diz ser?</a:t>
          </a:r>
          <a:endParaRPr lang="en-US" sz="1600" kern="1200"/>
        </a:p>
      </dsp:txBody>
      <dsp:txXfrm>
        <a:off x="0" y="2620828"/>
        <a:ext cx="4619621" cy="680400"/>
      </dsp:txXfrm>
    </dsp:sp>
    <dsp:sp modelId="{03C8D2DA-2892-4EFC-B83A-5748BAC16B4B}">
      <dsp:nvSpPr>
        <dsp:cNvPr id="0" name=""/>
        <dsp:cNvSpPr/>
      </dsp:nvSpPr>
      <dsp:spPr>
        <a:xfrm>
          <a:off x="230981" y="2384669"/>
          <a:ext cx="323373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227" tIns="0" rIns="122227" bIns="0" numCol="1" spcCol="1270" anchor="ctr" anchorCtr="0">
          <a:noAutofit/>
        </a:bodyPr>
        <a:lstStyle/>
        <a:p>
          <a:pPr marL="0" lvl="0" indent="0" algn="l" defTabSz="711200">
            <a:lnSpc>
              <a:spcPct val="90000"/>
            </a:lnSpc>
            <a:spcBef>
              <a:spcPct val="0"/>
            </a:spcBef>
            <a:spcAft>
              <a:spcPct val="35000"/>
            </a:spcAft>
            <a:buNone/>
          </a:pPr>
          <a:r>
            <a:rPr lang="pt-BR" sz="1600" kern="1200"/>
            <a:t>Em conjunto com integridade</a:t>
          </a:r>
          <a:endParaRPr lang="en-US" sz="1600" kern="1200"/>
        </a:p>
      </dsp:txBody>
      <dsp:txXfrm>
        <a:off x="254038" y="2407726"/>
        <a:ext cx="318762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04.03.2023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04.03.2023</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04.03.2023</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04.03.2023</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04.03.2023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04.03.2023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9B203BE2-DA8E-472E-AA77-06222205844F}"/>
              </a:ext>
            </a:extLst>
          </p:cNvPr>
          <p:cNvSpPr txBox="1"/>
          <p:nvPr/>
        </p:nvSpPr>
        <p:spPr>
          <a:xfrm>
            <a:off x="539447" y="309638"/>
            <a:ext cx="9577007"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latin typeface="Calibri"/>
                <a:ea typeface="+mn-lt"/>
                <a:cs typeface="Calibri"/>
              </a:rPr>
              <a:t>Prof. esp. </a:t>
            </a:r>
            <a:r>
              <a:rPr lang="en-US" sz="4800" b="1" dirty="0" err="1">
                <a:latin typeface="Calibri"/>
                <a:ea typeface="+mn-lt"/>
                <a:cs typeface="Calibri"/>
              </a:rPr>
              <a:t>Thalles</a:t>
            </a:r>
            <a:r>
              <a:rPr lang="en-US" sz="4800" b="1" dirty="0">
                <a:latin typeface="Calibri"/>
                <a:ea typeface="+mn-lt"/>
                <a:cs typeface="Calibri"/>
              </a:rPr>
              <a:t> Canela</a:t>
            </a:r>
            <a:endParaRPr lang="en-US" sz="2400" dirty="0">
              <a:latin typeface="Calibri"/>
              <a:ea typeface="+mn-lt"/>
              <a:cs typeface="Calibri"/>
            </a:endParaRPr>
          </a:p>
          <a:p>
            <a:r>
              <a:rPr lang="en-US" sz="1600" b="1" dirty="0">
                <a:solidFill>
                  <a:schemeClr val="bg1"/>
                </a:solidFill>
                <a:latin typeface="Calibri"/>
                <a:ea typeface="+mn-lt"/>
                <a:cs typeface="Calibri"/>
              </a:rPr>
              <a:t>p</a:t>
            </a:r>
          </a:p>
          <a:p>
            <a:pPr marL="342900" indent="-342900">
              <a:buFont typeface="Arial"/>
              <a:buChar char="•"/>
            </a:pPr>
            <a:r>
              <a:rPr lang="en-US" sz="2400" b="1" dirty="0" err="1">
                <a:latin typeface="Calibri"/>
                <a:ea typeface="+mn-lt"/>
                <a:cs typeface="Calibri"/>
              </a:rPr>
              <a:t>Graduado</a:t>
            </a:r>
            <a:r>
              <a:rPr lang="en-US" sz="2400" b="1" dirty="0">
                <a:latin typeface="Calibri"/>
                <a:ea typeface="+mn-lt"/>
                <a:cs typeface="Calibri"/>
              </a:rPr>
              <a:t>: </a:t>
            </a:r>
            <a:r>
              <a:rPr lang="en-US" sz="2400" dirty="0">
                <a:latin typeface="Calibri"/>
                <a:ea typeface="+mn-lt"/>
                <a:cs typeface="Calibri"/>
              </a:rPr>
              <a:t>Sistemas de </a:t>
            </a:r>
            <a:r>
              <a:rPr lang="en-US" sz="2400" dirty="0" err="1">
                <a:latin typeface="Calibri"/>
                <a:ea typeface="+mn-lt"/>
                <a:cs typeface="Calibri"/>
              </a:rPr>
              <a:t>Informação</a:t>
            </a:r>
            <a:r>
              <a:rPr lang="en-US" sz="2400" dirty="0">
                <a:latin typeface="Calibri"/>
                <a:ea typeface="+mn-lt"/>
                <a:cs typeface="Calibri"/>
              </a:rPr>
              <a:t> - Wyden </a:t>
            </a:r>
            <a:r>
              <a:rPr lang="en-US" sz="2400" dirty="0" err="1">
                <a:latin typeface="Calibri"/>
                <a:ea typeface="+mn-lt"/>
                <a:cs typeface="Calibri"/>
              </a:rPr>
              <a:t>Facimp</a:t>
            </a:r>
            <a:endParaRPr lang="en-US" sz="2400" b="1" dirty="0">
              <a:latin typeface="Calibri"/>
              <a:ea typeface="+mn-lt"/>
              <a:cs typeface="Calibri"/>
            </a:endParaRPr>
          </a:p>
          <a:p>
            <a:pPr marL="342900" indent="-342900">
              <a:buFont typeface="Arial"/>
              <a:buChar char="•"/>
            </a:pPr>
            <a:r>
              <a:rPr lang="en-US" sz="2400" b="1">
                <a:latin typeface="Calibri"/>
                <a:ea typeface="+mn-lt"/>
                <a:cs typeface="Calibri"/>
              </a:rPr>
              <a:t>Pós-graduado: </a:t>
            </a:r>
            <a:r>
              <a:rPr lang="en-US" sz="2400">
                <a:ea typeface="+mn-lt"/>
                <a:cs typeface="+mn-lt"/>
              </a:rPr>
              <a:t>Segurança em redes de computadores</a:t>
            </a:r>
            <a:r>
              <a:rPr lang="en-US" sz="2400">
                <a:latin typeface="Calibri"/>
                <a:ea typeface="+mn-lt"/>
                <a:cs typeface="Calibri"/>
              </a:rPr>
              <a:t> - Wyden </a:t>
            </a:r>
            <a:r>
              <a:rPr lang="en-US" sz="2400" err="1">
                <a:latin typeface="Calibri"/>
                <a:ea typeface="+mn-lt"/>
                <a:cs typeface="Calibri"/>
              </a:rPr>
              <a:t>Facimp</a:t>
            </a:r>
            <a:endParaRPr lang="en-US" sz="2400" b="1" err="1">
              <a:latin typeface="Calibri"/>
              <a:cs typeface="Calibri"/>
            </a:endParaRPr>
          </a:p>
          <a:p>
            <a:pPr marL="342900" indent="-342900">
              <a:buFont typeface="Arial"/>
              <a:buChar char="•"/>
            </a:pPr>
            <a:endParaRPr lang="en-US" sz="2400">
              <a:latin typeface="Calibri"/>
              <a:ea typeface="+mn-lt"/>
              <a:cs typeface="Calibri"/>
            </a:endParaRPr>
          </a:p>
          <a:p>
            <a:pPr marL="342900" indent="-342900">
              <a:buFont typeface="Arial"/>
              <a:buChar char="•"/>
            </a:pPr>
            <a:r>
              <a:rPr lang="en-US" sz="2400" b="1" dirty="0">
                <a:solidFill>
                  <a:schemeClr val="accent1"/>
                </a:solidFill>
                <a:latin typeface="Calibri"/>
                <a:ea typeface="+mn-lt"/>
                <a:cs typeface="Calibri"/>
              </a:rPr>
              <a:t>Professor (</a:t>
            </a:r>
            <a:r>
              <a:rPr lang="en-US" sz="2400" b="1" dirty="0" err="1">
                <a:solidFill>
                  <a:schemeClr val="accent1"/>
                </a:solidFill>
                <a:latin typeface="Calibri"/>
                <a:ea typeface="+mn-lt"/>
                <a:cs typeface="Calibri"/>
              </a:rPr>
              <a:t>contratado</a:t>
            </a:r>
            <a:r>
              <a:rPr lang="en-US" sz="2400" b="1" dirty="0">
                <a:solidFill>
                  <a:schemeClr val="accent1"/>
                </a:solidFill>
                <a:latin typeface="Calibri"/>
                <a:ea typeface="+mn-lt"/>
                <a:cs typeface="Calibri"/>
              </a:rPr>
              <a:t>):</a:t>
            </a:r>
          </a:p>
          <a:p>
            <a:pPr marL="342900" indent="-342900">
              <a:buFont typeface="Arial"/>
              <a:buChar char="•"/>
            </a:pPr>
            <a:r>
              <a:rPr lang="en-US" sz="2400" b="1" dirty="0">
                <a:solidFill>
                  <a:schemeClr val="accent1"/>
                </a:solidFill>
                <a:latin typeface="Calibri"/>
                <a:ea typeface="+mn-lt"/>
                <a:cs typeface="Calibri"/>
              </a:rPr>
              <a:t>Pós-</a:t>
            </a:r>
            <a:r>
              <a:rPr lang="en-US" sz="2400" b="1" dirty="0" err="1">
                <a:solidFill>
                  <a:schemeClr val="accent1"/>
                </a:solidFill>
                <a:latin typeface="Calibri"/>
                <a:ea typeface="+mn-lt"/>
                <a:cs typeface="Calibri"/>
              </a:rPr>
              <a:t>graduação</a:t>
            </a:r>
            <a:r>
              <a:rPr lang="en-US" sz="2400" b="1" dirty="0">
                <a:solidFill>
                  <a:schemeClr val="accent1"/>
                </a:solidFill>
                <a:latin typeface="Calibri"/>
                <a:ea typeface="+mn-lt"/>
                <a:cs typeface="Calibri"/>
              </a:rPr>
              <a:t>:</a:t>
            </a:r>
            <a:r>
              <a:rPr lang="en-US" sz="2400" dirty="0">
                <a:solidFill>
                  <a:schemeClr val="accent1"/>
                </a:solidFill>
                <a:latin typeface="Calibri"/>
                <a:ea typeface="+mn-lt"/>
                <a:cs typeface="Calibri"/>
              </a:rPr>
              <a:t> </a:t>
            </a:r>
            <a:r>
              <a:rPr lang="en-US" sz="2400" dirty="0">
                <a:solidFill>
                  <a:schemeClr val="accent1"/>
                </a:solidFill>
                <a:ea typeface="+mn-lt"/>
                <a:cs typeface="+mn-lt"/>
              </a:rPr>
              <a:t>Segurança </a:t>
            </a:r>
            <a:r>
              <a:rPr lang="en-US" sz="2400" dirty="0" err="1">
                <a:solidFill>
                  <a:schemeClr val="accent1"/>
                </a:solidFill>
                <a:ea typeface="+mn-lt"/>
                <a:cs typeface="+mn-lt"/>
              </a:rPr>
              <a:t>em</a:t>
            </a:r>
            <a:r>
              <a:rPr lang="en-US" sz="2400" dirty="0">
                <a:solidFill>
                  <a:schemeClr val="accent1"/>
                </a:solidFill>
                <a:ea typeface="+mn-lt"/>
                <a:cs typeface="+mn-lt"/>
              </a:rPr>
              <a:t> redes de </a:t>
            </a:r>
            <a:r>
              <a:rPr lang="en-US" sz="2400" dirty="0" err="1">
                <a:solidFill>
                  <a:schemeClr val="accent1"/>
                </a:solidFill>
                <a:ea typeface="+mn-lt"/>
                <a:cs typeface="+mn-lt"/>
              </a:rPr>
              <a:t>computadores</a:t>
            </a:r>
            <a:r>
              <a:rPr lang="en-US" sz="2400" dirty="0">
                <a:solidFill>
                  <a:schemeClr val="accent1"/>
                </a:solidFill>
                <a:ea typeface="+mn-lt"/>
                <a:cs typeface="+mn-lt"/>
              </a:rPr>
              <a:t> - Wyden </a:t>
            </a:r>
            <a:r>
              <a:rPr lang="en-US" sz="2400" dirty="0" err="1">
                <a:solidFill>
                  <a:schemeClr val="accent1"/>
                </a:solidFill>
                <a:ea typeface="+mn-lt"/>
                <a:cs typeface="+mn-lt"/>
              </a:rPr>
              <a:t>Facimp</a:t>
            </a:r>
            <a:endParaRPr lang="en-US" sz="2400" dirty="0">
              <a:solidFill>
                <a:schemeClr val="accent1"/>
              </a:solidFill>
              <a:ea typeface="+mn-lt"/>
              <a:cs typeface="+mn-lt"/>
            </a:endParaRPr>
          </a:p>
          <a:p>
            <a:pPr marL="342900" indent="-342900">
              <a:buFont typeface="Arial,Sans-Serif"/>
              <a:buChar char="•"/>
            </a:pPr>
            <a:r>
              <a:rPr lang="en-US" sz="2400" b="1" dirty="0">
                <a:solidFill>
                  <a:schemeClr val="accent2"/>
                </a:solidFill>
                <a:ea typeface="+mn-lt"/>
                <a:cs typeface="+mn-lt"/>
              </a:rPr>
              <a:t>Professor (</a:t>
            </a:r>
            <a:r>
              <a:rPr lang="en-US" sz="2400" b="1" dirty="0" err="1">
                <a:solidFill>
                  <a:schemeClr val="accent2"/>
                </a:solidFill>
                <a:ea typeface="+mn-lt"/>
                <a:cs typeface="+mn-lt"/>
              </a:rPr>
              <a:t>Efetivado</a:t>
            </a:r>
            <a:r>
              <a:rPr lang="en-US" sz="2400" b="1" dirty="0">
                <a:solidFill>
                  <a:schemeClr val="accent2"/>
                </a:solidFill>
                <a:ea typeface="+mn-lt"/>
                <a:cs typeface="+mn-lt"/>
              </a:rPr>
              <a:t>):</a:t>
            </a:r>
            <a:endParaRPr lang="en-US" b="1" dirty="0">
              <a:solidFill>
                <a:schemeClr val="accent2"/>
              </a:solidFill>
              <a:ea typeface="Calibri"/>
              <a:cs typeface="Calibri" panose="020F0502020204030204"/>
            </a:endParaRPr>
          </a:p>
          <a:p>
            <a:pPr marL="342900" indent="-342900">
              <a:buFont typeface="Arial,Sans-Serif"/>
              <a:buChar char="•"/>
            </a:pPr>
            <a:r>
              <a:rPr lang="en-US" sz="2400" b="1" dirty="0" err="1">
                <a:solidFill>
                  <a:schemeClr val="accent2"/>
                </a:solidFill>
                <a:latin typeface="Calibri"/>
                <a:ea typeface="+mn-lt"/>
                <a:cs typeface="Calibri"/>
              </a:rPr>
              <a:t>Graduação</a:t>
            </a:r>
            <a:r>
              <a:rPr lang="en-US" sz="2400" b="1" dirty="0">
                <a:solidFill>
                  <a:schemeClr val="accent2"/>
                </a:solidFill>
                <a:latin typeface="Calibri"/>
                <a:ea typeface="+mn-lt"/>
                <a:cs typeface="Calibri"/>
              </a:rPr>
              <a:t>:</a:t>
            </a:r>
            <a:r>
              <a:rPr lang="en-US" sz="2400" dirty="0">
                <a:solidFill>
                  <a:schemeClr val="accent2"/>
                </a:solidFill>
                <a:latin typeface="Calibri"/>
                <a:ea typeface="+mn-lt"/>
                <a:cs typeface="Calibri"/>
              </a:rPr>
              <a:t> Todo </a:t>
            </a:r>
            <a:r>
              <a:rPr lang="en-US" sz="2400" dirty="0" err="1">
                <a:solidFill>
                  <a:schemeClr val="accent2"/>
                </a:solidFill>
                <a:latin typeface="Calibri"/>
                <a:ea typeface="+mn-lt"/>
                <a:cs typeface="Calibri"/>
              </a:rPr>
              <a:t>núcleo</a:t>
            </a:r>
            <a:r>
              <a:rPr lang="en-US" sz="2400" dirty="0">
                <a:solidFill>
                  <a:schemeClr val="accent2"/>
                </a:solidFill>
                <a:latin typeface="Calibri"/>
                <a:ea typeface="+mn-lt"/>
                <a:cs typeface="Calibri"/>
              </a:rPr>
              <a:t> de T.I. - Wyden </a:t>
            </a:r>
            <a:r>
              <a:rPr lang="en-US" sz="2400" dirty="0" err="1">
                <a:solidFill>
                  <a:schemeClr val="accent2"/>
                </a:solidFill>
                <a:latin typeface="Calibri"/>
                <a:ea typeface="+mn-lt"/>
                <a:cs typeface="Calibri"/>
              </a:rPr>
              <a:t>Facimp</a:t>
            </a:r>
            <a:endParaRPr lang="en-US" sz="2400" dirty="0">
              <a:solidFill>
                <a:schemeClr val="accent2"/>
              </a:solidFill>
              <a:latin typeface="Calibri"/>
              <a:ea typeface="+mn-lt"/>
              <a:cs typeface="Calibri"/>
            </a:endParaRPr>
          </a:p>
          <a:p>
            <a:pPr marL="342900" indent="-342900">
              <a:buFont typeface="Arial,Sans-Serif"/>
              <a:buChar char="•"/>
            </a:pPr>
            <a:r>
              <a:rPr lang="en-US" sz="2400" b="1" dirty="0">
                <a:solidFill>
                  <a:schemeClr val="accent6"/>
                </a:solidFill>
                <a:ea typeface="+mn-lt"/>
                <a:cs typeface="+mn-lt"/>
              </a:rPr>
              <a:t>Tech Lead </a:t>
            </a:r>
            <a:r>
              <a:rPr lang="en-US" sz="2400" b="1" dirty="0" err="1">
                <a:solidFill>
                  <a:schemeClr val="accent6"/>
                </a:solidFill>
                <a:latin typeface="Calibri"/>
                <a:ea typeface="Calibri"/>
                <a:cs typeface="Calibri"/>
              </a:rPr>
              <a:t>na</a:t>
            </a:r>
            <a:r>
              <a:rPr lang="en-US" sz="2400" b="1" dirty="0">
                <a:solidFill>
                  <a:schemeClr val="accent6"/>
                </a:solidFill>
                <a:latin typeface="Calibri"/>
                <a:ea typeface="Calibri"/>
                <a:cs typeface="Calibri"/>
              </a:rPr>
              <a:t> </a:t>
            </a:r>
            <a:r>
              <a:rPr lang="en-US" sz="2400" b="1" dirty="0" err="1">
                <a:solidFill>
                  <a:schemeClr val="accent6"/>
                </a:solidFill>
                <a:latin typeface="Calibri"/>
                <a:ea typeface="Calibri"/>
                <a:cs typeface="Calibri"/>
              </a:rPr>
              <a:t>Motoca</a:t>
            </a:r>
            <a:r>
              <a:rPr lang="en-US" sz="2400" b="1" dirty="0">
                <a:solidFill>
                  <a:schemeClr val="accent6"/>
                </a:solidFill>
                <a:latin typeface="Calibri"/>
                <a:ea typeface="Calibri"/>
                <a:cs typeface="Calibri"/>
              </a:rPr>
              <a:t> Systems</a:t>
            </a:r>
          </a:p>
          <a:p>
            <a:pPr marL="342900" indent="-342900">
              <a:buFont typeface="Arial,Sans-Serif"/>
              <a:buChar char="•"/>
            </a:pPr>
            <a:endParaRPr lang="en-US" sz="2400">
              <a:latin typeface="Calibri"/>
              <a:cs typeface="Calibri"/>
            </a:endParaRPr>
          </a:p>
          <a:p>
            <a:r>
              <a:rPr lang="en-US" sz="1400" b="1" dirty="0">
                <a:latin typeface="Calibri"/>
                <a:cs typeface="Calibri"/>
              </a:rPr>
              <a:t>Redes </a:t>
            </a:r>
            <a:r>
              <a:rPr lang="en-US" sz="1400" b="1" dirty="0" err="1">
                <a:latin typeface="Calibri"/>
                <a:cs typeface="Calibri"/>
              </a:rPr>
              <a:t>sociais</a:t>
            </a:r>
            <a:r>
              <a:rPr lang="en-US" sz="1400" b="1" dirty="0">
                <a:latin typeface="Calibri"/>
                <a:cs typeface="Calibri"/>
              </a:rPr>
              <a:t>:</a:t>
            </a:r>
            <a:endParaRPr lang="en-US" sz="2000" dirty="0">
              <a:latin typeface="Calibri"/>
              <a:cs typeface="Calibri"/>
            </a:endParaRPr>
          </a:p>
          <a:p>
            <a:pPr marL="285750" indent="-285750">
              <a:buFont typeface="Arial"/>
              <a:buChar char="•"/>
            </a:pPr>
            <a:r>
              <a:rPr lang="en-US" sz="1400" b="1" dirty="0" err="1">
                <a:latin typeface="Calibri"/>
                <a:cs typeface="Calibri"/>
              </a:rPr>
              <a:t>Linkedin</a:t>
            </a:r>
            <a:r>
              <a:rPr lang="en-US" sz="1400" b="1" dirty="0">
                <a:latin typeface="Calibri"/>
                <a:cs typeface="Calibri"/>
              </a:rPr>
              <a:t>: </a:t>
            </a:r>
            <a:r>
              <a:rPr lang="en-US" sz="1400" dirty="0">
                <a:latin typeface="Calibri"/>
                <a:cs typeface="Calibri"/>
              </a:rPr>
              <a:t>https://www.linkedin.com/in/thalles-canela/ </a:t>
            </a:r>
          </a:p>
          <a:p>
            <a:pPr marL="285750" indent="-285750">
              <a:buFont typeface="Arial"/>
              <a:buChar char="•"/>
            </a:pPr>
            <a:r>
              <a:rPr lang="en-US" sz="1400" b="1" dirty="0">
                <a:latin typeface="Calibri"/>
                <a:cs typeface="Calibri"/>
              </a:rPr>
              <a:t>YouTube: </a:t>
            </a:r>
            <a:r>
              <a:rPr lang="en-US" sz="1400" dirty="0">
                <a:latin typeface="Calibri"/>
                <a:cs typeface="Calibri"/>
              </a:rPr>
              <a:t>https://www.youtube.com/aXR6CyberSecurity </a:t>
            </a:r>
          </a:p>
          <a:p>
            <a:pPr marL="285750" indent="-285750">
              <a:buFont typeface="Arial"/>
              <a:buChar char="•"/>
            </a:pPr>
            <a:r>
              <a:rPr lang="en-US" sz="1400" b="1" dirty="0">
                <a:latin typeface="Calibri"/>
                <a:cs typeface="Calibri"/>
              </a:rPr>
              <a:t>Facebook: </a:t>
            </a:r>
            <a:r>
              <a:rPr lang="en-US" sz="1400" dirty="0">
                <a:latin typeface="Calibri"/>
                <a:cs typeface="Calibri"/>
              </a:rPr>
              <a:t>https://www.facebook.com/axr6PenTest </a:t>
            </a:r>
          </a:p>
          <a:p>
            <a:pPr marL="285750" indent="-285750">
              <a:buFont typeface="Arial"/>
              <a:buChar char="•"/>
            </a:pPr>
            <a:r>
              <a:rPr lang="en-US" sz="1400" b="1" dirty="0">
                <a:latin typeface="Calibri"/>
                <a:cs typeface="Calibri"/>
              </a:rPr>
              <a:t>Instagram: </a:t>
            </a:r>
            <a:r>
              <a:rPr lang="en-US" sz="1400" dirty="0">
                <a:latin typeface="Calibri"/>
                <a:cs typeface="Calibri"/>
              </a:rPr>
              <a:t>https://www.instagram.com/thalles_canela</a:t>
            </a:r>
          </a:p>
          <a:p>
            <a:pPr marL="285750" indent="-285750">
              <a:buFont typeface="Arial"/>
              <a:buChar char="•"/>
            </a:pPr>
            <a:r>
              <a:rPr lang="en-US" sz="1400" b="1" dirty="0" err="1">
                <a:latin typeface="Calibri"/>
                <a:cs typeface="Calibri"/>
              </a:rPr>
              <a:t>Github</a:t>
            </a:r>
            <a:r>
              <a:rPr lang="en-US" sz="1400" b="1" dirty="0">
                <a:latin typeface="Calibri"/>
                <a:cs typeface="Calibri"/>
              </a:rPr>
              <a:t>: </a:t>
            </a:r>
            <a:r>
              <a:rPr lang="en-US" sz="1400" dirty="0">
                <a:latin typeface="Calibri"/>
                <a:cs typeface="Calibri"/>
              </a:rPr>
              <a:t>https://github.com/ThallesCanela </a:t>
            </a:r>
          </a:p>
          <a:p>
            <a:pPr marL="285750" indent="-285750">
              <a:buFont typeface="Arial"/>
              <a:buChar char="•"/>
            </a:pPr>
            <a:r>
              <a:rPr lang="en-US" sz="1400" b="1" dirty="0" err="1">
                <a:latin typeface="Calibri"/>
                <a:cs typeface="Calibri"/>
              </a:rPr>
              <a:t>Github</a:t>
            </a:r>
            <a:r>
              <a:rPr lang="en-US" sz="1400" b="1" dirty="0">
                <a:latin typeface="Calibri"/>
                <a:cs typeface="Calibri"/>
              </a:rPr>
              <a:t>: </a:t>
            </a:r>
            <a:r>
              <a:rPr lang="en-US" sz="1400" dirty="0">
                <a:latin typeface="Calibri"/>
                <a:cs typeface="Calibri"/>
              </a:rPr>
              <a:t>https://github.com/aXR6 </a:t>
            </a:r>
          </a:p>
          <a:p>
            <a:pPr marL="285750" indent="-285750">
              <a:buFont typeface="Arial"/>
              <a:buChar char="•"/>
            </a:pPr>
            <a:r>
              <a:rPr lang="en-US" sz="1400" b="1" dirty="0">
                <a:latin typeface="Calibri"/>
                <a:cs typeface="Calibri"/>
              </a:rPr>
              <a:t>Twitter: </a:t>
            </a:r>
            <a:r>
              <a:rPr lang="en-US" sz="1400" dirty="0">
                <a:latin typeface="Calibri"/>
                <a:cs typeface="Calibri"/>
              </a:rPr>
              <a:t>https://twitter.com/Axr6S</a:t>
            </a:r>
            <a:endParaRPr lang="en-US" sz="1100" dirty="0">
              <a:solidFill>
                <a:srgbClr val="FFFFFF"/>
              </a:solidFill>
              <a:latin typeface="Calibri"/>
              <a:cs typeface="Calibri"/>
            </a:endParaRPr>
          </a:p>
        </p:txBody>
      </p:sp>
    </p:spTree>
    <p:extLst>
      <p:ext uri="{BB962C8B-B14F-4D97-AF65-F5344CB8AC3E}">
        <p14:creationId xmlns:p14="http://schemas.microsoft.com/office/powerpoint/2010/main" val="38504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3B96C-236C-9436-B86E-714B2BDA5521}"/>
              </a:ext>
            </a:extLst>
          </p:cNvPr>
          <p:cNvSpPr>
            <a:spLocks noGrp="1"/>
          </p:cNvSpPr>
          <p:nvPr>
            <p:ph type="title"/>
          </p:nvPr>
        </p:nvSpPr>
        <p:spPr>
          <a:xfrm>
            <a:off x="6940295" y="1396289"/>
            <a:ext cx="4668257" cy="1325563"/>
          </a:xfrm>
        </p:spPr>
        <p:txBody>
          <a:bodyPr>
            <a:normAutofit/>
          </a:bodyPr>
          <a:lstStyle/>
          <a:p>
            <a:r>
              <a:rPr lang="pt-BR" b="1">
                <a:ea typeface="+mj-lt"/>
                <a:cs typeface="+mj-lt"/>
              </a:rPr>
              <a:t>Hierarquia DIKW</a:t>
            </a:r>
            <a:endParaRPr lang="pt-BR" b="1"/>
          </a:p>
        </p:txBody>
      </p:sp>
      <p:sp>
        <p:nvSpPr>
          <p:cNvPr id="31" name="Freeform: Shape 12">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14">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16">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m 4" descr="Logotipo, nome da empresa&#10;&#10;Descrição gerada automaticamente">
            <a:extLst>
              <a:ext uri="{FF2B5EF4-FFF2-40B4-BE49-F238E27FC236}">
                <a16:creationId xmlns:a16="http://schemas.microsoft.com/office/drawing/2014/main" id="{C72C6724-4ACB-CCA5-E370-3BB06E667237}"/>
              </a:ext>
            </a:extLst>
          </p:cNvPr>
          <p:cNvPicPr>
            <a:picLocks noChangeAspect="1"/>
          </p:cNvPicPr>
          <p:nvPr/>
        </p:nvPicPr>
        <p:blipFill rotWithShape="1">
          <a:blip r:embed="rId2"/>
          <a:srcRect l="24459" r="23043" b="3"/>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5" name="Imagem 5" descr="Pão em cima de uma superfície de madeira&#10;&#10;Descrição gerada automaticamente">
            <a:extLst>
              <a:ext uri="{FF2B5EF4-FFF2-40B4-BE49-F238E27FC236}">
                <a16:creationId xmlns:a16="http://schemas.microsoft.com/office/drawing/2014/main" id="{6850BB7E-66BB-3093-854C-D9CFE03977D1}"/>
              </a:ext>
            </a:extLst>
          </p:cNvPr>
          <p:cNvPicPr>
            <a:picLocks noChangeAspect="1"/>
          </p:cNvPicPr>
          <p:nvPr/>
        </p:nvPicPr>
        <p:blipFill rotWithShape="1">
          <a:blip r:embed="rId3"/>
          <a:srcRect l="8878" r="12834" b="-3"/>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8" name="Imagem 8">
            <a:extLst>
              <a:ext uri="{FF2B5EF4-FFF2-40B4-BE49-F238E27FC236}">
                <a16:creationId xmlns:a16="http://schemas.microsoft.com/office/drawing/2014/main" id="{3782D95C-AA67-7589-5144-5D68FA02E242}"/>
              </a:ext>
            </a:extLst>
          </p:cNvPr>
          <p:cNvPicPr>
            <a:picLocks noChangeAspect="1"/>
          </p:cNvPicPr>
          <p:nvPr/>
        </p:nvPicPr>
        <p:blipFill rotWithShape="1">
          <a:blip r:embed="rId4"/>
          <a:srcRect l="23299" r="2548" b="-1"/>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Espaço Reservado para Conteúdo 2">
            <a:extLst>
              <a:ext uri="{FF2B5EF4-FFF2-40B4-BE49-F238E27FC236}">
                <a16:creationId xmlns:a16="http://schemas.microsoft.com/office/drawing/2014/main" id="{9E2CD853-9AC7-15CB-6535-91DD9D0CCD8E}"/>
              </a:ext>
            </a:extLst>
          </p:cNvPr>
          <p:cNvSpPr>
            <a:spLocks noGrp="1"/>
          </p:cNvSpPr>
          <p:nvPr>
            <p:ph idx="1"/>
          </p:nvPr>
        </p:nvSpPr>
        <p:spPr>
          <a:xfrm>
            <a:off x="6940296" y="2871982"/>
            <a:ext cx="4668256" cy="3181684"/>
          </a:xfrm>
        </p:spPr>
        <p:txBody>
          <a:bodyPr vert="horz" lIns="91440" tIns="45720" rIns="91440" bIns="45720" rtlCol="0" anchor="t">
            <a:normAutofit/>
          </a:bodyPr>
          <a:lstStyle/>
          <a:p>
            <a:r>
              <a:rPr lang="pt-BR" sz="1800">
                <a:ea typeface="+mn-lt"/>
                <a:cs typeface="+mn-lt"/>
              </a:rPr>
              <a:t>O que é uma informação?</a:t>
            </a:r>
          </a:p>
          <a:p>
            <a:pPr lvl="1"/>
            <a:r>
              <a:rPr lang="pt-BR" sz="1800">
                <a:ea typeface="+mn-lt"/>
                <a:cs typeface="+mn-lt"/>
              </a:rPr>
              <a:t>Conjunto de dados organizado em um contexto</a:t>
            </a:r>
          </a:p>
          <a:p>
            <a:pPr lvl="1"/>
            <a:r>
              <a:rPr lang="pt-BR" sz="1800">
                <a:ea typeface="+mn-lt"/>
                <a:cs typeface="+mn-lt"/>
              </a:rPr>
              <a:t>Com significado, transmissão mais elaborada.</a:t>
            </a:r>
            <a:endParaRPr lang="pt-BR" sz="1800">
              <a:cs typeface="Calibri" panose="020F0502020204030204"/>
            </a:endParaRPr>
          </a:p>
        </p:txBody>
      </p:sp>
    </p:spTree>
    <p:extLst>
      <p:ext uri="{BB962C8B-B14F-4D97-AF65-F5344CB8AC3E}">
        <p14:creationId xmlns:p14="http://schemas.microsoft.com/office/powerpoint/2010/main" val="295111941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42C7B2-7BD6-433A-95AB-5AA4F44B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5">
            <a:extLst>
              <a:ext uri="{FF2B5EF4-FFF2-40B4-BE49-F238E27FC236}">
                <a16:creationId xmlns:a16="http://schemas.microsoft.com/office/drawing/2014/main" id="{1895ECB3-ACBF-36A0-6B80-76B6C61A5D29}"/>
              </a:ext>
            </a:extLst>
          </p:cNvPr>
          <p:cNvPicPr>
            <a:picLocks noChangeAspect="1"/>
          </p:cNvPicPr>
          <p:nvPr/>
        </p:nvPicPr>
        <p:blipFill rotWithShape="1">
          <a:blip r:embed="rId2"/>
          <a:srcRect l="14633" r="15715"/>
          <a:stretch/>
        </p:blipFill>
        <p:spPr>
          <a:xfrm>
            <a:off x="-6" y="10"/>
            <a:ext cx="7642746" cy="6857990"/>
          </a:xfrm>
          <a:prstGeom prst="rect">
            <a:avLst/>
          </a:prstGeom>
        </p:spPr>
      </p:pic>
      <p:sp>
        <p:nvSpPr>
          <p:cNvPr id="13" name="Rectangle 1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986129"/>
            <a:ext cx="6288261" cy="2253231"/>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3CA977A-00BA-C80B-F377-C66ADC70E31E}"/>
              </a:ext>
            </a:extLst>
          </p:cNvPr>
          <p:cNvSpPr>
            <a:spLocks noGrp="1"/>
          </p:cNvSpPr>
          <p:nvPr>
            <p:ph type="title"/>
          </p:nvPr>
        </p:nvSpPr>
        <p:spPr>
          <a:xfrm>
            <a:off x="841248" y="4152624"/>
            <a:ext cx="2112264" cy="1920240"/>
          </a:xfrm>
        </p:spPr>
        <p:txBody>
          <a:bodyPr>
            <a:normAutofit/>
          </a:bodyPr>
          <a:lstStyle/>
          <a:p>
            <a:r>
              <a:rPr lang="pt-BR" sz="2400" b="1">
                <a:ea typeface="+mj-lt"/>
                <a:cs typeface="+mj-lt"/>
              </a:rPr>
              <a:t>Hierarquia DIKW</a:t>
            </a:r>
            <a:endParaRPr lang="pt-BR" sz="2400" b="1"/>
          </a:p>
        </p:txBody>
      </p:sp>
      <p:pic>
        <p:nvPicPr>
          <p:cNvPr id="5" name="Imagem 5">
            <a:extLst>
              <a:ext uri="{FF2B5EF4-FFF2-40B4-BE49-F238E27FC236}">
                <a16:creationId xmlns:a16="http://schemas.microsoft.com/office/drawing/2014/main" id="{9D83413E-235E-94E1-D66A-643886A56AB1}"/>
              </a:ext>
            </a:extLst>
          </p:cNvPr>
          <p:cNvPicPr>
            <a:picLocks noChangeAspect="1"/>
          </p:cNvPicPr>
          <p:nvPr/>
        </p:nvPicPr>
        <p:blipFill rotWithShape="1">
          <a:blip r:embed="rId3"/>
          <a:srcRect r="8962" b="3"/>
          <a:stretch/>
        </p:blipFill>
        <p:spPr>
          <a:xfrm>
            <a:off x="7809454" y="1"/>
            <a:ext cx="4382546" cy="3345645"/>
          </a:xfrm>
          <a:prstGeom prst="rect">
            <a:avLst/>
          </a:prstGeom>
        </p:spPr>
      </p:pic>
      <p:sp>
        <p:nvSpPr>
          <p:cNvPr id="15" name="Rectangle 1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535" y="47845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5103601"/>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65D84161-95B9-9B3A-ECF2-FEFE87B30AFF}"/>
              </a:ext>
            </a:extLst>
          </p:cNvPr>
          <p:cNvSpPr>
            <a:spLocks noGrp="1"/>
          </p:cNvSpPr>
          <p:nvPr>
            <p:ph idx="1"/>
          </p:nvPr>
        </p:nvSpPr>
        <p:spPr>
          <a:xfrm>
            <a:off x="3364992" y="4151376"/>
            <a:ext cx="3319272" cy="1920240"/>
          </a:xfrm>
        </p:spPr>
        <p:txBody>
          <a:bodyPr vert="horz" lIns="91440" tIns="45720" rIns="91440" bIns="45720" rtlCol="0" anchor="ctr">
            <a:normAutofit/>
          </a:bodyPr>
          <a:lstStyle/>
          <a:p>
            <a:r>
              <a:rPr lang="pt-BR" sz="1700">
                <a:ea typeface="+mn-lt"/>
                <a:cs typeface="+mn-lt"/>
              </a:rPr>
              <a:t>O que é conhecimento?</a:t>
            </a:r>
          </a:p>
          <a:p>
            <a:pPr lvl="1"/>
            <a:r>
              <a:rPr lang="pt-BR" sz="1700">
                <a:ea typeface="+mn-lt"/>
                <a:cs typeface="+mn-lt"/>
              </a:rPr>
              <a:t>Informações inter-relacionadas: como usar</a:t>
            </a:r>
          </a:p>
          <a:p>
            <a:pPr lvl="1"/>
            <a:r>
              <a:rPr lang="pt-BR" sz="1700">
                <a:ea typeface="+mn-lt"/>
                <a:cs typeface="+mn-lt"/>
              </a:rPr>
              <a:t>Transmissão complexa.</a:t>
            </a:r>
            <a:endParaRPr lang="pt-BR" sz="1700">
              <a:cs typeface="Calibri"/>
            </a:endParaRPr>
          </a:p>
        </p:txBody>
      </p:sp>
      <p:pic>
        <p:nvPicPr>
          <p:cNvPr id="6" name="Imagem 6" descr="Uma imagem contendo Ícone&#10;&#10;Descrição gerada automaticamente">
            <a:extLst>
              <a:ext uri="{FF2B5EF4-FFF2-40B4-BE49-F238E27FC236}">
                <a16:creationId xmlns:a16="http://schemas.microsoft.com/office/drawing/2014/main" id="{8F17ECE9-DCDB-E978-4E65-65F600BECF7F}"/>
              </a:ext>
            </a:extLst>
          </p:cNvPr>
          <p:cNvPicPr>
            <a:picLocks noChangeAspect="1"/>
          </p:cNvPicPr>
          <p:nvPr/>
        </p:nvPicPr>
        <p:blipFill rotWithShape="1">
          <a:blip r:embed="rId4"/>
          <a:srcRect l="4375" r="3" b="3"/>
          <a:stretch/>
        </p:blipFill>
        <p:spPr>
          <a:xfrm>
            <a:off x="7809462" y="3512354"/>
            <a:ext cx="4382545" cy="3345646"/>
          </a:xfrm>
          <a:prstGeom prst="rect">
            <a:avLst/>
          </a:prstGeom>
        </p:spPr>
      </p:pic>
    </p:spTree>
    <p:extLst>
      <p:ext uri="{BB962C8B-B14F-4D97-AF65-F5344CB8AC3E}">
        <p14:creationId xmlns:p14="http://schemas.microsoft.com/office/powerpoint/2010/main" val="296052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B3F59054-3394-4D87-8BD0-A28DCD47F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descr="Foto preta e branca de rosto de homem visto de perto&#10;&#10;Descrição gerada automaticamente">
            <a:extLst>
              <a:ext uri="{FF2B5EF4-FFF2-40B4-BE49-F238E27FC236}">
                <a16:creationId xmlns:a16="http://schemas.microsoft.com/office/drawing/2014/main" id="{3CC58A0D-56F7-83A0-1CD0-6DB7251615A8}"/>
              </a:ext>
            </a:extLst>
          </p:cNvPr>
          <p:cNvPicPr>
            <a:picLocks noChangeAspect="1"/>
          </p:cNvPicPr>
          <p:nvPr/>
        </p:nvPicPr>
        <p:blipFill rotWithShape="1">
          <a:blip r:embed="rId2"/>
          <a:srcRect l="23465" r="29714" b="-1"/>
          <a:stretch/>
        </p:blipFill>
        <p:spPr>
          <a:xfrm>
            <a:off x="7381653" y="10"/>
            <a:ext cx="4810347" cy="6857990"/>
          </a:xfrm>
          <a:custGeom>
            <a:avLst/>
            <a:gdLst/>
            <a:ahLst/>
            <a:cxnLst/>
            <a:rect l="l" t="t" r="r" b="b"/>
            <a:pathLst>
              <a:path w="4817171" h="6858000">
                <a:moveTo>
                  <a:pt x="22751" y="0"/>
                </a:moveTo>
                <a:lnTo>
                  <a:pt x="4817171" y="0"/>
                </a:lnTo>
                <a:lnTo>
                  <a:pt x="4817171" y="6858000"/>
                </a:lnTo>
                <a:lnTo>
                  <a:pt x="0" y="6858000"/>
                </a:lnTo>
                <a:lnTo>
                  <a:pt x="6679" y="6845555"/>
                </a:lnTo>
                <a:cubicBezTo>
                  <a:pt x="496584" y="5886487"/>
                  <a:pt x="786702" y="4695963"/>
                  <a:pt x="786702" y="3406233"/>
                </a:cubicBezTo>
                <a:cubicBezTo>
                  <a:pt x="786702" y="2215714"/>
                  <a:pt x="539501" y="1109724"/>
                  <a:pt x="116147" y="192283"/>
                </a:cubicBezTo>
                <a:close/>
              </a:path>
            </a:pathLst>
          </a:custGeom>
        </p:spPr>
      </p:pic>
      <p:pic>
        <p:nvPicPr>
          <p:cNvPr id="4" name="Imagem 4" descr="Homem ao lado de uma montanha com por do sol no fundo&#10;&#10;Descrição gerada automaticamente">
            <a:extLst>
              <a:ext uri="{FF2B5EF4-FFF2-40B4-BE49-F238E27FC236}">
                <a16:creationId xmlns:a16="http://schemas.microsoft.com/office/drawing/2014/main" id="{2866BA24-3F5A-F9C1-34DE-DA7D89A591BE}"/>
              </a:ext>
            </a:extLst>
          </p:cNvPr>
          <p:cNvPicPr>
            <a:picLocks noChangeAspect="1"/>
          </p:cNvPicPr>
          <p:nvPr/>
        </p:nvPicPr>
        <p:blipFill rotWithShape="1">
          <a:blip r:embed="rId3"/>
          <a:srcRect l="2289" r="1" b="1"/>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6" name="Imagem 6">
            <a:extLst>
              <a:ext uri="{FF2B5EF4-FFF2-40B4-BE49-F238E27FC236}">
                <a16:creationId xmlns:a16="http://schemas.microsoft.com/office/drawing/2014/main" id="{236DE63D-AA34-D1A4-28B6-FB6196777663}"/>
              </a:ext>
            </a:extLst>
          </p:cNvPr>
          <p:cNvPicPr>
            <a:picLocks noChangeAspect="1"/>
          </p:cNvPicPr>
          <p:nvPr/>
        </p:nvPicPr>
        <p:blipFill rotWithShape="1">
          <a:blip r:embed="rId4"/>
          <a:srcRect t="21739" r="3" b="25124"/>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27" name="Freeform: Shape 12">
            <a:extLst>
              <a:ext uri="{FF2B5EF4-FFF2-40B4-BE49-F238E27FC236}">
                <a16:creationId xmlns:a16="http://schemas.microsoft.com/office/drawing/2014/main" id="{2FE0ABA9-CAF1-4816-837D-5F28AAA08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4">
            <a:extLst>
              <a:ext uri="{FF2B5EF4-FFF2-40B4-BE49-F238E27FC236}">
                <a16:creationId xmlns:a16="http://schemas.microsoft.com/office/drawing/2014/main" id="{BC8B9C14-70F0-4F42-85FF-0DD3D5A58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979A52D-78E8-A802-7658-095E0B725E22}"/>
              </a:ext>
            </a:extLst>
          </p:cNvPr>
          <p:cNvSpPr>
            <a:spLocks noGrp="1"/>
          </p:cNvSpPr>
          <p:nvPr>
            <p:ph type="title"/>
          </p:nvPr>
        </p:nvSpPr>
        <p:spPr>
          <a:xfrm>
            <a:off x="448056" y="685800"/>
            <a:ext cx="2807208" cy="1325563"/>
          </a:xfrm>
        </p:spPr>
        <p:txBody>
          <a:bodyPr>
            <a:normAutofit/>
          </a:bodyPr>
          <a:lstStyle/>
          <a:p>
            <a:r>
              <a:rPr lang="pt-BR" sz="2800" b="1">
                <a:ea typeface="+mj-lt"/>
                <a:cs typeface="+mj-lt"/>
              </a:rPr>
              <a:t>Hierarquia DIKW</a:t>
            </a:r>
            <a:endParaRPr lang="pt-BR" sz="2800" b="1">
              <a:ea typeface="Calibri Light"/>
              <a:cs typeface="Calibri Light"/>
            </a:endParaRPr>
          </a:p>
        </p:txBody>
      </p:sp>
      <p:sp>
        <p:nvSpPr>
          <p:cNvPr id="29" name="Rectangle 16">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685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8">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F8C04582-7D96-B400-4DD0-B4916270E1D4}"/>
              </a:ext>
            </a:extLst>
          </p:cNvPr>
          <p:cNvSpPr>
            <a:spLocks noGrp="1"/>
          </p:cNvSpPr>
          <p:nvPr>
            <p:ph idx="1"/>
          </p:nvPr>
        </p:nvSpPr>
        <p:spPr>
          <a:xfrm>
            <a:off x="448056" y="2258568"/>
            <a:ext cx="2807208" cy="3922776"/>
          </a:xfrm>
        </p:spPr>
        <p:txBody>
          <a:bodyPr vert="horz" lIns="91440" tIns="45720" rIns="91440" bIns="45720" rtlCol="0">
            <a:normAutofit/>
          </a:bodyPr>
          <a:lstStyle/>
          <a:p>
            <a:r>
              <a:rPr lang="pt-BR" sz="1700">
                <a:ea typeface="+mn-lt"/>
                <a:cs typeface="+mn-lt"/>
              </a:rPr>
              <a:t>O que é sabedoria?</a:t>
            </a:r>
          </a:p>
          <a:p>
            <a:pPr lvl="1"/>
            <a:r>
              <a:rPr lang="pt-BR" sz="1700">
                <a:ea typeface="+mn-lt"/>
                <a:cs typeface="+mn-lt"/>
              </a:rPr>
              <a:t>Conhecimento com entendimento de uso</a:t>
            </a:r>
          </a:p>
          <a:p>
            <a:pPr lvl="1"/>
            <a:r>
              <a:rPr lang="pt-BR" sz="1700">
                <a:ea typeface="+mn-lt"/>
                <a:cs typeface="+mn-lt"/>
              </a:rPr>
              <a:t>Transmissão muito difícil: prática!</a:t>
            </a:r>
            <a:endParaRPr lang="pt-BR" sz="1700">
              <a:ea typeface="Calibri"/>
              <a:cs typeface="Calibri"/>
            </a:endParaRPr>
          </a:p>
        </p:txBody>
      </p:sp>
    </p:spTree>
    <p:extLst>
      <p:ext uri="{BB962C8B-B14F-4D97-AF65-F5344CB8AC3E}">
        <p14:creationId xmlns:p14="http://schemas.microsoft.com/office/powerpoint/2010/main" val="386667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C3375-FF69-805B-C19E-36A5C530D9A4}"/>
              </a:ext>
            </a:extLst>
          </p:cNvPr>
          <p:cNvSpPr>
            <a:spLocks noGrp="1"/>
          </p:cNvSpPr>
          <p:nvPr>
            <p:ph type="title"/>
          </p:nvPr>
        </p:nvSpPr>
        <p:spPr/>
        <p:txBody>
          <a:bodyPr/>
          <a:lstStyle/>
          <a:p>
            <a:pPr algn="r"/>
            <a:r>
              <a:rPr lang="pt-BR" b="1">
                <a:ea typeface="+mj-lt"/>
                <a:cs typeface="+mj-lt"/>
              </a:rPr>
              <a:t>IMPORTÂNCIA DA INFORMAÇÃO NAS EMPRESAS</a:t>
            </a:r>
            <a:endParaRPr lang="pt-BR" b="1">
              <a:ea typeface="Calibri Light"/>
              <a:cs typeface="Calibri Light"/>
            </a:endParaRPr>
          </a:p>
        </p:txBody>
      </p:sp>
      <p:sp>
        <p:nvSpPr>
          <p:cNvPr id="3" name="Espaço Reservado para Conteúdo 2">
            <a:extLst>
              <a:ext uri="{FF2B5EF4-FFF2-40B4-BE49-F238E27FC236}">
                <a16:creationId xmlns:a16="http://schemas.microsoft.com/office/drawing/2014/main" id="{4DBB7BBC-08DB-319F-26AA-3EE1339DB6F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98543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5">
            <a:extLst>
              <a:ext uri="{FF2B5EF4-FFF2-40B4-BE49-F238E27FC236}">
                <a16:creationId xmlns:a16="http://schemas.microsoft.com/office/drawing/2014/main" id="{E339AF9D-ACD2-FF7A-2529-B73FDF2B8924}"/>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6" name="Rectangle 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A1A56F-69D4-E3CF-669F-983A5FBD305B}"/>
              </a:ext>
            </a:extLst>
          </p:cNvPr>
          <p:cNvSpPr>
            <a:spLocks noGrp="1"/>
          </p:cNvSpPr>
          <p:nvPr>
            <p:ph type="title"/>
          </p:nvPr>
        </p:nvSpPr>
        <p:spPr>
          <a:xfrm>
            <a:off x="594805" y="640263"/>
            <a:ext cx="3759240" cy="1344975"/>
          </a:xfrm>
        </p:spPr>
        <p:txBody>
          <a:bodyPr>
            <a:normAutofit/>
          </a:bodyPr>
          <a:lstStyle/>
          <a:p>
            <a:r>
              <a:rPr lang="pt-BR" sz="4000" b="1">
                <a:ea typeface="+mj-lt"/>
                <a:cs typeface="+mj-lt"/>
              </a:rPr>
              <a:t>Importância da Informação</a:t>
            </a:r>
            <a:endParaRPr lang="pt-BR" sz="4000" b="1"/>
          </a:p>
        </p:txBody>
      </p:sp>
      <p:sp>
        <p:nvSpPr>
          <p:cNvPr id="3" name="Espaço Reservado para Conteúdo 2">
            <a:extLst>
              <a:ext uri="{FF2B5EF4-FFF2-40B4-BE49-F238E27FC236}">
                <a16:creationId xmlns:a16="http://schemas.microsoft.com/office/drawing/2014/main" id="{4002A6A7-AF5B-B15B-CEAF-12634D2403C5}"/>
              </a:ext>
            </a:extLst>
          </p:cNvPr>
          <p:cNvSpPr>
            <a:spLocks noGrp="1"/>
          </p:cNvSpPr>
          <p:nvPr>
            <p:ph idx="1"/>
          </p:nvPr>
        </p:nvSpPr>
        <p:spPr>
          <a:xfrm>
            <a:off x="594110" y="2121763"/>
            <a:ext cx="3764826" cy="3773010"/>
          </a:xfrm>
        </p:spPr>
        <p:txBody>
          <a:bodyPr vert="horz" lIns="91440" tIns="45720" rIns="91440" bIns="45720" rtlCol="0">
            <a:normAutofit/>
          </a:bodyPr>
          <a:lstStyle/>
          <a:p>
            <a:r>
              <a:rPr lang="pt-BR" sz="1800">
                <a:ea typeface="+mn-lt"/>
                <a:cs typeface="+mn-lt"/>
              </a:rPr>
              <a:t>Necessidades das empresas</a:t>
            </a:r>
            <a:endParaRPr lang="pt-BR" sz="1800"/>
          </a:p>
          <a:p>
            <a:pPr lvl="1"/>
            <a:r>
              <a:rPr lang="pt-BR" sz="1800">
                <a:ea typeface="+mn-lt"/>
                <a:cs typeface="+mn-lt"/>
              </a:rPr>
              <a:t>Saber fazer</a:t>
            </a:r>
          </a:p>
          <a:p>
            <a:pPr lvl="1"/>
            <a:r>
              <a:rPr lang="pt-BR" sz="1800">
                <a:ea typeface="+mn-lt"/>
                <a:cs typeface="+mn-lt"/>
              </a:rPr>
              <a:t>Aprimorar o que faz</a:t>
            </a:r>
          </a:p>
          <a:p>
            <a:pPr lvl="1"/>
            <a:r>
              <a:rPr lang="pt-BR" sz="1800">
                <a:ea typeface="+mn-lt"/>
                <a:cs typeface="+mn-lt"/>
              </a:rPr>
              <a:t>Conhecer a quem vender</a:t>
            </a:r>
          </a:p>
          <a:p>
            <a:pPr lvl="1"/>
            <a:r>
              <a:rPr lang="pt-BR" sz="1800">
                <a:ea typeface="+mn-lt"/>
                <a:cs typeface="+mn-lt"/>
              </a:rPr>
              <a:t>Satisfazer aos clientes.</a:t>
            </a:r>
            <a:endParaRPr lang="pt-BR" sz="1800">
              <a:ea typeface="Calibri" panose="020F0502020204030204"/>
              <a:cs typeface="Calibri" panose="020F0502020204030204"/>
            </a:endParaRPr>
          </a:p>
          <a:p>
            <a:pPr lvl="1"/>
            <a:endParaRPr lang="pt-BR" sz="1800">
              <a:ea typeface="+mn-lt"/>
              <a:cs typeface="+mn-lt"/>
            </a:endParaRPr>
          </a:p>
          <a:p>
            <a:r>
              <a:rPr lang="pt-BR" sz="1800">
                <a:ea typeface="+mn-lt"/>
                <a:cs typeface="+mn-lt"/>
              </a:rPr>
              <a:t>Tudo isso exige informações</a:t>
            </a:r>
          </a:p>
          <a:p>
            <a:pPr lvl="1"/>
            <a:r>
              <a:rPr lang="pt-BR" sz="1800">
                <a:ea typeface="+mn-lt"/>
                <a:cs typeface="+mn-lt"/>
              </a:rPr>
              <a:t>São essenciais para os negócios!</a:t>
            </a:r>
            <a:endParaRPr lang="pt-BR" sz="1800">
              <a:ea typeface="Calibri"/>
              <a:cs typeface="Calibri"/>
            </a:endParaRPr>
          </a:p>
        </p:txBody>
      </p:sp>
    </p:spTree>
    <p:extLst>
      <p:ext uri="{BB962C8B-B14F-4D97-AF65-F5344CB8AC3E}">
        <p14:creationId xmlns:p14="http://schemas.microsoft.com/office/powerpoint/2010/main" val="7125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4" descr="Uma imagem contendo ao ar livre, rua, homem, andando&#10;&#10;Descrição gerada automaticamente">
            <a:extLst>
              <a:ext uri="{FF2B5EF4-FFF2-40B4-BE49-F238E27FC236}">
                <a16:creationId xmlns:a16="http://schemas.microsoft.com/office/drawing/2014/main" id="{998F0F7B-497B-28F4-B172-AB593150C25A}"/>
              </a:ext>
            </a:extLst>
          </p:cNvPr>
          <p:cNvPicPr>
            <a:picLocks noChangeAspect="1"/>
          </p:cNvPicPr>
          <p:nvPr/>
        </p:nvPicPr>
        <p:blipFill rotWithShape="1">
          <a:blip r:embed="rId2"/>
          <a:srcRect l="15401"/>
          <a:stretch/>
        </p:blipFill>
        <p:spPr>
          <a:xfrm>
            <a:off x="1" y="10"/>
            <a:ext cx="9669642" cy="6857990"/>
          </a:xfrm>
          <a:prstGeom prst="rect">
            <a:avLst/>
          </a:prstGeom>
        </p:spPr>
      </p:pic>
      <p:sp>
        <p:nvSpPr>
          <p:cNvPr id="19"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8F2390-B48C-7DCA-7C4F-C44BC96DA041}"/>
              </a:ext>
            </a:extLst>
          </p:cNvPr>
          <p:cNvSpPr>
            <a:spLocks noGrp="1"/>
          </p:cNvSpPr>
          <p:nvPr>
            <p:ph type="title"/>
          </p:nvPr>
        </p:nvSpPr>
        <p:spPr>
          <a:xfrm>
            <a:off x="7531610" y="365125"/>
            <a:ext cx="3822189" cy="1899912"/>
          </a:xfrm>
        </p:spPr>
        <p:txBody>
          <a:bodyPr>
            <a:normAutofit/>
          </a:bodyPr>
          <a:lstStyle/>
          <a:p>
            <a:r>
              <a:rPr lang="pt-BR" sz="4000" b="1">
                <a:ea typeface="+mj-lt"/>
                <a:cs typeface="+mj-lt"/>
              </a:rPr>
              <a:t>Importância da Informação</a:t>
            </a:r>
            <a:endParaRPr lang="pt-BR" sz="4000" b="1"/>
          </a:p>
        </p:txBody>
      </p:sp>
      <p:sp>
        <p:nvSpPr>
          <p:cNvPr id="3" name="Espaço Reservado para Conteúdo 2">
            <a:extLst>
              <a:ext uri="{FF2B5EF4-FFF2-40B4-BE49-F238E27FC236}">
                <a16:creationId xmlns:a16="http://schemas.microsoft.com/office/drawing/2014/main" id="{75A22DFE-FDC2-0983-5548-EAE17875DC5E}"/>
              </a:ext>
            </a:extLst>
          </p:cNvPr>
          <p:cNvSpPr>
            <a:spLocks noGrp="1"/>
          </p:cNvSpPr>
          <p:nvPr>
            <p:ph idx="1"/>
          </p:nvPr>
        </p:nvSpPr>
        <p:spPr>
          <a:xfrm>
            <a:off x="7531610" y="2434201"/>
            <a:ext cx="3822189" cy="3742762"/>
          </a:xfrm>
        </p:spPr>
        <p:txBody>
          <a:bodyPr vert="horz" lIns="91440" tIns="45720" rIns="91440" bIns="45720" rtlCol="0">
            <a:normAutofit/>
          </a:bodyPr>
          <a:lstStyle/>
          <a:p>
            <a:r>
              <a:rPr lang="pt-BR" sz="1700">
                <a:ea typeface="+mn-lt"/>
                <a:cs typeface="+mn-lt"/>
              </a:rPr>
              <a:t>Informações são um ativo da empresa</a:t>
            </a:r>
          </a:p>
          <a:p>
            <a:pPr lvl="1"/>
            <a:r>
              <a:rPr lang="pt-BR" sz="1700">
                <a:ea typeface="+mn-lt"/>
                <a:cs typeface="+mn-lt"/>
              </a:rPr>
              <a:t>Devem ser protegidas!</a:t>
            </a:r>
          </a:p>
          <a:p>
            <a:pPr lvl="1"/>
            <a:r>
              <a:rPr lang="pt-BR" sz="1700">
                <a:ea typeface="+mn-lt"/>
                <a:cs typeface="+mn-lt"/>
              </a:rPr>
              <a:t>Garantir continuidade dos negócios</a:t>
            </a:r>
          </a:p>
          <a:p>
            <a:pPr lvl="1"/>
            <a:r>
              <a:rPr lang="pt-BR" sz="1700">
                <a:ea typeface="+mn-lt"/>
                <a:cs typeface="+mn-lt"/>
              </a:rPr>
              <a:t>Maximizar o retorno de investimentos/oportunidades</a:t>
            </a:r>
          </a:p>
          <a:p>
            <a:pPr lvl="1"/>
            <a:r>
              <a:rPr lang="pt-BR" sz="1700">
                <a:ea typeface="+mn-lt"/>
                <a:cs typeface="+mn-lt"/>
              </a:rPr>
              <a:t>Minimizar transtornos.</a:t>
            </a:r>
            <a:endParaRPr lang="pt-BR" sz="1700">
              <a:ea typeface="Calibri"/>
              <a:cs typeface="Calibri"/>
            </a:endParaRPr>
          </a:p>
          <a:p>
            <a:r>
              <a:rPr lang="pt-BR" sz="1700">
                <a:ea typeface="+mn-lt"/>
                <a:cs typeface="+mn-lt"/>
              </a:rPr>
              <a:t>Informação em constante risco</a:t>
            </a:r>
          </a:p>
          <a:p>
            <a:pPr lvl="1"/>
            <a:r>
              <a:rPr lang="pt-BR" sz="1700">
                <a:ea typeface="+mn-lt"/>
                <a:cs typeface="+mn-lt"/>
              </a:rPr>
              <a:t>Em especial porque muitas são “sensíveis”</a:t>
            </a:r>
          </a:p>
          <a:p>
            <a:pPr lvl="2"/>
            <a:r>
              <a:rPr lang="pt-BR" sz="1700">
                <a:ea typeface="+mn-lt"/>
                <a:cs typeface="+mn-lt"/>
              </a:rPr>
              <a:t>Proteção dos negócios</a:t>
            </a:r>
          </a:p>
          <a:p>
            <a:pPr lvl="2"/>
            <a:r>
              <a:rPr lang="pt-BR" sz="1700">
                <a:ea typeface="+mn-lt"/>
                <a:cs typeface="+mn-lt"/>
              </a:rPr>
              <a:t>Lei Geral de Proteção de Dados</a:t>
            </a:r>
            <a:endParaRPr lang="pt-BR" sz="1700">
              <a:ea typeface="Calibri"/>
              <a:cs typeface="Calibri"/>
            </a:endParaRPr>
          </a:p>
        </p:txBody>
      </p:sp>
    </p:spTree>
    <p:extLst>
      <p:ext uri="{BB962C8B-B14F-4D97-AF65-F5344CB8AC3E}">
        <p14:creationId xmlns:p14="http://schemas.microsoft.com/office/powerpoint/2010/main" val="25654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229C4-7312-8283-ACB4-00395591C24F}"/>
              </a:ext>
            </a:extLst>
          </p:cNvPr>
          <p:cNvSpPr>
            <a:spLocks noGrp="1"/>
          </p:cNvSpPr>
          <p:nvPr>
            <p:ph type="title"/>
          </p:nvPr>
        </p:nvSpPr>
        <p:spPr/>
        <p:txBody>
          <a:bodyPr/>
          <a:lstStyle/>
          <a:p>
            <a:pPr algn="r"/>
            <a:r>
              <a:rPr lang="pt-BR" b="1">
                <a:ea typeface="+mj-lt"/>
                <a:cs typeface="+mj-lt"/>
              </a:rPr>
              <a:t>CICLO DE VIDA DA INFORMAÇÃO</a:t>
            </a:r>
            <a:endParaRPr lang="pt-BR" b="1"/>
          </a:p>
        </p:txBody>
      </p:sp>
      <p:sp>
        <p:nvSpPr>
          <p:cNvPr id="3" name="Espaço Reservado para Conteúdo 2">
            <a:extLst>
              <a:ext uri="{FF2B5EF4-FFF2-40B4-BE49-F238E27FC236}">
                <a16:creationId xmlns:a16="http://schemas.microsoft.com/office/drawing/2014/main" id="{F818173B-55F8-0932-8919-6BB0AE7D1C21}"/>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410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6479E-03EA-B6C3-67D7-E04C5AADC13F}"/>
              </a:ext>
            </a:extLst>
          </p:cNvPr>
          <p:cNvSpPr>
            <a:spLocks noGrp="1"/>
          </p:cNvSpPr>
          <p:nvPr>
            <p:ph type="title"/>
          </p:nvPr>
        </p:nvSpPr>
        <p:spPr/>
        <p:txBody>
          <a:bodyPr/>
          <a:lstStyle/>
          <a:p>
            <a:r>
              <a:rPr lang="pt-BR" b="1">
                <a:ea typeface="+mj-lt"/>
                <a:cs typeface="+mj-lt"/>
              </a:rPr>
              <a:t>Informação: do Berço ao Túmulo</a:t>
            </a:r>
            <a:endParaRPr lang="pt-BR" b="1"/>
          </a:p>
        </p:txBody>
      </p:sp>
      <p:sp>
        <p:nvSpPr>
          <p:cNvPr id="3" name="Espaço Reservado para Conteúdo 2">
            <a:extLst>
              <a:ext uri="{FF2B5EF4-FFF2-40B4-BE49-F238E27FC236}">
                <a16:creationId xmlns:a16="http://schemas.microsoft.com/office/drawing/2014/main" id="{673DEC00-DBAF-C158-FB28-E7F7B8A44292}"/>
              </a:ext>
            </a:extLst>
          </p:cNvPr>
          <p:cNvSpPr>
            <a:spLocks noGrp="1"/>
          </p:cNvSpPr>
          <p:nvPr>
            <p:ph idx="1"/>
          </p:nvPr>
        </p:nvSpPr>
        <p:spPr/>
        <p:txBody>
          <a:bodyPr vert="horz" lIns="91440" tIns="45720" rIns="91440" bIns="45720" rtlCol="0" anchor="t">
            <a:normAutofit/>
          </a:bodyPr>
          <a:lstStyle/>
          <a:p>
            <a:r>
              <a:rPr lang="pt-BR">
                <a:ea typeface="+mn-lt"/>
                <a:cs typeface="+mn-lt"/>
              </a:rPr>
              <a:t>A informação é eterna?</a:t>
            </a:r>
            <a:endParaRPr lang="pt-BR"/>
          </a:p>
          <a:p>
            <a:pPr lvl="1"/>
            <a:r>
              <a:rPr lang="pt-BR">
                <a:ea typeface="+mn-lt"/>
                <a:cs typeface="+mn-lt"/>
              </a:rPr>
              <a:t>Não!</a:t>
            </a:r>
            <a:endParaRPr lang="pt-BR">
              <a:ea typeface="Calibri" panose="020F0502020204030204"/>
              <a:cs typeface="Calibri" panose="020F0502020204030204"/>
            </a:endParaRPr>
          </a:p>
          <a:p>
            <a:r>
              <a:rPr lang="pt-BR">
                <a:ea typeface="+mn-lt"/>
                <a:cs typeface="+mn-lt"/>
              </a:rPr>
              <a:t>Em algum momento ela é criada...</a:t>
            </a:r>
          </a:p>
          <a:p>
            <a:pPr lvl="1"/>
            <a:r>
              <a:rPr lang="pt-BR">
                <a:ea typeface="+mn-lt"/>
                <a:cs typeface="+mn-lt"/>
              </a:rPr>
              <a:t>E depois de ser usada...</a:t>
            </a:r>
          </a:p>
          <a:p>
            <a:pPr lvl="1"/>
            <a:r>
              <a:rPr lang="pt-BR">
                <a:ea typeface="+mn-lt"/>
                <a:cs typeface="+mn-lt"/>
              </a:rPr>
              <a:t>Pode ser que seja destruída.</a:t>
            </a:r>
            <a:endParaRPr lang="pt-BR">
              <a:ea typeface="Calibri"/>
              <a:cs typeface="Calibri"/>
            </a:endParaRPr>
          </a:p>
          <a:p>
            <a:r>
              <a:rPr lang="pt-BR">
                <a:ea typeface="+mn-lt"/>
                <a:cs typeface="+mn-lt"/>
              </a:rPr>
              <a:t>O que mais pode ocorrer?</a:t>
            </a:r>
          </a:p>
          <a:p>
            <a:pPr lvl="1"/>
            <a:r>
              <a:rPr lang="pt-BR">
                <a:ea typeface="+mn-lt"/>
                <a:cs typeface="+mn-lt"/>
              </a:rPr>
              <a:t>Ciclo de Vida da Informação</a:t>
            </a:r>
            <a:endParaRPr lang="pt-BR">
              <a:ea typeface="Calibri"/>
              <a:cs typeface="Calibri"/>
            </a:endParaRPr>
          </a:p>
        </p:txBody>
      </p:sp>
    </p:spTree>
    <p:extLst>
      <p:ext uri="{BB962C8B-B14F-4D97-AF65-F5344CB8AC3E}">
        <p14:creationId xmlns:p14="http://schemas.microsoft.com/office/powerpoint/2010/main" val="223131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7C70CA-5B53-C822-CD7C-F2277295F53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Ciclo de Vida da Informação</a:t>
            </a:r>
          </a:p>
        </p:txBody>
      </p:sp>
      <p:sp>
        <p:nvSpPr>
          <p:cNvPr id="3" name="Espaço Reservado para Conteúdo 2">
            <a:extLst>
              <a:ext uri="{FF2B5EF4-FFF2-40B4-BE49-F238E27FC236}">
                <a16:creationId xmlns:a16="http://schemas.microsoft.com/office/drawing/2014/main" id="{A58BB520-AA68-E710-C55C-7FFD9681CD8F}"/>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a:buNone/>
            </a:pPr>
            <a:r>
              <a:rPr lang="en-US" sz="2000" kern="1200">
                <a:solidFill>
                  <a:srgbClr val="FF3400"/>
                </a:solidFill>
                <a:latin typeface="+mn-lt"/>
                <a:ea typeface="+mn-ea"/>
                <a:cs typeface="+mn-cs"/>
              </a:rPr>
              <a:t>Sintetizando em 4 etapas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Imagem 5">
            <a:extLst>
              <a:ext uri="{FF2B5EF4-FFF2-40B4-BE49-F238E27FC236}">
                <a16:creationId xmlns:a16="http://schemas.microsoft.com/office/drawing/2014/main" id="{3B562723-F85C-3B63-91F1-2BA820A6A95E}"/>
              </a:ext>
            </a:extLst>
          </p:cNvPr>
          <p:cNvPicPr>
            <a:picLocks noChangeAspect="1"/>
          </p:cNvPicPr>
          <p:nvPr/>
        </p:nvPicPr>
        <p:blipFill>
          <a:blip r:embed="rId2"/>
          <a:stretch>
            <a:fillRect/>
          </a:stretch>
        </p:blipFill>
        <p:spPr>
          <a:xfrm>
            <a:off x="2286752" y="2427541"/>
            <a:ext cx="7563396" cy="3997637"/>
          </a:xfrm>
          <a:prstGeom prst="rect">
            <a:avLst/>
          </a:prstGeom>
        </p:spPr>
      </p:pic>
    </p:spTree>
    <p:extLst>
      <p:ext uri="{BB962C8B-B14F-4D97-AF65-F5344CB8AC3E}">
        <p14:creationId xmlns:p14="http://schemas.microsoft.com/office/powerpoint/2010/main" val="66498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7910547-6F5E-5358-0708-A59A29E12EA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kern="1200">
                <a:solidFill>
                  <a:schemeClr val="tx1"/>
                </a:solidFill>
                <a:latin typeface="+mj-lt"/>
                <a:ea typeface="+mj-ea"/>
                <a:cs typeface="+mj-cs"/>
              </a:rPr>
              <a:t>Ciclo de Vida da Informação</a:t>
            </a:r>
          </a:p>
        </p:txBody>
      </p:sp>
      <p:pic>
        <p:nvPicPr>
          <p:cNvPr id="4" name="Imagem 4" descr="Uma imagem contendo relógio&#10;&#10;Descrição gerada automaticamente">
            <a:extLst>
              <a:ext uri="{FF2B5EF4-FFF2-40B4-BE49-F238E27FC236}">
                <a16:creationId xmlns:a16="http://schemas.microsoft.com/office/drawing/2014/main" id="{438B91DB-267D-EB3D-98C7-2619A529BDC7}"/>
              </a:ext>
            </a:extLst>
          </p:cNvPr>
          <p:cNvPicPr>
            <a:picLocks noGrp="1" noChangeAspect="1"/>
          </p:cNvPicPr>
          <p:nvPr>
            <p:ph idx="1"/>
          </p:nvPr>
        </p:nvPicPr>
        <p:blipFill>
          <a:blip r:embed="rId2"/>
          <a:stretch>
            <a:fillRect/>
          </a:stretch>
        </p:blipFill>
        <p:spPr>
          <a:xfrm>
            <a:off x="6042516" y="578738"/>
            <a:ext cx="5415118" cy="5670549"/>
          </a:xfrm>
          <a:prstGeom prst="rect">
            <a:avLst/>
          </a:prstGeom>
        </p:spPr>
      </p:pic>
    </p:spTree>
    <p:extLst>
      <p:ext uri="{BB962C8B-B14F-4D97-AF65-F5344CB8AC3E}">
        <p14:creationId xmlns:p14="http://schemas.microsoft.com/office/powerpoint/2010/main" val="36113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de-DE" b="1">
                <a:ea typeface="+mj-lt"/>
                <a:cs typeface="+mj-lt"/>
              </a:rPr>
              <a:t>INTRODUÇÃO À SEGURANÇA DA INFORMAÇÃO</a:t>
            </a:r>
            <a:endParaRPr lang="pt-BR" b="1"/>
          </a:p>
        </p:txBody>
      </p:sp>
      <p:sp>
        <p:nvSpPr>
          <p:cNvPr id="3" name="Subtítulo 2"/>
          <p:cNvSpPr>
            <a:spLocks noGrp="1"/>
          </p:cNvSpPr>
          <p:nvPr>
            <p:ph type="subTitle" idx="1"/>
          </p:nvPr>
        </p:nvSpPr>
        <p:spPr/>
        <p:txBody>
          <a:bodyPr vert="horz" lIns="91440" tIns="45720" rIns="91440" bIns="45720" rtlCol="0" anchor="t">
            <a:normAutofit/>
          </a:bodyPr>
          <a:lstStyle/>
          <a:p>
            <a:r>
              <a:rPr lang="de-DE" b="1">
                <a:ea typeface="+mn-lt"/>
                <a:cs typeface="+mn-lt"/>
              </a:rPr>
              <a:t>APRESENTAÇÃO E PRINCÍPIOS DE SEGURANÇA DA INFORMAÇÃO</a:t>
            </a:r>
            <a:endParaRPr lang="pt-BR" b="1">
              <a:ea typeface="+mn-lt"/>
              <a:cs typeface="+mn-lt"/>
            </a:endParaRPr>
          </a:p>
        </p:txBody>
      </p:sp>
    </p:spTree>
    <p:extLst>
      <p:ext uri="{BB962C8B-B14F-4D97-AF65-F5344CB8AC3E}">
        <p14:creationId xmlns:p14="http://schemas.microsoft.com/office/powerpoint/2010/main" val="221086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1D9AB-D172-EA4C-683B-88B8A60F432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a:solidFill>
                  <a:schemeClr val="tx1"/>
                </a:solidFill>
                <a:latin typeface="+mj-lt"/>
                <a:ea typeface="+mj-ea"/>
                <a:cs typeface="+mj-cs"/>
              </a:rPr>
              <a:t>Ciclo de Vida da Informação</a:t>
            </a:r>
          </a:p>
        </p:txBody>
      </p:sp>
      <p:pic>
        <p:nvPicPr>
          <p:cNvPr id="4" name="Imagem 4" descr="Uma imagem contendo Linha do tempo&#10;&#10;Descrição gerada automaticamente">
            <a:extLst>
              <a:ext uri="{FF2B5EF4-FFF2-40B4-BE49-F238E27FC236}">
                <a16:creationId xmlns:a16="http://schemas.microsoft.com/office/drawing/2014/main" id="{992782F1-9D53-110A-822A-A5172B1DC50A}"/>
              </a:ext>
            </a:extLst>
          </p:cNvPr>
          <p:cNvPicPr>
            <a:picLocks noGrp="1" noChangeAspect="1"/>
          </p:cNvPicPr>
          <p:nvPr>
            <p:ph idx="1"/>
          </p:nvPr>
        </p:nvPicPr>
        <p:blipFill>
          <a:blip r:embed="rId2"/>
          <a:stretch>
            <a:fillRect/>
          </a:stretch>
        </p:blipFill>
        <p:spPr>
          <a:xfrm>
            <a:off x="2571598" y="1863801"/>
            <a:ext cx="7048803" cy="4440746"/>
          </a:xfrm>
          <a:prstGeom prst="rect">
            <a:avLst/>
          </a:prstGeom>
        </p:spPr>
      </p:pic>
      <p:sp>
        <p:nvSpPr>
          <p:cNvPr id="6" name="Retângulo 5">
            <a:extLst>
              <a:ext uri="{FF2B5EF4-FFF2-40B4-BE49-F238E27FC236}">
                <a16:creationId xmlns:a16="http://schemas.microsoft.com/office/drawing/2014/main" id="{4F3B9096-B157-989E-9C18-25EEC2283BC5}"/>
              </a:ext>
            </a:extLst>
          </p:cNvPr>
          <p:cNvSpPr/>
          <p:nvPr/>
        </p:nvSpPr>
        <p:spPr>
          <a:xfrm>
            <a:off x="8613493" y="1630101"/>
            <a:ext cx="1398607" cy="752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BR"/>
          </a:p>
        </p:txBody>
      </p:sp>
    </p:spTree>
    <p:extLst>
      <p:ext uri="{BB962C8B-B14F-4D97-AF65-F5344CB8AC3E}">
        <p14:creationId xmlns:p14="http://schemas.microsoft.com/office/powerpoint/2010/main" val="418408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C00F3-93CC-5DEB-7CED-570607A839EC}"/>
              </a:ext>
            </a:extLst>
          </p:cNvPr>
          <p:cNvSpPr>
            <a:spLocks noGrp="1"/>
          </p:cNvSpPr>
          <p:nvPr>
            <p:ph type="title"/>
          </p:nvPr>
        </p:nvSpPr>
        <p:spPr/>
        <p:txBody>
          <a:bodyPr/>
          <a:lstStyle/>
          <a:p>
            <a:r>
              <a:rPr lang="pt-BR" b="1">
                <a:ea typeface="+mj-lt"/>
                <a:cs typeface="+mj-lt"/>
              </a:rPr>
              <a:t>PRINCÍPIOS DA SEGURANÇA DA INFORMAÇÃO</a:t>
            </a:r>
            <a:endParaRPr lang="pt-BR" b="1"/>
          </a:p>
        </p:txBody>
      </p:sp>
      <p:sp>
        <p:nvSpPr>
          <p:cNvPr id="3" name="Espaço Reservado para Conteúdo 2">
            <a:extLst>
              <a:ext uri="{FF2B5EF4-FFF2-40B4-BE49-F238E27FC236}">
                <a16:creationId xmlns:a16="http://schemas.microsoft.com/office/drawing/2014/main" id="{30FB6D25-082E-D48F-5925-7CDC9BD0C965}"/>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03497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1061F-EB48-0769-7822-D3D10F515279}"/>
              </a:ext>
            </a:extLst>
          </p:cNvPr>
          <p:cNvSpPr>
            <a:spLocks noGrp="1"/>
          </p:cNvSpPr>
          <p:nvPr>
            <p:ph type="title"/>
          </p:nvPr>
        </p:nvSpPr>
        <p:spPr/>
        <p:txBody>
          <a:bodyPr/>
          <a:lstStyle/>
          <a:p>
            <a:r>
              <a:rPr lang="pt-BR" b="1">
                <a:ea typeface="+mj-lt"/>
                <a:cs typeface="+mj-lt"/>
              </a:rPr>
              <a:t>Princípios Fundamentais</a:t>
            </a:r>
            <a:endParaRPr lang="pt-BR" b="1"/>
          </a:p>
        </p:txBody>
      </p:sp>
      <p:sp>
        <p:nvSpPr>
          <p:cNvPr id="3" name="Espaço Reservado para Conteúdo 2">
            <a:extLst>
              <a:ext uri="{FF2B5EF4-FFF2-40B4-BE49-F238E27FC236}">
                <a16:creationId xmlns:a16="http://schemas.microsoft.com/office/drawing/2014/main" id="{E1654004-CA7D-AFD7-B6EB-A609B26046EA}"/>
              </a:ext>
            </a:extLst>
          </p:cNvPr>
          <p:cNvSpPr>
            <a:spLocks noGrp="1"/>
          </p:cNvSpPr>
          <p:nvPr>
            <p:ph idx="1"/>
          </p:nvPr>
        </p:nvSpPr>
        <p:spPr/>
        <p:txBody>
          <a:bodyPr vert="horz" lIns="91440" tIns="45720" rIns="91440" bIns="45720" rtlCol="0" anchor="t">
            <a:normAutofit/>
          </a:bodyPr>
          <a:lstStyle/>
          <a:p>
            <a:r>
              <a:rPr lang="pt-BR">
                <a:ea typeface="+mn-lt"/>
                <a:cs typeface="+mn-lt"/>
              </a:rPr>
              <a:t>Equação fundamental da segurança</a:t>
            </a:r>
          </a:p>
          <a:p>
            <a:endParaRPr lang="pt-BR">
              <a:ea typeface="Calibri" panose="020F0502020204030204"/>
              <a:cs typeface="Calibri" panose="020F0502020204030204"/>
            </a:endParaRPr>
          </a:p>
          <a:p>
            <a:endParaRPr lang="pt-BR">
              <a:ea typeface="Calibri" panose="020F0502020204030204"/>
              <a:cs typeface="Calibri" panose="020F0502020204030204"/>
            </a:endParaRPr>
          </a:p>
          <a:p>
            <a:r>
              <a:rPr lang="pt-BR">
                <a:ea typeface="+mn-lt"/>
                <a:cs typeface="+mn-lt"/>
              </a:rPr>
              <a:t>Objetivo: garantir</a:t>
            </a:r>
          </a:p>
          <a:p>
            <a:pPr lvl="1"/>
            <a:r>
              <a:rPr lang="pt-BR">
                <a:ea typeface="+mn-lt"/>
                <a:cs typeface="+mn-lt"/>
              </a:rPr>
              <a:t>Confidencialidade</a:t>
            </a:r>
          </a:p>
          <a:p>
            <a:pPr lvl="1"/>
            <a:r>
              <a:rPr lang="pt-BR">
                <a:ea typeface="+mn-lt"/>
                <a:cs typeface="+mn-lt"/>
              </a:rPr>
              <a:t>Integridade</a:t>
            </a:r>
          </a:p>
          <a:p>
            <a:pPr lvl="1"/>
            <a:r>
              <a:rPr lang="pt-BR">
                <a:ea typeface="+mn-lt"/>
                <a:cs typeface="+mn-lt"/>
              </a:rPr>
              <a:t>Disponibilidade.</a:t>
            </a:r>
            <a:endParaRPr lang="pt-BR">
              <a:ea typeface="Calibri" panose="020F0502020204030204"/>
              <a:cs typeface="Calibri" panose="020F0502020204030204"/>
            </a:endParaRPr>
          </a:p>
        </p:txBody>
      </p:sp>
      <p:pic>
        <p:nvPicPr>
          <p:cNvPr id="4" name="Imagem 4">
            <a:extLst>
              <a:ext uri="{FF2B5EF4-FFF2-40B4-BE49-F238E27FC236}">
                <a16:creationId xmlns:a16="http://schemas.microsoft.com/office/drawing/2014/main" id="{2E373B58-B094-F2E3-2979-81DC9BA96609}"/>
              </a:ext>
            </a:extLst>
          </p:cNvPr>
          <p:cNvPicPr>
            <a:picLocks noChangeAspect="1"/>
          </p:cNvPicPr>
          <p:nvPr/>
        </p:nvPicPr>
        <p:blipFill>
          <a:blip r:embed="rId2"/>
          <a:stretch>
            <a:fillRect/>
          </a:stretch>
        </p:blipFill>
        <p:spPr>
          <a:xfrm>
            <a:off x="1892060" y="2274559"/>
            <a:ext cx="3778369" cy="885522"/>
          </a:xfrm>
          <a:prstGeom prst="rect">
            <a:avLst/>
          </a:prstGeom>
        </p:spPr>
      </p:pic>
    </p:spTree>
    <p:extLst>
      <p:ext uri="{BB962C8B-B14F-4D97-AF65-F5344CB8AC3E}">
        <p14:creationId xmlns:p14="http://schemas.microsoft.com/office/powerpoint/2010/main" val="2353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23E11-E3F8-40C1-5DCA-CC6F6DA42399}"/>
              </a:ext>
            </a:extLst>
          </p:cNvPr>
          <p:cNvSpPr>
            <a:spLocks noGrp="1"/>
          </p:cNvSpPr>
          <p:nvPr>
            <p:ph type="title"/>
          </p:nvPr>
        </p:nvSpPr>
        <p:spPr/>
        <p:txBody>
          <a:bodyPr/>
          <a:lstStyle/>
          <a:p>
            <a:r>
              <a:rPr lang="pt-BR" b="1">
                <a:ea typeface="+mj-lt"/>
                <a:cs typeface="+mj-lt"/>
              </a:rPr>
              <a:t>Princípios Fundamentais</a:t>
            </a:r>
            <a:endParaRPr lang="pt-BR" b="1"/>
          </a:p>
        </p:txBody>
      </p:sp>
      <p:pic>
        <p:nvPicPr>
          <p:cNvPr id="4" name="Imagem 4" descr="Texto&#10;&#10;Descrição gerada automaticamente">
            <a:extLst>
              <a:ext uri="{FF2B5EF4-FFF2-40B4-BE49-F238E27FC236}">
                <a16:creationId xmlns:a16="http://schemas.microsoft.com/office/drawing/2014/main" id="{0F2FE6CB-255C-2A3D-5A17-C7FA4BE107DE}"/>
              </a:ext>
            </a:extLst>
          </p:cNvPr>
          <p:cNvPicPr>
            <a:picLocks noChangeAspect="1"/>
          </p:cNvPicPr>
          <p:nvPr/>
        </p:nvPicPr>
        <p:blipFill>
          <a:blip r:embed="rId2"/>
          <a:stretch>
            <a:fillRect/>
          </a:stretch>
        </p:blipFill>
        <p:spPr>
          <a:xfrm>
            <a:off x="7449184" y="1403727"/>
            <a:ext cx="4504697" cy="3179353"/>
          </a:xfrm>
          <a:prstGeom prst="rect">
            <a:avLst/>
          </a:prstGeom>
        </p:spPr>
      </p:pic>
      <p:sp>
        <p:nvSpPr>
          <p:cNvPr id="3" name="Espaço Reservado para Conteúdo 2">
            <a:extLst>
              <a:ext uri="{FF2B5EF4-FFF2-40B4-BE49-F238E27FC236}">
                <a16:creationId xmlns:a16="http://schemas.microsoft.com/office/drawing/2014/main" id="{4DF4CC87-BB2B-C6D9-F6F8-AC94E4224E5A}"/>
              </a:ext>
            </a:extLst>
          </p:cNvPr>
          <p:cNvSpPr>
            <a:spLocks noGrp="1"/>
          </p:cNvSpPr>
          <p:nvPr>
            <p:ph idx="1"/>
          </p:nvPr>
        </p:nvSpPr>
        <p:spPr/>
        <p:txBody>
          <a:bodyPr vert="horz" lIns="91440" tIns="45720" rIns="91440" bIns="45720" rtlCol="0" anchor="t">
            <a:normAutofit/>
          </a:bodyPr>
          <a:lstStyle/>
          <a:p>
            <a:pPr algn="just"/>
            <a:r>
              <a:rPr lang="pt-BR">
                <a:ea typeface="+mn-lt"/>
                <a:cs typeface="+mn-lt"/>
              </a:rPr>
              <a:t>O que se deseja evitar, em cada princípio:</a:t>
            </a:r>
          </a:p>
          <a:p>
            <a:pPr algn="just"/>
            <a:r>
              <a:rPr lang="pt-BR">
                <a:ea typeface="+mn-lt"/>
                <a:cs typeface="+mn-lt"/>
              </a:rPr>
              <a:t>Confidencialidade</a:t>
            </a:r>
          </a:p>
          <a:p>
            <a:pPr lvl="1" algn="just"/>
            <a:r>
              <a:rPr lang="pt-BR">
                <a:ea typeface="+mn-lt"/>
                <a:cs typeface="+mn-lt"/>
              </a:rPr>
              <a:t>Informação exposta à visualização não autorizada</a:t>
            </a:r>
            <a:endParaRPr lang="pt-BR"/>
          </a:p>
          <a:p>
            <a:pPr algn="just"/>
            <a:r>
              <a:rPr lang="pt-BR">
                <a:ea typeface="+mn-lt"/>
                <a:cs typeface="+mn-lt"/>
              </a:rPr>
              <a:t>Integridade</a:t>
            </a:r>
          </a:p>
          <a:p>
            <a:pPr lvl="1" algn="just"/>
            <a:r>
              <a:rPr lang="pt-BR">
                <a:ea typeface="+mn-lt"/>
                <a:cs typeface="+mn-lt"/>
              </a:rPr>
              <a:t>Informação exposta ao manuseio não autorizado</a:t>
            </a:r>
            <a:endParaRPr lang="pt-BR">
              <a:ea typeface="Calibri" panose="020F0502020204030204"/>
              <a:cs typeface="Calibri" panose="020F0502020204030204"/>
            </a:endParaRPr>
          </a:p>
          <a:p>
            <a:pPr algn="just"/>
            <a:r>
              <a:rPr lang="pt-BR">
                <a:ea typeface="+mn-lt"/>
                <a:cs typeface="+mn-lt"/>
              </a:rPr>
              <a:t>Disponibilidade</a:t>
            </a:r>
          </a:p>
          <a:p>
            <a:pPr lvl="1" algn="just"/>
            <a:r>
              <a:rPr lang="pt-BR">
                <a:ea typeface="+mn-lt"/>
                <a:cs typeface="+mn-lt"/>
              </a:rPr>
              <a:t>Informação deixa de estar acessível no momento necessário às atividades do negócio</a:t>
            </a:r>
            <a:endParaRPr lang="pt-BR">
              <a:ea typeface="Calibri"/>
              <a:cs typeface="Calibri"/>
            </a:endParaRPr>
          </a:p>
        </p:txBody>
      </p:sp>
    </p:spTree>
    <p:extLst>
      <p:ext uri="{BB962C8B-B14F-4D97-AF65-F5344CB8AC3E}">
        <p14:creationId xmlns:p14="http://schemas.microsoft.com/office/powerpoint/2010/main" val="282759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9AA2E-6BB9-EA04-298B-0A09843CF50A}"/>
              </a:ext>
            </a:extLst>
          </p:cNvPr>
          <p:cNvSpPr>
            <a:spLocks noGrp="1"/>
          </p:cNvSpPr>
          <p:nvPr>
            <p:ph type="title"/>
          </p:nvPr>
        </p:nvSpPr>
        <p:spPr/>
        <p:txBody>
          <a:bodyPr/>
          <a:lstStyle/>
          <a:p>
            <a:r>
              <a:rPr lang="pt-BR" b="1">
                <a:ea typeface="+mj-lt"/>
                <a:cs typeface="+mj-lt"/>
              </a:rPr>
              <a:t>Princípio: Confidencialidade</a:t>
            </a:r>
            <a:endParaRPr lang="pt-BR" b="1"/>
          </a:p>
        </p:txBody>
      </p:sp>
      <p:sp>
        <p:nvSpPr>
          <p:cNvPr id="3" name="Espaço Reservado para Conteúdo 2">
            <a:extLst>
              <a:ext uri="{FF2B5EF4-FFF2-40B4-BE49-F238E27FC236}">
                <a16:creationId xmlns:a16="http://schemas.microsoft.com/office/drawing/2014/main" id="{75E4D16C-9187-EB30-91D5-A7839A523155}"/>
              </a:ext>
            </a:extLst>
          </p:cNvPr>
          <p:cNvSpPr>
            <a:spLocks noGrp="1"/>
          </p:cNvSpPr>
          <p:nvPr>
            <p:ph idx="1"/>
          </p:nvPr>
        </p:nvSpPr>
        <p:spPr>
          <a:xfrm>
            <a:off x="838200" y="1825625"/>
            <a:ext cx="10515600" cy="4394470"/>
          </a:xfrm>
        </p:spPr>
        <p:txBody>
          <a:bodyPr vert="horz" lIns="91440" tIns="45720" rIns="91440" bIns="45720" rtlCol="0" anchor="t">
            <a:normAutofit/>
          </a:bodyPr>
          <a:lstStyle/>
          <a:p>
            <a:r>
              <a:rPr lang="pt-BR">
                <a:ea typeface="+mn-lt"/>
                <a:cs typeface="+mn-lt"/>
              </a:rPr>
              <a:t>Só quem acessa é quem pode acessar</a:t>
            </a:r>
          </a:p>
          <a:p>
            <a:r>
              <a:rPr lang="pt-BR">
                <a:ea typeface="+mn-lt"/>
                <a:cs typeface="+mn-lt"/>
              </a:rPr>
              <a:t>Classificação das Informações</a:t>
            </a:r>
          </a:p>
          <a:p>
            <a:pPr lvl="1"/>
            <a:r>
              <a:rPr lang="pt-BR">
                <a:ea typeface="+mn-lt"/>
                <a:cs typeface="+mn-lt"/>
              </a:rPr>
              <a:t>Públicas</a:t>
            </a:r>
          </a:p>
          <a:p>
            <a:pPr lvl="2"/>
            <a:r>
              <a:rPr lang="pt-BR">
                <a:ea typeface="+mn-lt"/>
                <a:cs typeface="+mn-lt"/>
              </a:rPr>
              <a:t>Publicação ou perda não tem consequências prejudiciais</a:t>
            </a:r>
            <a:endParaRPr lang="pt-BR">
              <a:ea typeface="Calibri" panose="020F0502020204030204"/>
              <a:cs typeface="Calibri" panose="020F0502020204030204"/>
            </a:endParaRPr>
          </a:p>
          <a:p>
            <a:pPr lvl="1"/>
            <a:r>
              <a:rPr lang="pt-BR">
                <a:ea typeface="+mn-lt"/>
                <a:cs typeface="+mn-lt"/>
              </a:rPr>
              <a:t>Internas</a:t>
            </a:r>
          </a:p>
          <a:p>
            <a:pPr lvl="2"/>
            <a:r>
              <a:rPr lang="pt-BR">
                <a:ea typeface="+mn-lt"/>
                <a:cs typeface="+mn-lt"/>
              </a:rPr>
              <a:t>Publicação ou perda não tem consequências sérias</a:t>
            </a:r>
            <a:endParaRPr lang="pt-BR">
              <a:ea typeface="Calibri"/>
              <a:cs typeface="Calibri"/>
            </a:endParaRPr>
          </a:p>
          <a:p>
            <a:pPr lvl="1"/>
            <a:r>
              <a:rPr lang="pt-BR">
                <a:ea typeface="+mn-lt"/>
                <a:cs typeface="+mn-lt"/>
              </a:rPr>
              <a:t>Confidenciais</a:t>
            </a:r>
          </a:p>
          <a:p>
            <a:pPr lvl="2"/>
            <a:r>
              <a:rPr lang="pt-BR">
                <a:ea typeface="+mn-lt"/>
                <a:cs typeface="+mn-lt"/>
              </a:rPr>
              <a:t>Publicação ou perda pode acarretar problemas significativos, com perdas financeiras, de clientes ou de credibilidade</a:t>
            </a:r>
            <a:endParaRPr lang="pt-BR"/>
          </a:p>
          <a:p>
            <a:pPr lvl="1"/>
            <a:r>
              <a:rPr lang="pt-BR">
                <a:ea typeface="+mn-lt"/>
                <a:cs typeface="+mn-lt"/>
              </a:rPr>
              <a:t>Secretas</a:t>
            </a:r>
          </a:p>
          <a:p>
            <a:pPr lvl="2"/>
            <a:r>
              <a:rPr lang="pt-BR">
                <a:ea typeface="+mn-lt"/>
                <a:cs typeface="+mn-lt"/>
              </a:rPr>
              <a:t>Publicação ou perda pode ser desastrosa para os negócios</a:t>
            </a:r>
            <a:endParaRPr lang="pt-BR">
              <a:ea typeface="Calibri"/>
              <a:cs typeface="Calibri"/>
            </a:endParaRPr>
          </a:p>
        </p:txBody>
      </p:sp>
      <p:pic>
        <p:nvPicPr>
          <p:cNvPr id="5" name="Imagem 5" descr="Texto, Logotipo&#10;&#10;Descrição gerada automaticamente">
            <a:extLst>
              <a:ext uri="{FF2B5EF4-FFF2-40B4-BE49-F238E27FC236}">
                <a16:creationId xmlns:a16="http://schemas.microsoft.com/office/drawing/2014/main" id="{A87F151D-C88E-6997-F796-30E0DD52F4BB}"/>
              </a:ext>
            </a:extLst>
          </p:cNvPr>
          <p:cNvPicPr>
            <a:picLocks noChangeAspect="1"/>
          </p:cNvPicPr>
          <p:nvPr/>
        </p:nvPicPr>
        <p:blipFill>
          <a:blip r:embed="rId2"/>
          <a:stretch>
            <a:fillRect/>
          </a:stretch>
        </p:blipFill>
        <p:spPr>
          <a:xfrm>
            <a:off x="6809117" y="1333142"/>
            <a:ext cx="5057954" cy="1905718"/>
          </a:xfrm>
          <a:prstGeom prst="rect">
            <a:avLst/>
          </a:prstGeom>
        </p:spPr>
      </p:pic>
    </p:spTree>
    <p:extLst>
      <p:ext uri="{BB962C8B-B14F-4D97-AF65-F5344CB8AC3E}">
        <p14:creationId xmlns:p14="http://schemas.microsoft.com/office/powerpoint/2010/main" val="123679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464E2AD6-A725-4555-49EB-FF4636F36A62}"/>
              </a:ext>
            </a:extLst>
          </p:cNvPr>
          <p:cNvPicPr>
            <a:picLocks noChangeAspect="1"/>
          </p:cNvPicPr>
          <p:nvPr/>
        </p:nvPicPr>
        <p:blipFill>
          <a:blip r:embed="rId2"/>
          <a:stretch>
            <a:fillRect/>
          </a:stretch>
        </p:blipFill>
        <p:spPr>
          <a:xfrm>
            <a:off x="7111042" y="2028768"/>
            <a:ext cx="5086709" cy="4827672"/>
          </a:xfrm>
          <a:prstGeom prst="rect">
            <a:avLst/>
          </a:prstGeom>
        </p:spPr>
      </p:pic>
      <p:sp>
        <p:nvSpPr>
          <p:cNvPr id="2" name="Título 1">
            <a:extLst>
              <a:ext uri="{FF2B5EF4-FFF2-40B4-BE49-F238E27FC236}">
                <a16:creationId xmlns:a16="http://schemas.microsoft.com/office/drawing/2014/main" id="{B2CC1D14-C67E-E404-D377-18188172167F}"/>
              </a:ext>
            </a:extLst>
          </p:cNvPr>
          <p:cNvSpPr>
            <a:spLocks noGrp="1"/>
          </p:cNvSpPr>
          <p:nvPr>
            <p:ph type="title"/>
          </p:nvPr>
        </p:nvSpPr>
        <p:spPr/>
        <p:txBody>
          <a:bodyPr/>
          <a:lstStyle/>
          <a:p>
            <a:r>
              <a:rPr lang="pt-BR" b="1">
                <a:ea typeface="+mj-lt"/>
                <a:cs typeface="+mj-lt"/>
              </a:rPr>
              <a:t>Princípio: Integridade</a:t>
            </a:r>
            <a:endParaRPr lang="pt-BR" b="1"/>
          </a:p>
        </p:txBody>
      </p:sp>
      <p:sp>
        <p:nvSpPr>
          <p:cNvPr id="3" name="Espaço Reservado para Conteúdo 2">
            <a:extLst>
              <a:ext uri="{FF2B5EF4-FFF2-40B4-BE49-F238E27FC236}">
                <a16:creationId xmlns:a16="http://schemas.microsoft.com/office/drawing/2014/main" id="{222A603E-4938-0316-2FB6-07EDAE49CB28}"/>
              </a:ext>
            </a:extLst>
          </p:cNvPr>
          <p:cNvSpPr>
            <a:spLocks noGrp="1"/>
          </p:cNvSpPr>
          <p:nvPr>
            <p:ph idx="1"/>
          </p:nvPr>
        </p:nvSpPr>
        <p:spPr/>
        <p:txBody>
          <a:bodyPr vert="horz" lIns="91440" tIns="45720" rIns="91440" bIns="45720" rtlCol="0" anchor="t">
            <a:normAutofit/>
          </a:bodyPr>
          <a:lstStyle/>
          <a:p>
            <a:r>
              <a:rPr lang="pt-BR">
                <a:ea typeface="+mn-lt"/>
                <a:cs typeface="+mn-lt"/>
              </a:rPr>
              <a:t>Informação sem adulterações espúrias</a:t>
            </a:r>
          </a:p>
          <a:p>
            <a:r>
              <a:rPr lang="pt-BR">
                <a:ea typeface="+mn-lt"/>
                <a:cs typeface="+mn-lt"/>
              </a:rPr>
              <a:t>Garantias</a:t>
            </a:r>
          </a:p>
          <a:p>
            <a:pPr lvl="1"/>
            <a:r>
              <a:rPr lang="pt-BR">
                <a:ea typeface="+mn-lt"/>
                <a:cs typeface="+mn-lt"/>
              </a:rPr>
              <a:t>A informação não foi perdida</a:t>
            </a:r>
          </a:p>
          <a:p>
            <a:pPr lvl="1"/>
            <a:r>
              <a:rPr lang="pt-BR">
                <a:ea typeface="+mn-lt"/>
                <a:cs typeface="+mn-lt"/>
              </a:rPr>
              <a:t>A informação não foi alterada indevidamente</a:t>
            </a:r>
            <a:endParaRPr lang="pt-BR">
              <a:ea typeface="Calibri"/>
              <a:cs typeface="Calibri"/>
            </a:endParaRPr>
          </a:p>
        </p:txBody>
      </p:sp>
    </p:spTree>
    <p:extLst>
      <p:ext uri="{BB962C8B-B14F-4D97-AF65-F5344CB8AC3E}">
        <p14:creationId xmlns:p14="http://schemas.microsoft.com/office/powerpoint/2010/main" val="253285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descr="Uma imagem contendo pequeno, quarto, mesa&#10;&#10;Descrição gerada automaticamente">
            <a:extLst>
              <a:ext uri="{FF2B5EF4-FFF2-40B4-BE49-F238E27FC236}">
                <a16:creationId xmlns:a16="http://schemas.microsoft.com/office/drawing/2014/main" id="{8197AEAA-8DCD-8A31-5835-2C2DCAF4B2E6}"/>
              </a:ext>
            </a:extLst>
          </p:cNvPr>
          <p:cNvPicPr>
            <a:picLocks noChangeAspect="1"/>
          </p:cNvPicPr>
          <p:nvPr/>
        </p:nvPicPr>
        <p:blipFill>
          <a:blip r:embed="rId2"/>
          <a:stretch>
            <a:fillRect/>
          </a:stretch>
        </p:blipFill>
        <p:spPr>
          <a:xfrm>
            <a:off x="6622212" y="2972088"/>
            <a:ext cx="5575538" cy="3889938"/>
          </a:xfrm>
          <a:prstGeom prst="rect">
            <a:avLst/>
          </a:prstGeom>
        </p:spPr>
      </p:pic>
      <p:sp>
        <p:nvSpPr>
          <p:cNvPr id="2" name="Título 1">
            <a:extLst>
              <a:ext uri="{FF2B5EF4-FFF2-40B4-BE49-F238E27FC236}">
                <a16:creationId xmlns:a16="http://schemas.microsoft.com/office/drawing/2014/main" id="{BA0CC55F-E4F2-D0E3-9BF0-A193FFB8ECE7}"/>
              </a:ext>
            </a:extLst>
          </p:cNvPr>
          <p:cNvSpPr>
            <a:spLocks noGrp="1"/>
          </p:cNvSpPr>
          <p:nvPr>
            <p:ph type="title"/>
          </p:nvPr>
        </p:nvSpPr>
        <p:spPr/>
        <p:txBody>
          <a:bodyPr/>
          <a:lstStyle/>
          <a:p>
            <a:r>
              <a:rPr lang="pt-BR" b="1">
                <a:ea typeface="+mj-lt"/>
                <a:cs typeface="+mj-lt"/>
              </a:rPr>
              <a:t>Princípio: Disponibilidade</a:t>
            </a:r>
            <a:endParaRPr lang="pt-BR" b="1"/>
          </a:p>
        </p:txBody>
      </p:sp>
      <p:sp>
        <p:nvSpPr>
          <p:cNvPr id="3" name="Espaço Reservado para Conteúdo 2">
            <a:extLst>
              <a:ext uri="{FF2B5EF4-FFF2-40B4-BE49-F238E27FC236}">
                <a16:creationId xmlns:a16="http://schemas.microsoft.com/office/drawing/2014/main" id="{14BF02AA-0B47-092F-3AB3-164DEB53876E}"/>
              </a:ext>
            </a:extLst>
          </p:cNvPr>
          <p:cNvSpPr>
            <a:spLocks noGrp="1"/>
          </p:cNvSpPr>
          <p:nvPr>
            <p:ph idx="1"/>
          </p:nvPr>
        </p:nvSpPr>
        <p:spPr/>
        <p:txBody>
          <a:bodyPr vert="horz" lIns="91440" tIns="45720" rIns="91440" bIns="45720" rtlCol="0" anchor="t">
            <a:normAutofit/>
          </a:bodyPr>
          <a:lstStyle/>
          <a:p>
            <a:r>
              <a:rPr lang="pt-BR">
                <a:ea typeface="+mn-lt"/>
                <a:cs typeface="+mn-lt"/>
              </a:rPr>
              <a:t>Sempre acessível</a:t>
            </a:r>
          </a:p>
          <a:p>
            <a:r>
              <a:rPr lang="pt-BR">
                <a:ea typeface="+mn-lt"/>
                <a:cs typeface="+mn-lt"/>
              </a:rPr>
              <a:t>Pontos relevantes</a:t>
            </a:r>
          </a:p>
          <a:p>
            <a:r>
              <a:rPr lang="pt-BR">
                <a:ea typeface="+mn-lt"/>
                <a:cs typeface="+mn-lt"/>
              </a:rPr>
              <a:t>Disponível em tempo hábil</a:t>
            </a:r>
          </a:p>
          <a:p>
            <a:pPr lvl="1"/>
            <a:r>
              <a:rPr lang="pt-BR">
                <a:ea typeface="+mn-lt"/>
                <a:cs typeface="+mn-lt"/>
              </a:rPr>
              <a:t>Indisponibilidade = perda de informação</a:t>
            </a:r>
            <a:endParaRPr lang="pt-BR">
              <a:ea typeface="Calibri"/>
              <a:cs typeface="Calibri"/>
            </a:endParaRPr>
          </a:p>
          <a:p>
            <a:r>
              <a:rPr lang="pt-BR">
                <a:ea typeface="+mn-lt"/>
                <a:cs typeface="+mn-lt"/>
              </a:rPr>
              <a:t>Apenas para aqueles têm acesso</a:t>
            </a:r>
            <a:endParaRPr lang="pt-BR">
              <a:ea typeface="Calibri"/>
              <a:cs typeface="Calibri"/>
            </a:endParaRPr>
          </a:p>
        </p:txBody>
      </p:sp>
    </p:spTree>
    <p:extLst>
      <p:ext uri="{BB962C8B-B14F-4D97-AF65-F5344CB8AC3E}">
        <p14:creationId xmlns:p14="http://schemas.microsoft.com/office/powerpoint/2010/main" val="3586043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A4417-C645-3D3E-93A0-9DC94583E049}"/>
              </a:ext>
            </a:extLst>
          </p:cNvPr>
          <p:cNvSpPr>
            <a:spLocks noGrp="1"/>
          </p:cNvSpPr>
          <p:nvPr>
            <p:ph type="title"/>
          </p:nvPr>
        </p:nvSpPr>
        <p:spPr/>
        <p:txBody>
          <a:bodyPr/>
          <a:lstStyle/>
          <a:p>
            <a:r>
              <a:rPr lang="pt-BR" b="1">
                <a:ea typeface="+mj-lt"/>
                <a:cs typeface="+mj-lt"/>
              </a:rPr>
              <a:t>Hexagrama </a:t>
            </a:r>
            <a:r>
              <a:rPr lang="pt-BR" b="1" err="1">
                <a:ea typeface="+mj-lt"/>
                <a:cs typeface="+mj-lt"/>
              </a:rPr>
              <a:t>Parkeriano</a:t>
            </a:r>
            <a:endParaRPr lang="pt-BR" b="1" err="1"/>
          </a:p>
        </p:txBody>
      </p:sp>
      <p:sp>
        <p:nvSpPr>
          <p:cNvPr id="3" name="Espaço Reservado para Conteúdo 2">
            <a:extLst>
              <a:ext uri="{FF2B5EF4-FFF2-40B4-BE49-F238E27FC236}">
                <a16:creationId xmlns:a16="http://schemas.microsoft.com/office/drawing/2014/main" id="{92D7846B-733F-F7E8-622B-508ADC148163}"/>
              </a:ext>
            </a:extLst>
          </p:cNvPr>
          <p:cNvSpPr>
            <a:spLocks noGrp="1"/>
          </p:cNvSpPr>
          <p:nvPr>
            <p:ph idx="1"/>
          </p:nvPr>
        </p:nvSpPr>
        <p:spPr/>
        <p:txBody>
          <a:bodyPr vert="horz" lIns="91440" tIns="45720" rIns="91440" bIns="45720" rtlCol="0" anchor="t">
            <a:normAutofit/>
          </a:bodyPr>
          <a:lstStyle/>
          <a:p>
            <a:r>
              <a:rPr lang="pt-BR">
                <a:ea typeface="+mn-lt"/>
                <a:cs typeface="+mn-lt"/>
              </a:rPr>
              <a:t>Prof. </a:t>
            </a:r>
            <a:r>
              <a:rPr lang="pt-BR" err="1">
                <a:ea typeface="+mn-lt"/>
                <a:cs typeface="+mn-lt"/>
              </a:rPr>
              <a:t>Donn</a:t>
            </a:r>
            <a:r>
              <a:rPr lang="pt-BR">
                <a:ea typeface="+mn-lt"/>
                <a:cs typeface="+mn-lt"/>
              </a:rPr>
              <a:t> B. Parker</a:t>
            </a:r>
            <a:endParaRPr lang="pt-BR"/>
          </a:p>
        </p:txBody>
      </p:sp>
      <p:pic>
        <p:nvPicPr>
          <p:cNvPr id="5" name="Imagem 5" descr="Diagrama&#10;&#10;Descrição gerada automaticamente">
            <a:extLst>
              <a:ext uri="{FF2B5EF4-FFF2-40B4-BE49-F238E27FC236}">
                <a16:creationId xmlns:a16="http://schemas.microsoft.com/office/drawing/2014/main" id="{24D9AA85-76A3-3023-75A1-94A0693452BF}"/>
              </a:ext>
            </a:extLst>
          </p:cNvPr>
          <p:cNvPicPr>
            <a:picLocks noChangeAspect="1"/>
          </p:cNvPicPr>
          <p:nvPr/>
        </p:nvPicPr>
        <p:blipFill rotWithShape="1">
          <a:blip r:embed="rId2"/>
          <a:srcRect l="4000" r="4210" b="424"/>
          <a:stretch/>
        </p:blipFill>
        <p:spPr>
          <a:xfrm>
            <a:off x="368059" y="2656936"/>
            <a:ext cx="6265891" cy="3370090"/>
          </a:xfrm>
          <a:prstGeom prst="rect">
            <a:avLst/>
          </a:prstGeom>
        </p:spPr>
      </p:pic>
      <p:pic>
        <p:nvPicPr>
          <p:cNvPr id="4" name="Imagem 4" descr="Forma&#10;&#10;Descrição gerada automaticamente">
            <a:extLst>
              <a:ext uri="{FF2B5EF4-FFF2-40B4-BE49-F238E27FC236}">
                <a16:creationId xmlns:a16="http://schemas.microsoft.com/office/drawing/2014/main" id="{5647F0EB-E3D0-3428-70B6-8C067E6D30AD}"/>
              </a:ext>
            </a:extLst>
          </p:cNvPr>
          <p:cNvPicPr>
            <a:picLocks noChangeAspect="1"/>
          </p:cNvPicPr>
          <p:nvPr/>
        </p:nvPicPr>
        <p:blipFill rotWithShape="1">
          <a:blip r:embed="rId3"/>
          <a:srcRect l="9836" t="3529" r="16136" b="5000"/>
          <a:stretch/>
        </p:blipFill>
        <p:spPr>
          <a:xfrm>
            <a:off x="6813836" y="2111117"/>
            <a:ext cx="5010860" cy="4462515"/>
          </a:xfrm>
          <a:prstGeom prst="rect">
            <a:avLst/>
          </a:prstGeom>
        </p:spPr>
      </p:pic>
    </p:spTree>
    <p:extLst>
      <p:ext uri="{BB962C8B-B14F-4D97-AF65-F5344CB8AC3E}">
        <p14:creationId xmlns:p14="http://schemas.microsoft.com/office/powerpoint/2010/main" val="389998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999C3-30A0-F220-8B03-7FCB0D559CCB}"/>
              </a:ext>
            </a:extLst>
          </p:cNvPr>
          <p:cNvSpPr>
            <a:spLocks noGrp="1"/>
          </p:cNvSpPr>
          <p:nvPr>
            <p:ph type="title"/>
          </p:nvPr>
        </p:nvSpPr>
        <p:spPr/>
        <p:txBody>
          <a:bodyPr/>
          <a:lstStyle/>
          <a:p>
            <a:r>
              <a:rPr lang="pt-BR" b="1">
                <a:ea typeface="+mj-lt"/>
                <a:cs typeface="+mj-lt"/>
              </a:rPr>
              <a:t>Princípio: Posse</a:t>
            </a:r>
            <a:endParaRPr lang="pt-BR" b="1"/>
          </a:p>
        </p:txBody>
      </p:sp>
      <p:sp>
        <p:nvSpPr>
          <p:cNvPr id="3" name="Espaço Reservado para Conteúdo 2">
            <a:extLst>
              <a:ext uri="{FF2B5EF4-FFF2-40B4-BE49-F238E27FC236}">
                <a16:creationId xmlns:a16="http://schemas.microsoft.com/office/drawing/2014/main" id="{352D5F21-0AED-52B4-6789-F58C43CEBD96}"/>
              </a:ext>
            </a:extLst>
          </p:cNvPr>
          <p:cNvSpPr>
            <a:spLocks noGrp="1"/>
          </p:cNvSpPr>
          <p:nvPr>
            <p:ph idx="1"/>
          </p:nvPr>
        </p:nvSpPr>
        <p:spPr>
          <a:xfrm>
            <a:off x="838200" y="1825625"/>
            <a:ext cx="10515600" cy="4667639"/>
          </a:xfrm>
        </p:spPr>
        <p:txBody>
          <a:bodyPr vert="horz" lIns="91440" tIns="45720" rIns="91440" bIns="45720" rtlCol="0" anchor="t">
            <a:normAutofit/>
          </a:bodyPr>
          <a:lstStyle/>
          <a:p>
            <a:r>
              <a:rPr lang="pt-BR">
                <a:ea typeface="+mn-lt"/>
                <a:cs typeface="+mn-lt"/>
              </a:rPr>
              <a:t>Controlar quem pode ter acesso</a:t>
            </a:r>
            <a:endParaRPr lang="pt-BR"/>
          </a:p>
          <a:p>
            <a:pPr lvl="1"/>
            <a:r>
              <a:rPr lang="pt-BR">
                <a:ea typeface="+mn-lt"/>
                <a:cs typeface="+mn-lt"/>
              </a:rPr>
              <a:t>Quem guarda/controla esses dados</a:t>
            </a:r>
            <a:endParaRPr lang="pt-BR">
              <a:ea typeface="Calibri"/>
              <a:cs typeface="Calibri"/>
            </a:endParaRPr>
          </a:p>
          <a:p>
            <a:pPr lvl="1"/>
            <a:endParaRPr lang="pt-BR">
              <a:ea typeface="+mn-lt"/>
              <a:cs typeface="+mn-lt"/>
            </a:endParaRPr>
          </a:p>
          <a:p>
            <a:pPr lvl="1"/>
            <a:endParaRPr lang="pt-BR">
              <a:ea typeface="+mn-lt"/>
              <a:cs typeface="+mn-lt"/>
            </a:endParaRPr>
          </a:p>
          <a:p>
            <a:pPr lvl="1"/>
            <a:endParaRPr lang="pt-BR">
              <a:ea typeface="+mn-lt"/>
              <a:cs typeface="+mn-lt"/>
            </a:endParaRPr>
          </a:p>
          <a:p>
            <a:r>
              <a:rPr lang="pt-BR">
                <a:ea typeface="+mn-lt"/>
                <a:cs typeface="+mn-lt"/>
              </a:rPr>
              <a:t>Dados vazados</a:t>
            </a:r>
          </a:p>
          <a:p>
            <a:r>
              <a:rPr lang="pt-BR">
                <a:ea typeface="+mn-lt"/>
                <a:cs typeface="+mn-lt"/>
              </a:rPr>
              <a:t>Se não forem usados/analisados...</a:t>
            </a:r>
          </a:p>
          <a:p>
            <a:pPr lvl="1"/>
            <a:r>
              <a:rPr lang="pt-BR">
                <a:ea typeface="+mn-lt"/>
                <a:cs typeface="+mn-lt"/>
              </a:rPr>
              <a:t>Não houve quebra de confidencialidade</a:t>
            </a:r>
            <a:endParaRPr lang="pt-BR">
              <a:ea typeface="Calibri"/>
              <a:cs typeface="Calibri"/>
            </a:endParaRPr>
          </a:p>
          <a:p>
            <a:r>
              <a:rPr lang="pt-BR">
                <a:ea typeface="+mn-lt"/>
                <a:cs typeface="+mn-lt"/>
              </a:rPr>
              <a:t>Houve, porém quebra na “posse”</a:t>
            </a:r>
          </a:p>
          <a:p>
            <a:pPr lvl="1"/>
            <a:r>
              <a:rPr lang="pt-BR">
                <a:ea typeface="+mn-lt"/>
                <a:cs typeface="+mn-lt"/>
              </a:rPr>
              <a:t>Os dados estão em posse de quem não devia</a:t>
            </a:r>
            <a:endParaRPr lang="pt-BR">
              <a:ea typeface="Calibri"/>
              <a:cs typeface="Calibri"/>
            </a:endParaRPr>
          </a:p>
        </p:txBody>
      </p:sp>
      <p:pic>
        <p:nvPicPr>
          <p:cNvPr id="4" name="Imagem 4">
            <a:extLst>
              <a:ext uri="{FF2B5EF4-FFF2-40B4-BE49-F238E27FC236}">
                <a16:creationId xmlns:a16="http://schemas.microsoft.com/office/drawing/2014/main" id="{8F44A3F0-39AE-933C-8C47-7D2DEA1881B2}"/>
              </a:ext>
            </a:extLst>
          </p:cNvPr>
          <p:cNvPicPr>
            <a:picLocks noChangeAspect="1"/>
          </p:cNvPicPr>
          <p:nvPr/>
        </p:nvPicPr>
        <p:blipFill>
          <a:blip r:embed="rId2"/>
          <a:stretch>
            <a:fillRect/>
          </a:stretch>
        </p:blipFill>
        <p:spPr>
          <a:xfrm>
            <a:off x="7182928" y="1709114"/>
            <a:ext cx="4195313" cy="3152224"/>
          </a:xfrm>
          <a:prstGeom prst="rect">
            <a:avLst/>
          </a:prstGeom>
        </p:spPr>
      </p:pic>
    </p:spTree>
    <p:extLst>
      <p:ext uri="{BB962C8B-B14F-4D97-AF65-F5344CB8AC3E}">
        <p14:creationId xmlns:p14="http://schemas.microsoft.com/office/powerpoint/2010/main" val="295489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descr="Pessoas sorrindo posando para foto&#10;&#10;Descrição gerada automaticamente">
            <a:extLst>
              <a:ext uri="{FF2B5EF4-FFF2-40B4-BE49-F238E27FC236}">
                <a16:creationId xmlns:a16="http://schemas.microsoft.com/office/drawing/2014/main" id="{E4BE5BFF-4F69-5939-0C81-D82C937BF060}"/>
              </a:ext>
            </a:extLst>
          </p:cNvPr>
          <p:cNvPicPr>
            <a:picLocks noChangeAspect="1"/>
          </p:cNvPicPr>
          <p:nvPr/>
        </p:nvPicPr>
        <p:blipFill rotWithShape="1">
          <a:blip r:embed="rId2">
            <a:alphaModFix amt="40000"/>
          </a:blip>
          <a:srcRect l="11515" r="11473"/>
          <a:stretch/>
        </p:blipFill>
        <p:spPr>
          <a:xfrm>
            <a:off x="20" y="10"/>
            <a:ext cx="8450297" cy="6857990"/>
          </a:xfrm>
          <a:prstGeom prst="rect">
            <a:avLst/>
          </a:prstGeom>
        </p:spPr>
      </p:pic>
      <p:sp>
        <p:nvSpPr>
          <p:cNvPr id="2" name="Título 1">
            <a:extLst>
              <a:ext uri="{FF2B5EF4-FFF2-40B4-BE49-F238E27FC236}">
                <a16:creationId xmlns:a16="http://schemas.microsoft.com/office/drawing/2014/main" id="{070036E5-F9D6-6F92-5B4F-11171A11257A}"/>
              </a:ext>
            </a:extLst>
          </p:cNvPr>
          <p:cNvSpPr>
            <a:spLocks noGrp="1"/>
          </p:cNvSpPr>
          <p:nvPr>
            <p:ph type="title"/>
          </p:nvPr>
        </p:nvSpPr>
        <p:spPr>
          <a:xfrm>
            <a:off x="838201" y="365125"/>
            <a:ext cx="5251316" cy="1627636"/>
          </a:xfrm>
        </p:spPr>
        <p:txBody>
          <a:bodyPr>
            <a:normAutofit/>
          </a:bodyPr>
          <a:lstStyle/>
          <a:p>
            <a:r>
              <a:rPr lang="pt-BR" b="1">
                <a:solidFill>
                  <a:srgbClr val="FFFFFF"/>
                </a:solidFill>
                <a:ea typeface="+mj-lt"/>
                <a:cs typeface="+mj-lt"/>
              </a:rPr>
              <a:t>Princípio: Autenticidade</a:t>
            </a:r>
            <a:endParaRPr lang="pt-BR" b="1">
              <a:solidFill>
                <a:srgbClr val="FFFFFF"/>
              </a:solidFill>
            </a:endParaRPr>
          </a:p>
        </p:txBody>
      </p:sp>
      <p:graphicFrame>
        <p:nvGraphicFramePr>
          <p:cNvPr id="18" name="Espaço Reservado para Conteúdo 2">
            <a:extLst>
              <a:ext uri="{FF2B5EF4-FFF2-40B4-BE49-F238E27FC236}">
                <a16:creationId xmlns:a16="http://schemas.microsoft.com/office/drawing/2014/main" id="{C993C204-7B8E-808B-28AE-4DEEF24E194B}"/>
              </a:ext>
            </a:extLst>
          </p:cNvPr>
          <p:cNvGraphicFramePr>
            <a:graphicFrameLocks noGrp="1"/>
          </p:cNvGraphicFramePr>
          <p:nvPr>
            <p:ph idx="1"/>
          </p:nvPr>
        </p:nvGraphicFramePr>
        <p:xfrm>
          <a:off x="838200" y="2219785"/>
          <a:ext cx="4619621" cy="3957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m 4" descr="Uma imagem contendo segurando, pequeno, azul, tigela&#10;&#10;Descrição gerada automaticamente">
            <a:extLst>
              <a:ext uri="{FF2B5EF4-FFF2-40B4-BE49-F238E27FC236}">
                <a16:creationId xmlns:a16="http://schemas.microsoft.com/office/drawing/2014/main" id="{84D7F532-052A-D280-D36C-4FF711067AD5}"/>
              </a:ext>
            </a:extLst>
          </p:cNvPr>
          <p:cNvPicPr>
            <a:picLocks noChangeAspect="1"/>
          </p:cNvPicPr>
          <p:nvPr/>
        </p:nvPicPr>
        <p:blipFill rotWithShape="1">
          <a:blip r:embed="rId8"/>
          <a:srcRect l="13053"/>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0753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E46834-A028-C979-D91C-A8D331429C2B}"/>
              </a:ext>
            </a:extLst>
          </p:cNvPr>
          <p:cNvSpPr>
            <a:spLocks noGrp="1"/>
          </p:cNvSpPr>
          <p:nvPr>
            <p:ph type="title"/>
          </p:nvPr>
        </p:nvSpPr>
        <p:spPr>
          <a:xfrm>
            <a:off x="971368" y="371719"/>
            <a:ext cx="6125964" cy="1906863"/>
          </a:xfrm>
        </p:spPr>
        <p:txBody>
          <a:bodyPr anchor="b">
            <a:normAutofit/>
          </a:bodyPr>
          <a:lstStyle/>
          <a:p>
            <a:r>
              <a:rPr lang="pt-BR" b="1">
                <a:ea typeface="+mj-lt"/>
                <a:cs typeface="+mj-lt"/>
              </a:rPr>
              <a:t>O que há em comum nessas apps?</a:t>
            </a:r>
          </a:p>
        </p:txBody>
      </p:sp>
      <p:sp>
        <p:nvSpPr>
          <p:cNvPr id="10" name="Content Placeholder 9">
            <a:extLst>
              <a:ext uri="{FF2B5EF4-FFF2-40B4-BE49-F238E27FC236}">
                <a16:creationId xmlns:a16="http://schemas.microsoft.com/office/drawing/2014/main" id="{17163850-5DEC-3FC8-0982-DEDD158F975F}"/>
              </a:ext>
            </a:extLst>
          </p:cNvPr>
          <p:cNvSpPr>
            <a:spLocks noGrp="1"/>
          </p:cNvSpPr>
          <p:nvPr>
            <p:ph idx="1"/>
          </p:nvPr>
        </p:nvSpPr>
        <p:spPr>
          <a:xfrm>
            <a:off x="971368" y="2711395"/>
            <a:ext cx="4114801" cy="3465568"/>
          </a:xfrm>
        </p:spPr>
        <p:txBody>
          <a:bodyPr>
            <a:normAutofit/>
          </a:bodyPr>
          <a:lstStyle/>
          <a:p>
            <a:endParaRPr lang="en-US" sz="2000"/>
          </a:p>
        </p:txBody>
      </p:sp>
      <p:pic>
        <p:nvPicPr>
          <p:cNvPr id="6" name="Imagem 6" descr="Interface gráfica do usuário, Aplicativo&#10;&#10;Descrição gerada automaticamente">
            <a:extLst>
              <a:ext uri="{FF2B5EF4-FFF2-40B4-BE49-F238E27FC236}">
                <a16:creationId xmlns:a16="http://schemas.microsoft.com/office/drawing/2014/main" id="{6F3DAA4F-623B-8477-CEFF-C0B5F5B25C35}"/>
              </a:ext>
            </a:extLst>
          </p:cNvPr>
          <p:cNvPicPr>
            <a:picLocks noChangeAspect="1"/>
          </p:cNvPicPr>
          <p:nvPr/>
        </p:nvPicPr>
        <p:blipFill rotWithShape="1">
          <a:blip r:embed="rId2"/>
          <a:srcRect t="8783" r="2" b="6464"/>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4" name="Imagem 4" descr="Interface gráfica do usuário, Texto, Aplicativo, chat ou mensagem de texto&#10;&#10;Descrição gerada automaticamente">
            <a:extLst>
              <a:ext uri="{FF2B5EF4-FFF2-40B4-BE49-F238E27FC236}">
                <a16:creationId xmlns:a16="http://schemas.microsoft.com/office/drawing/2014/main" id="{12F3B955-9D45-2324-F595-E23075B969B8}"/>
              </a:ext>
            </a:extLst>
          </p:cNvPr>
          <p:cNvPicPr>
            <a:picLocks noChangeAspect="1"/>
          </p:cNvPicPr>
          <p:nvPr/>
        </p:nvPicPr>
        <p:blipFill rotWithShape="1">
          <a:blip r:embed="rId3"/>
          <a:srcRect l="266" r="4" b="4"/>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5" name="Imagem 5" descr="Interface gráfica do usuário, Aplicativo&#10;&#10;Descrição gerada automaticamente">
            <a:extLst>
              <a:ext uri="{FF2B5EF4-FFF2-40B4-BE49-F238E27FC236}">
                <a16:creationId xmlns:a16="http://schemas.microsoft.com/office/drawing/2014/main" id="{B961962B-6D4D-AD51-AAA0-E6D695850F81}"/>
              </a:ext>
            </a:extLst>
          </p:cNvPr>
          <p:cNvPicPr>
            <a:picLocks noChangeAspect="1"/>
          </p:cNvPicPr>
          <p:nvPr/>
        </p:nvPicPr>
        <p:blipFill rotWithShape="1">
          <a:blip r:embed="rId4"/>
          <a:srcRect l="24565" r="-1" b="-1"/>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1807464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C100FC-024E-7B21-29D4-2DEC81A8755A}"/>
              </a:ext>
            </a:extLst>
          </p:cNvPr>
          <p:cNvSpPr>
            <a:spLocks noGrp="1"/>
          </p:cNvSpPr>
          <p:nvPr>
            <p:ph type="title"/>
          </p:nvPr>
        </p:nvSpPr>
        <p:spPr>
          <a:xfrm>
            <a:off x="838201" y="365125"/>
            <a:ext cx="5251316" cy="1807305"/>
          </a:xfrm>
        </p:spPr>
        <p:txBody>
          <a:bodyPr>
            <a:normAutofit/>
          </a:bodyPr>
          <a:lstStyle/>
          <a:p>
            <a:r>
              <a:rPr lang="pt-BR" b="1">
                <a:ea typeface="+mj-lt"/>
                <a:cs typeface="+mj-lt"/>
              </a:rPr>
              <a:t>Princípio: Utilidade</a:t>
            </a:r>
            <a:endParaRPr lang="pt-BR" b="1"/>
          </a:p>
        </p:txBody>
      </p:sp>
      <p:sp>
        <p:nvSpPr>
          <p:cNvPr id="3" name="Espaço Reservado para Conteúdo 2">
            <a:extLst>
              <a:ext uri="{FF2B5EF4-FFF2-40B4-BE49-F238E27FC236}">
                <a16:creationId xmlns:a16="http://schemas.microsoft.com/office/drawing/2014/main" id="{7DA153BA-CAD5-0495-B142-D4F4F93CB58B}"/>
              </a:ext>
            </a:extLst>
          </p:cNvPr>
          <p:cNvSpPr>
            <a:spLocks noGrp="1"/>
          </p:cNvSpPr>
          <p:nvPr>
            <p:ph idx="1"/>
          </p:nvPr>
        </p:nvSpPr>
        <p:spPr>
          <a:xfrm>
            <a:off x="838200" y="2333297"/>
            <a:ext cx="4619621" cy="3843666"/>
          </a:xfrm>
        </p:spPr>
        <p:txBody>
          <a:bodyPr vert="horz" lIns="91440" tIns="45720" rIns="91440" bIns="45720" rtlCol="0">
            <a:normAutofit/>
          </a:bodyPr>
          <a:lstStyle/>
          <a:p>
            <a:r>
              <a:rPr lang="pt-BR" sz="2000">
                <a:ea typeface="+mn-lt"/>
                <a:cs typeface="+mn-lt"/>
              </a:rPr>
              <a:t>Os dados permanecem úteis?</a:t>
            </a:r>
          </a:p>
          <a:p>
            <a:r>
              <a:rPr lang="pt-BR" sz="2000">
                <a:ea typeface="+mn-lt"/>
                <a:cs typeface="+mn-lt"/>
              </a:rPr>
              <a:t>Dados criptografados com perda de chave</a:t>
            </a:r>
          </a:p>
          <a:p>
            <a:pPr lvl="1"/>
            <a:r>
              <a:rPr lang="pt-BR" sz="2000">
                <a:ea typeface="+mn-lt"/>
                <a:cs typeface="+mn-lt"/>
              </a:rPr>
              <a:t>Podem estar disponíveis</a:t>
            </a:r>
          </a:p>
          <a:p>
            <a:pPr lvl="1"/>
            <a:r>
              <a:rPr lang="pt-BR" sz="2000">
                <a:ea typeface="+mn-lt"/>
                <a:cs typeface="+mn-lt"/>
              </a:rPr>
              <a:t>Podem estar íntegros</a:t>
            </a:r>
          </a:p>
          <a:p>
            <a:pPr lvl="1"/>
            <a:r>
              <a:rPr lang="pt-BR" sz="2000">
                <a:ea typeface="+mn-lt"/>
                <a:cs typeface="+mn-lt"/>
              </a:rPr>
              <a:t>Podem se manter confidenciais</a:t>
            </a:r>
          </a:p>
          <a:p>
            <a:pPr lvl="1"/>
            <a:r>
              <a:rPr lang="pt-BR" sz="2000">
                <a:ea typeface="+mn-lt"/>
                <a:cs typeface="+mn-lt"/>
              </a:rPr>
              <a:t>Podem estar em posse de pessoa adequada</a:t>
            </a:r>
          </a:p>
          <a:p>
            <a:pPr lvl="1"/>
            <a:r>
              <a:rPr lang="pt-BR" sz="2000">
                <a:ea typeface="+mn-lt"/>
                <a:cs typeface="+mn-lt"/>
              </a:rPr>
              <a:t>Podem ser autênticos...</a:t>
            </a:r>
          </a:p>
          <a:p>
            <a:pPr lvl="1"/>
            <a:r>
              <a:rPr lang="pt-BR" sz="2000" b="1">
                <a:ea typeface="+mn-lt"/>
                <a:cs typeface="+mn-lt"/>
              </a:rPr>
              <a:t>Mas são inúteis!</a:t>
            </a:r>
            <a:endParaRPr lang="pt-BR" sz="2000" b="1">
              <a:cs typeface="Calibri"/>
            </a:endParaRPr>
          </a:p>
        </p:txBody>
      </p:sp>
      <p:pic>
        <p:nvPicPr>
          <p:cNvPr id="4" name="Imagem 4" descr="Desenho de cachorro com a língua de fora&#10;&#10;Descrição gerada automaticamente">
            <a:extLst>
              <a:ext uri="{FF2B5EF4-FFF2-40B4-BE49-F238E27FC236}">
                <a16:creationId xmlns:a16="http://schemas.microsoft.com/office/drawing/2014/main" id="{76FEB81D-60B4-3EA1-AE1D-8EDA1F0197F1}"/>
              </a:ext>
            </a:extLst>
          </p:cNvPr>
          <p:cNvPicPr>
            <a:picLocks noChangeAspect="1"/>
          </p:cNvPicPr>
          <p:nvPr/>
        </p:nvPicPr>
        <p:blipFill rotWithShape="1">
          <a:blip r:embed="rId2"/>
          <a:srcRect r="89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893611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91F82-F614-FE38-D2F0-D0F198974C0F}"/>
              </a:ext>
            </a:extLst>
          </p:cNvPr>
          <p:cNvSpPr>
            <a:spLocks noGrp="1"/>
          </p:cNvSpPr>
          <p:nvPr>
            <p:ph type="title"/>
          </p:nvPr>
        </p:nvSpPr>
        <p:spPr/>
        <p:txBody>
          <a:bodyPr/>
          <a:lstStyle/>
          <a:p>
            <a:pPr algn="r"/>
            <a:r>
              <a:rPr lang="pt-BR" b="1">
                <a:ea typeface="+mj-lt"/>
                <a:cs typeface="+mj-lt"/>
              </a:rPr>
              <a:t>ATIVIDADE</a:t>
            </a:r>
            <a:endParaRPr lang="pt-BR" b="1">
              <a:cs typeface="Calibri Light" panose="020F0302020204030204"/>
            </a:endParaRPr>
          </a:p>
        </p:txBody>
      </p:sp>
      <p:sp>
        <p:nvSpPr>
          <p:cNvPr id="3" name="Espaço Reservado para Conteúdo 2">
            <a:extLst>
              <a:ext uri="{FF2B5EF4-FFF2-40B4-BE49-F238E27FC236}">
                <a16:creationId xmlns:a16="http://schemas.microsoft.com/office/drawing/2014/main" id="{85F6BF50-6D9B-2541-7CFC-B71085C4CDE9}"/>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504849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2D88C-3B0C-5197-D99E-9EE1655EF4B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14E51B5C-9019-D337-5AC4-232A2854FEBE}"/>
              </a:ext>
            </a:extLst>
          </p:cNvPr>
          <p:cNvSpPr>
            <a:spLocks noGrp="1"/>
          </p:cNvSpPr>
          <p:nvPr>
            <p:ph idx="1"/>
          </p:nvPr>
        </p:nvSpPr>
        <p:spPr/>
        <p:txBody>
          <a:bodyPr vert="horz" lIns="91440" tIns="45720" rIns="91440" bIns="45720" rtlCol="0" anchor="t">
            <a:normAutofit/>
          </a:bodyPr>
          <a:lstStyle/>
          <a:p>
            <a:r>
              <a:rPr lang="pt-BR">
                <a:ea typeface="+mn-lt"/>
                <a:cs typeface="+mn-lt"/>
              </a:rPr>
              <a:t>Grupos – 15 minutos</a:t>
            </a:r>
          </a:p>
          <a:p>
            <a:r>
              <a:rPr lang="pt-BR">
                <a:ea typeface="+mn-lt"/>
                <a:cs typeface="+mn-lt"/>
              </a:rPr>
              <a:t>Pesquise rapidamente na Internet sobre falhas de segurança em empresas reais.</a:t>
            </a:r>
          </a:p>
          <a:p>
            <a:r>
              <a:rPr lang="pt-BR">
                <a:ea typeface="+mn-lt"/>
                <a:cs typeface="+mn-lt"/>
              </a:rPr>
              <a:t>Escolha uma dessas falhas e identifique, com o grupo, quais dos princípios de segurança da informação foram afetados no caso escolhido.</a:t>
            </a:r>
          </a:p>
          <a:p>
            <a:r>
              <a:rPr lang="pt-BR">
                <a:ea typeface="+mn-lt"/>
                <a:cs typeface="+mn-lt"/>
              </a:rPr>
              <a:t>Quando chegar a vez do grupo, explique para a turma a conclusão do grupo.</a:t>
            </a:r>
            <a:endParaRPr lang="pt-BR">
              <a:cs typeface="Calibri"/>
            </a:endParaRPr>
          </a:p>
        </p:txBody>
      </p:sp>
    </p:spTree>
    <p:extLst>
      <p:ext uri="{BB962C8B-B14F-4D97-AF65-F5344CB8AC3E}">
        <p14:creationId xmlns:p14="http://schemas.microsoft.com/office/powerpoint/2010/main" val="70111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B8E3C4-C738-5917-6170-C8DB5E004708}"/>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b="1"/>
              <a:t>Transações na Sociedade Digital</a:t>
            </a:r>
          </a:p>
        </p:txBody>
      </p:sp>
      <p:sp>
        <p:nvSpPr>
          <p:cNvPr id="6" name="Título 1">
            <a:extLst>
              <a:ext uri="{FF2B5EF4-FFF2-40B4-BE49-F238E27FC236}">
                <a16:creationId xmlns:a16="http://schemas.microsoft.com/office/drawing/2014/main" id="{4B16ECD9-40E7-ABAD-AB24-A9FB250717E0}"/>
              </a:ext>
            </a:extLst>
          </p:cNvPr>
          <p:cNvSpPr txBox="1">
            <a:spLocks/>
          </p:cNvSpPr>
          <p:nvPr/>
        </p:nvSpPr>
        <p:spPr>
          <a:xfrm>
            <a:off x="838200" y="2333297"/>
            <a:ext cx="4619621" cy="384366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b="1">
                <a:latin typeface="+mn-lt"/>
                <a:ea typeface="+mn-ea"/>
                <a:cs typeface="+mn-cs"/>
              </a:rPr>
              <a:t>O que acontece se houve um incidente de segurança na empresa?</a:t>
            </a:r>
            <a:endParaRPr lang="en-US" sz="2000">
              <a:latin typeface="+mn-lt"/>
              <a:ea typeface="+mn-ea"/>
              <a:cs typeface="+mn-cs"/>
            </a:endParaRPr>
          </a:p>
        </p:txBody>
      </p:sp>
      <p:pic>
        <p:nvPicPr>
          <p:cNvPr id="4" name="Imagem 4">
            <a:extLst>
              <a:ext uri="{FF2B5EF4-FFF2-40B4-BE49-F238E27FC236}">
                <a16:creationId xmlns:a16="http://schemas.microsoft.com/office/drawing/2014/main" id="{086E90B2-EDAD-13EB-81FA-1DD531768FDD}"/>
              </a:ext>
            </a:extLst>
          </p:cNvPr>
          <p:cNvPicPr>
            <a:picLocks noGrp="1" noChangeAspect="1"/>
          </p:cNvPicPr>
          <p:nvPr>
            <p:ph idx="1"/>
          </p:nvPr>
        </p:nvPicPr>
        <p:blipFill rotWithShape="1">
          <a:blip r:embed="rId2"/>
          <a:srcRect r="4196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8882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m 4" descr="Uma imagem contendo Logotipo&#10;&#10;Descrição gerada automaticamente">
            <a:extLst>
              <a:ext uri="{FF2B5EF4-FFF2-40B4-BE49-F238E27FC236}">
                <a16:creationId xmlns:a16="http://schemas.microsoft.com/office/drawing/2014/main" id="{FFEA0416-35E5-9673-CE61-B3DA112C1C5A}"/>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7B99AB-041D-8618-AA7E-F2524BF8589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Vazamento de Dados – Proteja-se!</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14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E5E28-70EF-03D2-F348-56E7EF13172A}"/>
              </a:ext>
            </a:extLst>
          </p:cNvPr>
          <p:cNvSpPr>
            <a:spLocks noGrp="1"/>
          </p:cNvSpPr>
          <p:nvPr>
            <p:ph type="title"/>
          </p:nvPr>
        </p:nvSpPr>
        <p:spPr/>
        <p:txBody>
          <a:bodyPr/>
          <a:lstStyle/>
          <a:p>
            <a:r>
              <a:rPr lang="pt-BR">
                <a:ea typeface="+mj-lt"/>
                <a:cs typeface="+mj-lt"/>
              </a:rPr>
              <a:t>DADO, INFORMAÇÃO, CONHECIMENTO E SABEDORIA</a:t>
            </a:r>
            <a:endParaRPr lang="pt-BR"/>
          </a:p>
        </p:txBody>
      </p:sp>
      <p:sp>
        <p:nvSpPr>
          <p:cNvPr id="3" name="Espaço Reservado para Conteúdo 2">
            <a:extLst>
              <a:ext uri="{FF2B5EF4-FFF2-40B4-BE49-F238E27FC236}">
                <a16:creationId xmlns:a16="http://schemas.microsoft.com/office/drawing/2014/main" id="{5E232335-822F-78C3-A872-B86AC731F74E}"/>
              </a:ext>
            </a:extLst>
          </p:cNvPr>
          <p:cNvSpPr>
            <a:spLocks noGrp="1"/>
          </p:cNvSpPr>
          <p:nvPr>
            <p:ph idx="1"/>
          </p:nvPr>
        </p:nvSpPr>
        <p:spPr/>
        <p:txBody>
          <a:bodyPr vert="horz" lIns="91440" tIns="45720" rIns="91440" bIns="45720" rtlCol="0" anchor="t">
            <a:normAutofit/>
          </a:bodyPr>
          <a:lstStyle/>
          <a:p>
            <a:r>
              <a:rPr lang="pt-BR">
                <a:ea typeface="+mn-lt"/>
                <a:cs typeface="+mn-lt"/>
              </a:rPr>
              <a:t>RÁPIDA INTRODUÇÃO</a:t>
            </a:r>
            <a:endParaRPr lang="pt-BR"/>
          </a:p>
        </p:txBody>
      </p:sp>
    </p:spTree>
    <p:extLst>
      <p:ext uri="{BB962C8B-B14F-4D97-AF65-F5344CB8AC3E}">
        <p14:creationId xmlns:p14="http://schemas.microsoft.com/office/powerpoint/2010/main" val="50397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53D2F2B8-FEFA-EF4F-5EF0-3E40459B9C94}"/>
              </a:ext>
            </a:extLst>
          </p:cNvPr>
          <p:cNvPicPr>
            <a:picLocks noChangeAspect="1"/>
          </p:cNvPicPr>
          <p:nvPr/>
        </p:nvPicPr>
        <p:blipFill rotWithShape="1">
          <a:blip r:embed="rId2"/>
          <a:srcRect t="7763" r="20324" b="1329"/>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A04FD8-9CE0-20EF-6E33-DD98D75144B9}"/>
              </a:ext>
            </a:extLst>
          </p:cNvPr>
          <p:cNvSpPr>
            <a:spLocks noGrp="1"/>
          </p:cNvSpPr>
          <p:nvPr>
            <p:ph type="title"/>
          </p:nvPr>
        </p:nvSpPr>
        <p:spPr>
          <a:xfrm>
            <a:off x="594804" y="640263"/>
            <a:ext cx="6619811" cy="1344975"/>
          </a:xfrm>
        </p:spPr>
        <p:txBody>
          <a:bodyPr>
            <a:normAutofit/>
          </a:bodyPr>
          <a:lstStyle/>
          <a:p>
            <a:r>
              <a:rPr lang="pt-BR" sz="4000" b="1"/>
              <a:t>Hierarquia DIKW</a:t>
            </a:r>
          </a:p>
        </p:txBody>
      </p:sp>
      <p:sp>
        <p:nvSpPr>
          <p:cNvPr id="3" name="Espaço Reservado para Conteúdo 2">
            <a:extLst>
              <a:ext uri="{FF2B5EF4-FFF2-40B4-BE49-F238E27FC236}">
                <a16:creationId xmlns:a16="http://schemas.microsoft.com/office/drawing/2014/main" id="{B8DBCBD9-C806-1BE3-53E5-02F61C06E723}"/>
              </a:ext>
            </a:extLst>
          </p:cNvPr>
          <p:cNvSpPr>
            <a:spLocks noGrp="1"/>
          </p:cNvSpPr>
          <p:nvPr>
            <p:ph idx="1"/>
          </p:nvPr>
        </p:nvSpPr>
        <p:spPr>
          <a:xfrm>
            <a:off x="594109" y="2121763"/>
            <a:ext cx="6620505" cy="3773010"/>
          </a:xfrm>
        </p:spPr>
        <p:txBody>
          <a:bodyPr vert="horz" lIns="91440" tIns="45720" rIns="91440" bIns="45720" rtlCol="0">
            <a:normAutofit/>
          </a:bodyPr>
          <a:lstStyle/>
          <a:p>
            <a:r>
              <a:rPr lang="pt-BR" sz="2400">
                <a:ea typeface="+mn-lt"/>
                <a:cs typeface="+mn-lt"/>
              </a:rPr>
              <a:t>Ciência da Informação</a:t>
            </a:r>
          </a:p>
          <a:p>
            <a:pPr lvl="1"/>
            <a:r>
              <a:rPr lang="pt-BR">
                <a:ea typeface="+mn-lt"/>
                <a:cs typeface="+mn-lt"/>
              </a:rPr>
              <a:t>Pirâmide do conhecimento</a:t>
            </a:r>
            <a:endParaRPr lang="pt-BR">
              <a:cs typeface="Calibri"/>
            </a:endParaRPr>
          </a:p>
        </p:txBody>
      </p:sp>
    </p:spTree>
    <p:extLst>
      <p:ext uri="{BB962C8B-B14F-4D97-AF65-F5344CB8AC3E}">
        <p14:creationId xmlns:p14="http://schemas.microsoft.com/office/powerpoint/2010/main" val="62830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D7F26-537E-81B7-355C-1CDC9B5C3F1A}"/>
              </a:ext>
            </a:extLst>
          </p:cNvPr>
          <p:cNvSpPr>
            <a:spLocks noGrp="1"/>
          </p:cNvSpPr>
          <p:nvPr>
            <p:ph type="title"/>
          </p:nvPr>
        </p:nvSpPr>
        <p:spPr/>
        <p:txBody>
          <a:bodyPr/>
          <a:lstStyle/>
          <a:p>
            <a:r>
              <a:rPr lang="pt-BR" b="1">
                <a:ea typeface="+mj-lt"/>
                <a:cs typeface="+mj-lt"/>
              </a:rPr>
              <a:t>O que é DIKW?</a:t>
            </a:r>
            <a:endParaRPr lang="pt-BR" b="1"/>
          </a:p>
        </p:txBody>
      </p:sp>
      <p:sp>
        <p:nvSpPr>
          <p:cNvPr id="3" name="Espaço Reservado para Conteúdo 2">
            <a:extLst>
              <a:ext uri="{FF2B5EF4-FFF2-40B4-BE49-F238E27FC236}">
                <a16:creationId xmlns:a16="http://schemas.microsoft.com/office/drawing/2014/main" id="{B2809225-FDAE-1CD7-83D7-5B871AA9861C}"/>
              </a:ext>
            </a:extLst>
          </p:cNvPr>
          <p:cNvSpPr>
            <a:spLocks noGrp="1"/>
          </p:cNvSpPr>
          <p:nvPr>
            <p:ph idx="1"/>
          </p:nvPr>
        </p:nvSpPr>
        <p:spPr/>
        <p:txBody>
          <a:bodyPr vert="horz" lIns="91440" tIns="45720" rIns="91440" bIns="45720" rtlCol="0" anchor="t">
            <a:normAutofit/>
          </a:bodyPr>
          <a:lstStyle/>
          <a:p>
            <a:pPr algn="just"/>
            <a:r>
              <a:rPr lang="pt-BR">
                <a:ea typeface="+mn-lt"/>
                <a:cs typeface="+mn-lt"/>
              </a:rPr>
              <a:t>O DIKW (Data </a:t>
            </a:r>
            <a:r>
              <a:rPr lang="pt-BR" err="1">
                <a:ea typeface="+mn-lt"/>
                <a:cs typeface="+mn-lt"/>
              </a:rPr>
              <a:t>Information</a:t>
            </a:r>
            <a:r>
              <a:rPr lang="pt-BR">
                <a:ea typeface="+mn-lt"/>
                <a:cs typeface="+mn-lt"/>
              </a:rPr>
              <a:t> </a:t>
            </a:r>
            <a:r>
              <a:rPr lang="pt-BR" err="1">
                <a:ea typeface="+mn-lt"/>
                <a:cs typeface="+mn-lt"/>
              </a:rPr>
              <a:t>Knowledge</a:t>
            </a:r>
            <a:r>
              <a:rPr lang="pt-BR">
                <a:ea typeface="+mn-lt"/>
                <a:cs typeface="+mn-lt"/>
              </a:rPr>
              <a:t> </a:t>
            </a:r>
            <a:r>
              <a:rPr lang="pt-BR" err="1">
                <a:ea typeface="+mn-lt"/>
                <a:cs typeface="+mn-lt"/>
              </a:rPr>
              <a:t>Wisdom</a:t>
            </a:r>
            <a:r>
              <a:rPr lang="pt-BR">
                <a:ea typeface="+mn-lt"/>
                <a:cs typeface="+mn-lt"/>
              </a:rPr>
              <a:t>) diz respeito à pirâmide do conhecimento, utilizado principalmente para ações de Inteligência de Dados, por meio de uma hierarquização das estruturas de informação, utilizado tanto nas Ciências da Informação como na Gestão do Conhecimento.</a:t>
            </a:r>
            <a:endParaRPr lang="pt-BR"/>
          </a:p>
        </p:txBody>
      </p:sp>
    </p:spTree>
    <p:extLst>
      <p:ext uri="{BB962C8B-B14F-4D97-AF65-F5344CB8AC3E}">
        <p14:creationId xmlns:p14="http://schemas.microsoft.com/office/powerpoint/2010/main" val="2742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2812D1-CB5F-881E-F8F7-42B9F018109A}"/>
              </a:ext>
            </a:extLst>
          </p:cNvPr>
          <p:cNvSpPr>
            <a:spLocks noGrp="1"/>
          </p:cNvSpPr>
          <p:nvPr>
            <p:ph type="title"/>
          </p:nvPr>
        </p:nvSpPr>
        <p:spPr>
          <a:xfrm>
            <a:off x="8643193" y="489507"/>
            <a:ext cx="3091607" cy="1655483"/>
          </a:xfrm>
        </p:spPr>
        <p:txBody>
          <a:bodyPr anchor="b">
            <a:normAutofit/>
          </a:bodyPr>
          <a:lstStyle/>
          <a:p>
            <a:r>
              <a:rPr lang="pt-BR" sz="4000" b="1">
                <a:ea typeface="+mj-lt"/>
                <a:cs typeface="+mj-lt"/>
              </a:rPr>
              <a:t>Hierarquia DIKW</a:t>
            </a:r>
            <a:endParaRPr lang="pt-BR" sz="4000" b="1"/>
          </a:p>
        </p:txBody>
      </p:sp>
      <p:pic>
        <p:nvPicPr>
          <p:cNvPr id="4" name="Imagem 4" descr="Diagrama&#10;&#10;Descrição gerada automaticamente">
            <a:extLst>
              <a:ext uri="{FF2B5EF4-FFF2-40B4-BE49-F238E27FC236}">
                <a16:creationId xmlns:a16="http://schemas.microsoft.com/office/drawing/2014/main" id="{620158A2-F5B0-45B0-D47F-78FD86AC034A}"/>
              </a:ext>
            </a:extLst>
          </p:cNvPr>
          <p:cNvPicPr>
            <a:picLocks noChangeAspect="1"/>
          </p:cNvPicPr>
          <p:nvPr/>
        </p:nvPicPr>
        <p:blipFill rotWithShape="1">
          <a:blip r:embed="rId2"/>
          <a:srcRect r="5022"/>
          <a:stretch/>
        </p:blipFill>
        <p:spPr>
          <a:xfrm>
            <a:off x="20" y="431"/>
            <a:ext cx="8115280" cy="6408311"/>
          </a:xfrm>
          <a:prstGeom prst="rect">
            <a:avLst/>
          </a:prstGeom>
        </p:spPr>
      </p:pic>
      <p:sp>
        <p:nvSpPr>
          <p:cNvPr id="3" name="Espaço Reservado para Conteúdo 2">
            <a:extLst>
              <a:ext uri="{FF2B5EF4-FFF2-40B4-BE49-F238E27FC236}">
                <a16:creationId xmlns:a16="http://schemas.microsoft.com/office/drawing/2014/main" id="{9C2DEF31-F6B7-4E8B-B6C2-BE71AE84490A}"/>
              </a:ext>
            </a:extLst>
          </p:cNvPr>
          <p:cNvSpPr>
            <a:spLocks noGrp="1"/>
          </p:cNvSpPr>
          <p:nvPr>
            <p:ph idx="1"/>
          </p:nvPr>
        </p:nvSpPr>
        <p:spPr>
          <a:xfrm>
            <a:off x="8643193" y="2418408"/>
            <a:ext cx="2942813" cy="3540265"/>
          </a:xfrm>
        </p:spPr>
        <p:txBody>
          <a:bodyPr vert="horz" lIns="91440" tIns="45720" rIns="91440" bIns="45720" rtlCol="0">
            <a:normAutofit/>
          </a:bodyPr>
          <a:lstStyle/>
          <a:p>
            <a:pPr>
              <a:buFont typeface="Arial"/>
            </a:pPr>
            <a:r>
              <a:rPr lang="pt-BR" sz="2000">
                <a:ea typeface="+mn-lt"/>
                <a:cs typeface="+mn-lt"/>
              </a:rPr>
              <a:t>O que é um dado?</a:t>
            </a:r>
          </a:p>
          <a:p>
            <a:pPr lvl="1">
              <a:buFont typeface="Arial"/>
            </a:pPr>
            <a:r>
              <a:rPr lang="pt-BR" sz="2000">
                <a:ea typeface="+mn-lt"/>
                <a:cs typeface="+mn-lt"/>
              </a:rPr>
              <a:t>É o registro de um evento</a:t>
            </a:r>
          </a:p>
          <a:p>
            <a:pPr lvl="1">
              <a:buFont typeface="Arial"/>
            </a:pPr>
            <a:r>
              <a:rPr lang="pt-BR" sz="2000">
                <a:ea typeface="+mn-lt"/>
                <a:cs typeface="+mn-lt"/>
              </a:rPr>
              <a:t>Fácil de representar,</a:t>
            </a:r>
          </a:p>
          <a:p>
            <a:pPr marL="457200" lvl="1" indent="0">
              <a:buNone/>
            </a:pPr>
            <a:r>
              <a:rPr lang="pt-BR" sz="2000">
                <a:ea typeface="+mn-lt"/>
                <a:cs typeface="+mn-lt"/>
              </a:rPr>
              <a:t>   manipular, transportar.</a:t>
            </a:r>
            <a:endParaRPr lang="pt-BR" sz="2000">
              <a:cs typeface="Calibri"/>
            </a:endParaRPr>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42371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Tema</vt:lpstr>
      </vt:variant>
      <vt:variant>
        <vt:i4>1</vt:i4>
      </vt:variant>
      <vt:variant>
        <vt:lpstr>Títulos de slides</vt:lpstr>
      </vt:variant>
      <vt:variant>
        <vt:i4>32</vt:i4>
      </vt:variant>
    </vt:vector>
  </HeadingPairs>
  <TitlesOfParts>
    <vt:vector size="33" baseType="lpstr">
      <vt:lpstr>Tema do Office</vt:lpstr>
      <vt:lpstr>Apresentação do PowerPoint</vt:lpstr>
      <vt:lpstr>INTRODUÇÃO À SEGURANÇA DA INFORMAÇÃO</vt:lpstr>
      <vt:lpstr>O que há em comum nessas apps?</vt:lpstr>
      <vt:lpstr>Transações na Sociedade Digital</vt:lpstr>
      <vt:lpstr>Vazamento de Dados – Proteja-se!</vt:lpstr>
      <vt:lpstr>DADO, INFORMAÇÃO, CONHECIMENTO E SABEDORIA</vt:lpstr>
      <vt:lpstr>Hierarquia DIKW</vt:lpstr>
      <vt:lpstr>O que é DIKW?</vt:lpstr>
      <vt:lpstr>Hierarquia DIKW</vt:lpstr>
      <vt:lpstr>Hierarquia DIKW</vt:lpstr>
      <vt:lpstr>Hierarquia DIKW</vt:lpstr>
      <vt:lpstr>Hierarquia DIKW</vt:lpstr>
      <vt:lpstr>IMPORTÂNCIA DA INFORMAÇÃO NAS EMPRESAS</vt:lpstr>
      <vt:lpstr>Importância da Informação</vt:lpstr>
      <vt:lpstr>Importância da Informação</vt:lpstr>
      <vt:lpstr>CICLO DE VIDA DA INFORMAÇÃO</vt:lpstr>
      <vt:lpstr>Informação: do Berço ao Túmulo</vt:lpstr>
      <vt:lpstr>Ciclo de Vida da Informação</vt:lpstr>
      <vt:lpstr>Ciclo de Vida da Informação</vt:lpstr>
      <vt:lpstr>Ciclo de Vida da Informação</vt:lpstr>
      <vt:lpstr>PRINCÍPIOS DA SEGURANÇA DA INFORMAÇÃO</vt:lpstr>
      <vt:lpstr>Princípios Fundamentais</vt:lpstr>
      <vt:lpstr>Princípios Fundamentais</vt:lpstr>
      <vt:lpstr>Princípio: Confidencialidade</vt:lpstr>
      <vt:lpstr>Princípio: Integridade</vt:lpstr>
      <vt:lpstr>Princípio: Disponibilidade</vt:lpstr>
      <vt:lpstr>Hexagrama Parkeriano</vt:lpstr>
      <vt:lpstr>Princípio: Posse</vt:lpstr>
      <vt:lpstr>Princípio: Autenticidade</vt:lpstr>
      <vt:lpstr>Princípio: Utilidade</vt:lpstr>
      <vt:lpstr>ATIVIDADE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8</cp:revision>
  <dcterms:created xsi:type="dcterms:W3CDTF">2023-02-27T23:47:25Z</dcterms:created>
  <dcterms:modified xsi:type="dcterms:W3CDTF">2023-03-04T18:46:07Z</dcterms:modified>
</cp:coreProperties>
</file>