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07E59-A5F4-4282-BF2C-EE2EC3C2DB60}" v="252" dt="2023-02-27T22:36:24.347"/>
    <p1510:client id="{FB263188-AEF7-509F-51EE-CE2F2630CD48}" v="157" dt="2023-02-27T23:02:5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LLES DOS SANTOS CANELA" userId="S::03579644386@professores.facimp.edu.br::4bbdc3c5-ca22-4337-8b0a-61e5586f70bd" providerId="AD" clId="Web-{FB263188-AEF7-509F-51EE-CE2F2630CD48}"/>
    <pc:docChg chg="addSld modSld">
      <pc:chgData name="THALLES DOS SANTOS CANELA" userId="S::03579644386@professores.facimp.edu.br::4bbdc3c5-ca22-4337-8b0a-61e5586f70bd" providerId="AD" clId="Web-{FB263188-AEF7-509F-51EE-CE2F2630CD48}" dt="2023-02-27T23:02:55.899" v="170"/>
      <pc:docMkLst>
        <pc:docMk/>
      </pc:docMkLst>
      <pc:sldChg chg="addSp delSp modSp mod setBg addAnim delAnim setClrOvrMap">
        <pc:chgData name="THALLES DOS SANTOS CANELA" userId="S::03579644386@professores.facimp.edu.br::4bbdc3c5-ca22-4337-8b0a-61e5586f70bd" providerId="AD" clId="Web-{FB263188-AEF7-509F-51EE-CE2F2630CD48}" dt="2023-02-27T23:02:55.899" v="170"/>
        <pc:sldMkLst>
          <pc:docMk/>
          <pc:sldMk cId="662683135" sldId="258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3:02:55.899" v="170"/>
          <ac:spMkLst>
            <pc:docMk/>
            <pc:sldMk cId="662683135" sldId="258"/>
            <ac:spMk id="2" creationId="{24FCF71C-0918-68BA-41D6-C55346F0BBF5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09.038" v="157"/>
          <ac:spMkLst>
            <pc:docMk/>
            <pc:sldMk cId="662683135" sldId="258"/>
            <ac:spMk id="8" creationId="{870A1295-61BC-4214-AA3E-D396673024D0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11.616" v="161"/>
          <ac:spMkLst>
            <pc:docMk/>
            <pc:sldMk cId="662683135" sldId="258"/>
            <ac:spMk id="16" creationId="{4D4677D2-D5AC-4CF9-9EED-2B89D0A1C212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11.616" v="161"/>
          <ac:spMkLst>
            <pc:docMk/>
            <pc:sldMk cId="662683135" sldId="258"/>
            <ac:spMk id="17" creationId="{C6D54F7E-825A-4BBA-815F-35CCA8B97786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55.899" v="170"/>
          <ac:spMkLst>
            <pc:docMk/>
            <pc:sldMk cId="662683135" sldId="258"/>
            <ac:spMk id="20" creationId="{C1DD1A8A-57D5-4A81-AD04-532B043C5611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55.899" v="170"/>
          <ac:spMkLst>
            <pc:docMk/>
            <pc:sldMk cId="662683135" sldId="258"/>
            <ac:spMk id="22" creationId="{007891EC-4501-44ED-A8C8-B11B6DB767AB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51.321" v="168"/>
          <ac:spMkLst>
            <pc:docMk/>
            <pc:sldMk cId="662683135" sldId="258"/>
            <ac:spMk id="27" creationId="{E2CFBC99-FB8F-41F7-A81D-A5288D688D79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51.321" v="168"/>
          <ac:spMkLst>
            <pc:docMk/>
            <pc:sldMk cId="662683135" sldId="258"/>
            <ac:spMk id="29" creationId="{A435A76B-D478-4F38-9D76-040E49ADC674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3:02:55.899" v="170"/>
          <ac:spMkLst>
            <pc:docMk/>
            <pc:sldMk cId="662683135" sldId="258"/>
            <ac:spMk id="31" creationId="{71B2258F-86CA-4D4D-8270-BC05FCDEBFB3}"/>
          </ac:spMkLst>
        </pc:spChg>
        <pc:grpChg chg="add del">
          <ac:chgData name="THALLES DOS SANTOS CANELA" userId="S::03579644386@professores.facimp.edu.br::4bbdc3c5-ca22-4337-8b0a-61e5586f70bd" providerId="AD" clId="Web-{FB263188-AEF7-509F-51EE-CE2F2630CD48}" dt="2023-02-27T23:02:09.038" v="157"/>
          <ac:grpSpMkLst>
            <pc:docMk/>
            <pc:sldMk cId="662683135" sldId="258"/>
            <ac:grpSpMk id="10" creationId="{0B139475-2B26-4CA9-9413-DE741E49F7BB}"/>
          </ac:grpSpMkLst>
        </pc:grpChg>
        <pc:picChg chg="add del">
          <ac:chgData name="THALLES DOS SANTOS CANELA" userId="S::03579644386@professores.facimp.edu.br::4bbdc3c5-ca22-4337-8b0a-61e5586f70bd" providerId="AD" clId="Web-{FB263188-AEF7-509F-51EE-CE2F2630CD48}" dt="2023-02-27T23:02:09.038" v="157"/>
          <ac:picMkLst>
            <pc:docMk/>
            <pc:sldMk cId="662683135" sldId="258"/>
            <ac:picMk id="4" creationId="{7EB6F75B-A392-1099-6752-BE6AC406AD41}"/>
          </ac:picMkLst>
        </pc:picChg>
        <pc:picChg chg="add del">
          <ac:chgData name="THALLES DOS SANTOS CANELA" userId="S::03579644386@professores.facimp.edu.br::4bbdc3c5-ca22-4337-8b0a-61e5586f70bd" providerId="AD" clId="Web-{FB263188-AEF7-509F-51EE-CE2F2630CD48}" dt="2023-02-27T23:02:11.616" v="161"/>
          <ac:picMkLst>
            <pc:docMk/>
            <pc:sldMk cId="662683135" sldId="258"/>
            <ac:picMk id="18" creationId="{10F5B166-C954-8B09-5D88-269516536230}"/>
          </ac:picMkLst>
        </pc:picChg>
        <pc:picChg chg="add mod">
          <ac:chgData name="THALLES DOS SANTOS CANELA" userId="S::03579644386@professores.facimp.edu.br::4bbdc3c5-ca22-4337-8b0a-61e5586f70bd" providerId="AD" clId="Web-{FB263188-AEF7-509F-51EE-CE2F2630CD48}" dt="2023-02-27T23:02:55.899" v="170"/>
          <ac:picMkLst>
            <pc:docMk/>
            <pc:sldMk cId="662683135" sldId="258"/>
            <ac:picMk id="21" creationId="{6FE485D8-2B72-50C1-CFEA-EFFBD2C2DB02}"/>
          </ac:picMkLst>
        </pc:picChg>
      </pc:sldChg>
      <pc:sldChg chg="addSp delSp modSp mod setBg">
        <pc:chgData name="THALLES DOS SANTOS CANELA" userId="S::03579644386@professores.facimp.edu.br::4bbdc3c5-ca22-4337-8b0a-61e5586f70bd" providerId="AD" clId="Web-{FB263188-AEF7-509F-51EE-CE2F2630CD48}" dt="2023-02-27T22:50:55.795" v="43"/>
        <pc:sldMkLst>
          <pc:docMk/>
          <pc:sldMk cId="2982671861" sldId="270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2:50:55.795" v="43"/>
          <ac:spMkLst>
            <pc:docMk/>
            <pc:sldMk cId="2982671861" sldId="270"/>
            <ac:spMk id="2" creationId="{99349B1B-32C0-783B-4099-289857B9583F}"/>
          </ac:spMkLst>
        </pc:spChg>
        <pc:spChg chg="mod ord">
          <ac:chgData name="THALLES DOS SANTOS CANELA" userId="S::03579644386@professores.facimp.edu.br::4bbdc3c5-ca22-4337-8b0a-61e5586f70bd" providerId="AD" clId="Web-{FB263188-AEF7-509F-51EE-CE2F2630CD48}" dt="2023-02-27T22:50:35.825" v="39" actId="20577"/>
          <ac:spMkLst>
            <pc:docMk/>
            <pc:sldMk cId="2982671861" sldId="270"/>
            <ac:spMk id="3" creationId="{CD5D1D45-840A-FAA1-C8E8-9E09043CF49D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2:45:02.969" v="16"/>
          <ac:spMkLst>
            <pc:docMk/>
            <pc:sldMk cId="2982671861" sldId="270"/>
            <ac:spMk id="9" creationId="{3BA513B0-82FF-4F41-8178-885375D1CFB5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2:45:06.907" v="18"/>
          <ac:spMkLst>
            <pc:docMk/>
            <pc:sldMk cId="2982671861" sldId="270"/>
            <ac:spMk id="17" creationId="{1607EC0B-6F18-4CC6-A161-42CC6FAB22E9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45:06.923" v="19"/>
          <ac:spMkLst>
            <pc:docMk/>
            <pc:sldMk cId="2982671861" sldId="270"/>
            <ac:spMk id="20" creationId="{E10650BA-D090-4A23-98E3-B48BBAEA9201}"/>
          </ac:spMkLst>
        </pc:spChg>
        <pc:grpChg chg="add del">
          <ac:chgData name="THALLES DOS SANTOS CANELA" userId="S::03579644386@professores.facimp.edu.br::4bbdc3c5-ca22-4337-8b0a-61e5586f70bd" providerId="AD" clId="Web-{FB263188-AEF7-509F-51EE-CE2F2630CD48}" dt="2023-02-27T22:45:02.969" v="16"/>
          <ac:grpSpMkLst>
            <pc:docMk/>
            <pc:sldMk cId="2982671861" sldId="270"/>
            <ac:grpSpMk id="11" creationId="{93DB8501-F9F2-4ACD-B56A-9019CD5006D6}"/>
          </ac:grpSpMkLst>
        </pc:grpChg>
        <pc:grpChg chg="add del">
          <ac:chgData name="THALLES DOS SANTOS CANELA" userId="S::03579644386@professores.facimp.edu.br::4bbdc3c5-ca22-4337-8b0a-61e5586f70bd" providerId="AD" clId="Web-{FB263188-AEF7-509F-51EE-CE2F2630CD48}" dt="2023-02-27T22:45:06.907" v="18"/>
          <ac:grpSpMkLst>
            <pc:docMk/>
            <pc:sldMk cId="2982671861" sldId="270"/>
            <ac:grpSpMk id="18" creationId="{2F263D67-9B31-4F2B-B228-27FD3112D7EC}"/>
          </ac:grpSpMkLst>
        </pc:grpChg>
        <pc:grpChg chg="add">
          <ac:chgData name="THALLES DOS SANTOS CANELA" userId="S::03579644386@professores.facimp.edu.br::4bbdc3c5-ca22-4337-8b0a-61e5586f70bd" providerId="AD" clId="Web-{FB263188-AEF7-509F-51EE-CE2F2630CD48}" dt="2023-02-27T22:45:06.923" v="19"/>
          <ac:grpSpMkLst>
            <pc:docMk/>
            <pc:sldMk cId="2982671861" sldId="270"/>
            <ac:grpSpMk id="21" creationId="{FFB939B9-73CE-4644-87BB-72AEBF001142}"/>
          </ac:grpSpMkLst>
        </pc:grpChg>
        <pc:picChg chg="add mod ord">
          <ac:chgData name="THALLES DOS SANTOS CANELA" userId="S::03579644386@professores.facimp.edu.br::4bbdc3c5-ca22-4337-8b0a-61e5586f70bd" providerId="AD" clId="Web-{FB263188-AEF7-509F-51EE-CE2F2630CD48}" dt="2023-02-27T22:45:06.923" v="19"/>
          <ac:picMkLst>
            <pc:docMk/>
            <pc:sldMk cId="2982671861" sldId="270"/>
            <ac:picMk id="4" creationId="{5FF0A04A-2DAA-E6F5-8D1E-C463153857CC}"/>
          </ac:picMkLst>
        </pc:picChg>
      </pc:sldChg>
      <pc:sldChg chg="addSp modSp new mod setBg">
        <pc:chgData name="THALLES DOS SANTOS CANELA" userId="S::03579644386@professores.facimp.edu.br::4bbdc3c5-ca22-4337-8b0a-61e5586f70bd" providerId="AD" clId="Web-{FB263188-AEF7-509F-51EE-CE2F2630CD48}" dt="2023-02-27T22:50:52.107" v="42"/>
        <pc:sldMkLst>
          <pc:docMk/>
          <pc:sldMk cId="2731117673" sldId="271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2:50:52.107" v="42"/>
          <ac:spMkLst>
            <pc:docMk/>
            <pc:sldMk cId="2731117673" sldId="271"/>
            <ac:spMk id="2" creationId="{F4067CE5-EB10-3654-EF29-6A91A7779A89}"/>
          </ac:spMkLst>
        </pc:spChg>
        <pc:spChg chg="mod">
          <ac:chgData name="THALLES DOS SANTOS CANELA" userId="S::03579644386@professores.facimp.edu.br::4bbdc3c5-ca22-4337-8b0a-61e5586f70bd" providerId="AD" clId="Web-{FB263188-AEF7-509F-51EE-CE2F2630CD48}" dt="2023-02-27T22:50:33.591" v="37" actId="20577"/>
          <ac:spMkLst>
            <pc:docMk/>
            <pc:sldMk cId="2731117673" sldId="271"/>
            <ac:spMk id="3" creationId="{41AE9E35-1C1C-93CD-6FF2-EDC4F4FAC6F1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50:25.419" v="35"/>
          <ac:spMkLst>
            <pc:docMk/>
            <pc:sldMk cId="2731117673" sldId="271"/>
            <ac:spMk id="9" creationId="{3BA513B0-82FF-4F41-8178-885375D1CFB5}"/>
          </ac:spMkLst>
        </pc:spChg>
        <pc:grpChg chg="add">
          <ac:chgData name="THALLES DOS SANTOS CANELA" userId="S::03579644386@professores.facimp.edu.br::4bbdc3c5-ca22-4337-8b0a-61e5586f70bd" providerId="AD" clId="Web-{FB263188-AEF7-509F-51EE-CE2F2630CD48}" dt="2023-02-27T22:50:25.419" v="35"/>
          <ac:grpSpMkLst>
            <pc:docMk/>
            <pc:sldMk cId="2731117673" sldId="271"/>
            <ac:grpSpMk id="11" creationId="{93DB8501-F9F2-4ACD-B56A-9019CD5006D6}"/>
          </ac:grpSpMkLst>
        </pc:grpChg>
        <pc:picChg chg="add mod ord">
          <ac:chgData name="THALLES DOS SANTOS CANELA" userId="S::03579644386@professores.facimp.edu.br::4bbdc3c5-ca22-4337-8b0a-61e5586f70bd" providerId="AD" clId="Web-{FB263188-AEF7-509F-51EE-CE2F2630CD48}" dt="2023-02-27T22:50:25.419" v="35"/>
          <ac:picMkLst>
            <pc:docMk/>
            <pc:sldMk cId="2731117673" sldId="271"/>
            <ac:picMk id="4" creationId="{D27CF0FD-4129-79A6-41A2-6179D976C336}"/>
          </ac:picMkLst>
        </pc:picChg>
      </pc:sldChg>
      <pc:sldChg chg="addSp delSp modSp new mod setBg">
        <pc:chgData name="THALLES DOS SANTOS CANELA" userId="S::03579644386@professores.facimp.edu.br::4bbdc3c5-ca22-4337-8b0a-61e5586f70bd" providerId="AD" clId="Web-{FB263188-AEF7-509F-51EE-CE2F2630CD48}" dt="2023-02-27T22:55:03.460" v="62" actId="20577"/>
        <pc:sldMkLst>
          <pc:docMk/>
          <pc:sldMk cId="2729326299" sldId="272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2:55:03.460" v="62" actId="20577"/>
          <ac:spMkLst>
            <pc:docMk/>
            <pc:sldMk cId="2729326299" sldId="272"/>
            <ac:spMk id="2" creationId="{8B807201-E061-6A84-ACD5-8FFE29C73486}"/>
          </ac:spMkLst>
        </pc:spChg>
        <pc:spChg chg="mod ord">
          <ac:chgData name="THALLES DOS SANTOS CANELA" userId="S::03579644386@professores.facimp.edu.br::4bbdc3c5-ca22-4337-8b0a-61e5586f70bd" providerId="AD" clId="Web-{FB263188-AEF7-509F-51EE-CE2F2630CD48}" dt="2023-02-27T22:54:37.537" v="60"/>
          <ac:spMkLst>
            <pc:docMk/>
            <pc:sldMk cId="2729326299" sldId="272"/>
            <ac:spMk id="3" creationId="{7C7ED7BA-41F0-634E-1A5E-67D35C16B084}"/>
          </ac:spMkLst>
        </pc:spChg>
        <pc:spChg chg="add del">
          <ac:chgData name="THALLES DOS SANTOS CANELA" userId="S::03579644386@professores.facimp.edu.br::4bbdc3c5-ca22-4337-8b0a-61e5586f70bd" providerId="AD" clId="Web-{FB263188-AEF7-509F-51EE-CE2F2630CD48}" dt="2023-02-27T22:53:40.098" v="56"/>
          <ac:spMkLst>
            <pc:docMk/>
            <pc:sldMk cId="2729326299" sldId="272"/>
            <ac:spMk id="9" creationId="{3BA513B0-82FF-4F41-8178-885375D1CFB5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53:40.113" v="57"/>
          <ac:spMkLst>
            <pc:docMk/>
            <pc:sldMk cId="2729326299" sldId="272"/>
            <ac:spMk id="17" creationId="{F13C74B1-5B17-4795-BED0-7140497B445A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53:40.113" v="57"/>
          <ac:spMkLst>
            <pc:docMk/>
            <pc:sldMk cId="2729326299" sldId="272"/>
            <ac:spMk id="18" creationId="{D4974D33-8DC5-464E-8C6D-BE58F0669C17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54:37.537" v="60"/>
          <ac:spMkLst>
            <pc:docMk/>
            <pc:sldMk cId="2729326299" sldId="272"/>
            <ac:spMk id="20" creationId="{23E547B5-89CF-4EC0-96DE-25771AED0799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54:37.537" v="60"/>
          <ac:spMkLst>
            <pc:docMk/>
            <pc:sldMk cId="2729326299" sldId="272"/>
            <ac:spMk id="21" creationId="{3F0B8CEB-8279-4E5E-A0CE-1FC9F71736F2}"/>
          </ac:spMkLst>
        </pc:spChg>
        <pc:grpChg chg="add del">
          <ac:chgData name="THALLES DOS SANTOS CANELA" userId="S::03579644386@professores.facimp.edu.br::4bbdc3c5-ca22-4337-8b0a-61e5586f70bd" providerId="AD" clId="Web-{FB263188-AEF7-509F-51EE-CE2F2630CD48}" dt="2023-02-27T22:53:40.098" v="56"/>
          <ac:grpSpMkLst>
            <pc:docMk/>
            <pc:sldMk cId="2729326299" sldId="272"/>
            <ac:grpSpMk id="11" creationId="{93DB8501-F9F2-4ACD-B56A-9019CD5006D6}"/>
          </ac:grpSpMkLst>
        </pc:grpChg>
        <pc:picChg chg="add mod ord">
          <ac:chgData name="THALLES DOS SANTOS CANELA" userId="S::03579644386@professores.facimp.edu.br::4bbdc3c5-ca22-4337-8b0a-61e5586f70bd" providerId="AD" clId="Web-{FB263188-AEF7-509F-51EE-CE2F2630CD48}" dt="2023-02-27T22:54:37.537" v="60"/>
          <ac:picMkLst>
            <pc:docMk/>
            <pc:sldMk cId="2729326299" sldId="272"/>
            <ac:picMk id="4" creationId="{F6DEE220-F8C3-6C45-681D-9DC55FB1BDA6}"/>
          </ac:picMkLst>
        </pc:picChg>
      </pc:sldChg>
      <pc:sldChg chg="addSp modSp new mod setBg">
        <pc:chgData name="THALLES DOS SANTOS CANELA" userId="S::03579644386@professores.facimp.edu.br::4bbdc3c5-ca22-4337-8b0a-61e5586f70bd" providerId="AD" clId="Web-{FB263188-AEF7-509F-51EE-CE2F2630CD48}" dt="2023-02-27T22:56:55.308" v="84"/>
        <pc:sldMkLst>
          <pc:docMk/>
          <pc:sldMk cId="2983702979" sldId="273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2:56:55.308" v="84"/>
          <ac:spMkLst>
            <pc:docMk/>
            <pc:sldMk cId="2983702979" sldId="273"/>
            <ac:spMk id="2" creationId="{D88DC566-28DB-8E71-39D5-A51F6535BA7D}"/>
          </ac:spMkLst>
        </pc:spChg>
        <pc:spChg chg="mod">
          <ac:chgData name="THALLES DOS SANTOS CANELA" userId="S::03579644386@professores.facimp.edu.br::4bbdc3c5-ca22-4337-8b0a-61e5586f70bd" providerId="AD" clId="Web-{FB263188-AEF7-509F-51EE-CE2F2630CD48}" dt="2023-02-27T22:56:55.308" v="84"/>
          <ac:spMkLst>
            <pc:docMk/>
            <pc:sldMk cId="2983702979" sldId="273"/>
            <ac:spMk id="3" creationId="{87BEAFCA-64CC-D2DB-5ED1-C4049473991B}"/>
          </ac:spMkLst>
        </pc:spChg>
        <pc:spChg chg="add">
          <ac:chgData name="THALLES DOS SANTOS CANELA" userId="S::03579644386@professores.facimp.edu.br::4bbdc3c5-ca22-4337-8b0a-61e5586f70bd" providerId="AD" clId="Web-{FB263188-AEF7-509F-51EE-CE2F2630CD48}" dt="2023-02-27T22:56:55.308" v="84"/>
          <ac:spMkLst>
            <pc:docMk/>
            <pc:sldMk cId="2983702979" sldId="273"/>
            <ac:spMk id="9" creationId="{3BA513B0-82FF-4F41-8178-885375D1CFB5}"/>
          </ac:spMkLst>
        </pc:spChg>
        <pc:grpChg chg="add">
          <ac:chgData name="THALLES DOS SANTOS CANELA" userId="S::03579644386@professores.facimp.edu.br::4bbdc3c5-ca22-4337-8b0a-61e5586f70bd" providerId="AD" clId="Web-{FB263188-AEF7-509F-51EE-CE2F2630CD48}" dt="2023-02-27T22:56:55.308" v="84"/>
          <ac:grpSpMkLst>
            <pc:docMk/>
            <pc:sldMk cId="2983702979" sldId="273"/>
            <ac:grpSpMk id="11" creationId="{93DB8501-F9F2-4ACD-B56A-9019CD5006D6}"/>
          </ac:grpSpMkLst>
        </pc:grpChg>
        <pc:picChg chg="add mod ord">
          <ac:chgData name="THALLES DOS SANTOS CANELA" userId="S::03579644386@professores.facimp.edu.br::4bbdc3c5-ca22-4337-8b0a-61e5586f70bd" providerId="AD" clId="Web-{FB263188-AEF7-509F-51EE-CE2F2630CD48}" dt="2023-02-27T22:56:55.308" v="84"/>
          <ac:picMkLst>
            <pc:docMk/>
            <pc:sldMk cId="2983702979" sldId="273"/>
            <ac:picMk id="4" creationId="{695FAD5F-622E-A96C-1FAE-7362FCB0E97E}"/>
          </ac:picMkLst>
        </pc:picChg>
      </pc:sldChg>
      <pc:sldChg chg="modSp new">
        <pc:chgData name="THALLES DOS SANTOS CANELA" userId="S::03579644386@professores.facimp.edu.br::4bbdc3c5-ca22-4337-8b0a-61e5586f70bd" providerId="AD" clId="Web-{FB263188-AEF7-509F-51EE-CE2F2630CD48}" dt="2023-02-27T23:01:38.115" v="152" actId="20577"/>
        <pc:sldMkLst>
          <pc:docMk/>
          <pc:sldMk cId="2076785261" sldId="274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2:57:13.199" v="88"/>
          <ac:spMkLst>
            <pc:docMk/>
            <pc:sldMk cId="2076785261" sldId="274"/>
            <ac:spMk id="2" creationId="{BE170397-0C8F-0921-136D-AD8C7F460EC7}"/>
          </ac:spMkLst>
        </pc:spChg>
        <pc:spChg chg="mod">
          <ac:chgData name="THALLES DOS SANTOS CANELA" userId="S::03579644386@professores.facimp.edu.br::4bbdc3c5-ca22-4337-8b0a-61e5586f70bd" providerId="AD" clId="Web-{FB263188-AEF7-509F-51EE-CE2F2630CD48}" dt="2023-02-27T23:01:38.115" v="152" actId="20577"/>
          <ac:spMkLst>
            <pc:docMk/>
            <pc:sldMk cId="2076785261" sldId="274"/>
            <ac:spMk id="3" creationId="{AC09C866-456A-A6E3-D50E-D94FF63983D2}"/>
          </ac:spMkLst>
        </pc:spChg>
      </pc:sldChg>
      <pc:sldChg chg="modSp new">
        <pc:chgData name="THALLES DOS SANTOS CANELA" userId="S::03579644386@professores.facimp.edu.br::4bbdc3c5-ca22-4337-8b0a-61e5586f70bd" providerId="AD" clId="Web-{FB263188-AEF7-509F-51EE-CE2F2630CD48}" dt="2023-02-27T23:01:42.146" v="153" actId="20577"/>
        <pc:sldMkLst>
          <pc:docMk/>
          <pc:sldMk cId="1057606061" sldId="275"/>
        </pc:sldMkLst>
        <pc:spChg chg="mod">
          <ac:chgData name="THALLES DOS SANTOS CANELA" userId="S::03579644386@professores.facimp.edu.br::4bbdc3c5-ca22-4337-8b0a-61e5586f70bd" providerId="AD" clId="Web-{FB263188-AEF7-509F-51EE-CE2F2630CD48}" dt="2023-02-27T22:59:23.344" v="130"/>
          <ac:spMkLst>
            <pc:docMk/>
            <pc:sldMk cId="1057606061" sldId="275"/>
            <ac:spMk id="2" creationId="{6F41BD42-650A-38EE-78B3-402BF31677FF}"/>
          </ac:spMkLst>
        </pc:spChg>
        <pc:spChg chg="mod">
          <ac:chgData name="THALLES DOS SANTOS CANELA" userId="S::03579644386@professores.facimp.edu.br::4bbdc3c5-ca22-4337-8b0a-61e5586f70bd" providerId="AD" clId="Web-{FB263188-AEF7-509F-51EE-CE2F2630CD48}" dt="2023-02-27T23:01:42.146" v="153" actId="20577"/>
          <ac:spMkLst>
            <pc:docMk/>
            <pc:sldMk cId="1057606061" sldId="275"/>
            <ac:spMk id="3" creationId="{DA66D38F-6336-3CA4-B93C-49B35D3FDFEA}"/>
          </ac:spMkLst>
        </pc:spChg>
      </pc:sldChg>
    </pc:docChg>
  </pc:docChgLst>
  <pc:docChgLst>
    <pc:chgData name="THALLES DOS SANTOS CANELA" userId="S::03579644386@professores.facimp.edu.br::4bbdc3c5-ca22-4337-8b0a-61e5586f70bd" providerId="AD" clId="Web-{48507E59-A5F4-4282-BF2C-EE2EC3C2DB60}"/>
    <pc:docChg chg="addSld delSld modSld">
      <pc:chgData name="THALLES DOS SANTOS CANELA" userId="S::03579644386@professores.facimp.edu.br::4bbdc3c5-ca22-4337-8b0a-61e5586f70bd" providerId="AD" clId="Web-{48507E59-A5F4-4282-BF2C-EE2EC3C2DB60}" dt="2023-02-27T22:36:24.347" v="244" actId="20577"/>
      <pc:docMkLst>
        <pc:docMk/>
      </pc:docMkLst>
      <pc:sldChg chg="del">
        <pc:chgData name="THALLES DOS SANTOS CANELA" userId="S::03579644386@professores.facimp.edu.br::4bbdc3c5-ca22-4337-8b0a-61e5586f70bd" providerId="AD" clId="Web-{48507E59-A5F4-4282-BF2C-EE2EC3C2DB60}" dt="2023-02-27T21:57:03.917" v="1"/>
        <pc:sldMkLst>
          <pc:docMk/>
          <pc:sldMk cId="2210866551" sldId="256"/>
        </pc:sldMkLst>
      </pc:sldChg>
      <pc:sldChg chg="add">
        <pc:chgData name="THALLES DOS SANTOS CANELA" userId="S::03579644386@professores.facimp.edu.br::4bbdc3c5-ca22-4337-8b0a-61e5586f70bd" providerId="AD" clId="Web-{48507E59-A5F4-4282-BF2C-EE2EC3C2DB60}" dt="2023-02-27T21:56:58.698" v="0"/>
        <pc:sldMkLst>
          <pc:docMk/>
          <pc:sldMk cId="3353372014" sldId="257"/>
        </pc:sldMkLst>
      </pc:sldChg>
      <pc:sldChg chg="delSp modSp new">
        <pc:chgData name="THALLES DOS SANTOS CANELA" userId="S::03579644386@professores.facimp.edu.br::4bbdc3c5-ca22-4337-8b0a-61e5586f70bd" providerId="AD" clId="Web-{48507E59-A5F4-4282-BF2C-EE2EC3C2DB60}" dt="2023-02-27T21:57:30.105" v="7" actId="1076"/>
        <pc:sldMkLst>
          <pc:docMk/>
          <pc:sldMk cId="662683135" sldId="258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1:57:30.105" v="7" actId="1076"/>
          <ac:spMkLst>
            <pc:docMk/>
            <pc:sldMk cId="662683135" sldId="258"/>
            <ac:spMk id="2" creationId="{24FCF71C-0918-68BA-41D6-C55346F0BBF5}"/>
          </ac:spMkLst>
        </pc:spChg>
        <pc:spChg chg="del">
          <ac:chgData name="THALLES DOS SANTOS CANELA" userId="S::03579644386@professores.facimp.edu.br::4bbdc3c5-ca22-4337-8b0a-61e5586f70bd" providerId="AD" clId="Web-{48507E59-A5F4-4282-BF2C-EE2EC3C2DB60}" dt="2023-02-27T21:57:16.558" v="5"/>
          <ac:spMkLst>
            <pc:docMk/>
            <pc:sldMk cId="662683135" sldId="258"/>
            <ac:spMk id="3" creationId="{7F8DF921-89FE-DC7A-5CC7-54366752A993}"/>
          </ac:spMkLst>
        </pc:spChg>
      </pc:sldChg>
      <pc:sldChg chg="addSp delSp modSp new mod setBg">
        <pc:chgData name="THALLES DOS SANTOS CANELA" userId="S::03579644386@professores.facimp.edu.br::4bbdc3c5-ca22-4337-8b0a-61e5586f70bd" providerId="AD" clId="Web-{48507E59-A5F4-4282-BF2C-EE2EC3C2DB60}" dt="2023-02-27T21:59:45.812" v="20" actId="1076"/>
        <pc:sldMkLst>
          <pc:docMk/>
          <pc:sldMk cId="3685872222" sldId="259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1:59:45.812" v="20" actId="1076"/>
          <ac:spMkLst>
            <pc:docMk/>
            <pc:sldMk cId="3685872222" sldId="259"/>
            <ac:spMk id="2" creationId="{21F7DC06-DF34-5ED7-3862-055C6E88144D}"/>
          </ac:spMkLst>
        </pc:spChg>
        <pc:spChg chg="del">
          <ac:chgData name="THALLES DOS SANTOS CANELA" userId="S::03579644386@professores.facimp.edu.br::4bbdc3c5-ca22-4337-8b0a-61e5586f70bd" providerId="AD" clId="Web-{48507E59-A5F4-4282-BF2C-EE2EC3C2DB60}" dt="2023-02-27T21:58:59.920" v="9"/>
          <ac:spMkLst>
            <pc:docMk/>
            <pc:sldMk cId="3685872222" sldId="259"/>
            <ac:spMk id="3" creationId="{2C62173F-5B7A-193A-C037-58B838404376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1:59:24.609" v="16"/>
          <ac:spMkLst>
            <pc:docMk/>
            <pc:sldMk cId="3685872222" sldId="259"/>
            <ac:spMk id="8" creationId="{C047CC73-0AC6-80FD-AED8-BA7CB5511CA4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1:59:07.155" v="10"/>
          <ac:spMkLst>
            <pc:docMk/>
            <pc:sldMk cId="3685872222" sldId="259"/>
            <ac:spMk id="11" creationId="{23E547B5-89CF-4EC0-96DE-25771AED0799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1:59:07.155" v="10"/>
          <ac:spMkLst>
            <pc:docMk/>
            <pc:sldMk cId="3685872222" sldId="259"/>
            <ac:spMk id="13" creationId="{3F0B8CEB-8279-4E5E-A0CE-1FC9F71736F2}"/>
          </ac:spMkLst>
        </pc:spChg>
        <pc:picChg chg="add mod ord">
          <ac:chgData name="THALLES DOS SANTOS CANELA" userId="S::03579644386@professores.facimp.edu.br::4bbdc3c5-ca22-4337-8b0a-61e5586f70bd" providerId="AD" clId="Web-{48507E59-A5F4-4282-BF2C-EE2EC3C2DB60}" dt="2023-02-27T21:59:07.155" v="10"/>
          <ac:picMkLst>
            <pc:docMk/>
            <pc:sldMk cId="3685872222" sldId="259"/>
            <ac:picMk id="4" creationId="{F813C8FC-07D4-AAB5-9C40-7A060EBD4445}"/>
          </ac:picMkLst>
        </pc:picChg>
      </pc:sldChg>
      <pc:sldChg chg="addSp delSp modSp new mod setBg">
        <pc:chgData name="THALLES DOS SANTOS CANELA" userId="S::03579644386@professores.facimp.edu.br::4bbdc3c5-ca22-4337-8b0a-61e5586f70bd" providerId="AD" clId="Web-{48507E59-A5F4-4282-BF2C-EE2EC3C2DB60}" dt="2023-02-27T22:10:48.487" v="57"/>
        <pc:sldMkLst>
          <pc:docMk/>
          <pc:sldMk cId="1225103107" sldId="260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10:48.487" v="57"/>
          <ac:spMkLst>
            <pc:docMk/>
            <pc:sldMk cId="1225103107" sldId="260"/>
            <ac:spMk id="2" creationId="{C3DEB9F6-3682-0D5A-C675-7FD7C4751326}"/>
          </ac:spMkLst>
        </pc:spChg>
        <pc:spChg chg="del">
          <ac:chgData name="THALLES DOS SANTOS CANELA" userId="S::03579644386@professores.facimp.edu.br::4bbdc3c5-ca22-4337-8b0a-61e5586f70bd" providerId="AD" clId="Web-{48507E59-A5F4-4282-BF2C-EE2EC3C2DB60}" dt="2023-02-27T22:06:36.699" v="22"/>
          <ac:spMkLst>
            <pc:docMk/>
            <pc:sldMk cId="1225103107" sldId="260"/>
            <ac:spMk id="3" creationId="{1B2CEF0E-5D35-2AD1-ED3B-62DE77E56149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07:34.810" v="25"/>
          <ac:spMkLst>
            <pc:docMk/>
            <pc:sldMk cId="1225103107" sldId="260"/>
            <ac:spMk id="5" creationId="{E7910679-E8B8-AD08-C97E-E378B61CB589}"/>
          </ac:spMkLst>
        </pc:spChg>
        <pc:spChg chg="add del mod">
          <ac:chgData name="THALLES DOS SANTOS CANELA" userId="S::03579644386@professores.facimp.edu.br::4bbdc3c5-ca22-4337-8b0a-61e5586f70bd" providerId="AD" clId="Web-{48507E59-A5F4-4282-BF2C-EE2EC3C2DB60}" dt="2023-02-27T22:09:07.047" v="43"/>
          <ac:spMkLst>
            <pc:docMk/>
            <pc:sldMk cId="1225103107" sldId="260"/>
            <ac:spMk id="6" creationId="{899B5C37-8735-0664-065A-2E58344279D9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09:15.375" v="44"/>
          <ac:spMkLst>
            <pc:docMk/>
            <pc:sldMk cId="1225103107" sldId="260"/>
            <ac:spMk id="8" creationId="{0A6B1985-BE95-03F0-D7F4-20611C512690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09:18.282" v="45"/>
          <ac:spMkLst>
            <pc:docMk/>
            <pc:sldMk cId="1225103107" sldId="260"/>
            <ac:spMk id="11" creationId="{23E547B5-89CF-4EC0-96DE-25771AED0799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09:18.282" v="45"/>
          <ac:spMkLst>
            <pc:docMk/>
            <pc:sldMk cId="1225103107" sldId="260"/>
            <ac:spMk id="13" creationId="{3F0B8CEB-8279-4E5E-A0CE-1FC9F71736F2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0:16.283" v="47"/>
          <ac:spMkLst>
            <pc:docMk/>
            <pc:sldMk cId="1225103107" sldId="260"/>
            <ac:spMk id="17" creationId="{7E275C28-3BAF-8925-7924-F9296AF2F34F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0:18.362" v="48"/>
          <ac:spMkLst>
            <pc:docMk/>
            <pc:sldMk cId="1225103107" sldId="260"/>
            <ac:spMk id="20" creationId="{23E547B5-89CF-4EC0-96DE-25771AED0799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0:18.362" v="48"/>
          <ac:spMkLst>
            <pc:docMk/>
            <pc:sldMk cId="1225103107" sldId="260"/>
            <ac:spMk id="22" creationId="{3F0B8CEB-8279-4E5E-A0CE-1FC9F71736F2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0:41.347" v="55"/>
          <ac:spMkLst>
            <pc:docMk/>
            <pc:sldMk cId="1225103107" sldId="260"/>
            <ac:spMk id="26" creationId="{40B4A7FD-96E2-6EDC-AC15-1A81281693D4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0:18.362" v="48"/>
          <ac:spMkLst>
            <pc:docMk/>
            <pc:sldMk cId="1225103107" sldId="260"/>
            <ac:spMk id="29" creationId="{23E547B5-89CF-4EC0-96DE-25771AED0799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0:18.362" v="48"/>
          <ac:spMkLst>
            <pc:docMk/>
            <pc:sldMk cId="1225103107" sldId="260"/>
            <ac:spMk id="31" creationId="{3F0B8CEB-8279-4E5E-A0CE-1FC9F71736F2}"/>
          </ac:spMkLst>
        </pc:spChg>
        <pc:picChg chg="add del mod ord">
          <ac:chgData name="THALLES DOS SANTOS CANELA" userId="S::03579644386@professores.facimp.edu.br::4bbdc3c5-ca22-4337-8b0a-61e5586f70bd" providerId="AD" clId="Web-{48507E59-A5F4-4282-BF2C-EE2EC3C2DB60}" dt="2023-02-27T22:09:05.750" v="42"/>
          <ac:picMkLst>
            <pc:docMk/>
            <pc:sldMk cId="1225103107" sldId="260"/>
            <ac:picMk id="4" creationId="{1DE411C3-489C-1C1D-33DF-30AF6CACBED5}"/>
          </ac:picMkLst>
        </pc:picChg>
        <pc:picChg chg="add del mod ord">
          <ac:chgData name="THALLES DOS SANTOS CANELA" userId="S::03579644386@professores.facimp.edu.br::4bbdc3c5-ca22-4337-8b0a-61e5586f70bd" providerId="AD" clId="Web-{48507E59-A5F4-4282-BF2C-EE2EC3C2DB60}" dt="2023-02-27T22:09:23.157" v="46"/>
          <ac:picMkLst>
            <pc:docMk/>
            <pc:sldMk cId="1225103107" sldId="260"/>
            <ac:picMk id="7" creationId="{20CC9922-4D66-A1BE-FA64-071D23DF393F}"/>
          </ac:picMkLst>
        </pc:picChg>
        <pc:picChg chg="add mod ord">
          <ac:chgData name="THALLES DOS SANTOS CANELA" userId="S::03579644386@professores.facimp.edu.br::4bbdc3c5-ca22-4337-8b0a-61e5586f70bd" providerId="AD" clId="Web-{48507E59-A5F4-4282-BF2C-EE2EC3C2DB60}" dt="2023-02-27T22:10:18.362" v="48"/>
          <ac:picMkLst>
            <pc:docMk/>
            <pc:sldMk cId="1225103107" sldId="260"/>
            <ac:picMk id="9" creationId="{3B61B552-05AA-7CA1-E4F1-AD98FCBF74E3}"/>
          </ac:picMkLst>
        </pc:picChg>
      </pc:sldChg>
      <pc:sldChg chg="addSp delSp modSp new mod setBg">
        <pc:chgData name="THALLES DOS SANTOS CANELA" userId="S::03579644386@professores.facimp.edu.br::4bbdc3c5-ca22-4337-8b0a-61e5586f70bd" providerId="AD" clId="Web-{48507E59-A5F4-4282-BF2C-EE2EC3C2DB60}" dt="2023-02-27T22:11:49.192" v="81" actId="1076"/>
        <pc:sldMkLst>
          <pc:docMk/>
          <pc:sldMk cId="2963289899" sldId="261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11:49.192" v="81" actId="1076"/>
          <ac:spMkLst>
            <pc:docMk/>
            <pc:sldMk cId="2963289899" sldId="261"/>
            <ac:spMk id="2" creationId="{A4B9E8EA-4CC1-95BF-87CD-59DA331447B3}"/>
          </ac:spMkLst>
        </pc:spChg>
        <pc:spChg chg="del">
          <ac:chgData name="THALLES DOS SANTOS CANELA" userId="S::03579644386@professores.facimp.edu.br::4bbdc3c5-ca22-4337-8b0a-61e5586f70bd" providerId="AD" clId="Web-{48507E59-A5F4-4282-BF2C-EE2EC3C2DB60}" dt="2023-02-27T22:11:20.754" v="59"/>
          <ac:spMkLst>
            <pc:docMk/>
            <pc:sldMk cId="2963289899" sldId="261"/>
            <ac:spMk id="3" creationId="{3D338057-18FB-3DD7-3259-D99AF5A7DF68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1:39.176" v="78"/>
          <ac:spMkLst>
            <pc:docMk/>
            <pc:sldMk cId="2963289899" sldId="261"/>
            <ac:spMk id="8" creationId="{2E01EE81-AFAC-2156-6CB6-3202C870488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1:23.004" v="60"/>
          <ac:spMkLst>
            <pc:docMk/>
            <pc:sldMk cId="2963289899" sldId="261"/>
            <ac:spMk id="11" creationId="{23E547B5-89CF-4EC0-96DE-25771AED0799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1:23.004" v="60"/>
          <ac:spMkLst>
            <pc:docMk/>
            <pc:sldMk cId="2963289899" sldId="261"/>
            <ac:spMk id="13" creationId="{3F0B8CEB-8279-4E5E-A0CE-1FC9F71736F2}"/>
          </ac:spMkLst>
        </pc:spChg>
        <pc:picChg chg="add mod ord">
          <ac:chgData name="THALLES DOS SANTOS CANELA" userId="S::03579644386@professores.facimp.edu.br::4bbdc3c5-ca22-4337-8b0a-61e5586f70bd" providerId="AD" clId="Web-{48507E59-A5F4-4282-BF2C-EE2EC3C2DB60}" dt="2023-02-27T22:11:23.004" v="60"/>
          <ac:picMkLst>
            <pc:docMk/>
            <pc:sldMk cId="2963289899" sldId="261"/>
            <ac:picMk id="4" creationId="{C906434B-4B79-348C-B585-DE081ACED44B}"/>
          </ac:picMkLst>
        </pc:picChg>
      </pc:sldChg>
      <pc:sldChg chg="addSp delSp modSp new mod setBg">
        <pc:chgData name="THALLES DOS SANTOS CANELA" userId="S::03579644386@professores.facimp.edu.br::4bbdc3c5-ca22-4337-8b0a-61e5586f70bd" providerId="AD" clId="Web-{48507E59-A5F4-4282-BF2C-EE2EC3C2DB60}" dt="2023-02-27T22:29:52.024" v="191"/>
        <pc:sldMkLst>
          <pc:docMk/>
          <pc:sldMk cId="1317442912" sldId="262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29:52.024" v="191"/>
          <ac:spMkLst>
            <pc:docMk/>
            <pc:sldMk cId="1317442912" sldId="262"/>
            <ac:spMk id="2" creationId="{06A99D2A-0B35-5505-84C4-9618A26C51E1}"/>
          </ac:spMkLst>
        </pc:spChg>
        <pc:spChg chg="mod ord">
          <ac:chgData name="THALLES DOS SANTOS CANELA" userId="S::03579644386@professores.facimp.edu.br::4bbdc3c5-ca22-4337-8b0a-61e5586f70bd" providerId="AD" clId="Web-{48507E59-A5F4-4282-BF2C-EE2EC3C2DB60}" dt="2023-02-27T22:13:57.915" v="105" actId="14100"/>
          <ac:spMkLst>
            <pc:docMk/>
            <pc:sldMk cId="1317442912" sldId="262"/>
            <ac:spMk id="3" creationId="{BB7BCA26-F3FD-D830-4D3E-D41B1C6CA0C4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3:30.680" v="99"/>
          <ac:spMkLst>
            <pc:docMk/>
            <pc:sldMk cId="1317442912" sldId="262"/>
            <ac:spMk id="9" creationId="{23E547B5-89CF-4EC0-96DE-25771AED0799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13:30.680" v="99"/>
          <ac:spMkLst>
            <pc:docMk/>
            <pc:sldMk cId="1317442912" sldId="262"/>
            <ac:spMk id="11" creationId="{3F0B8CEB-8279-4E5E-A0CE-1FC9F71736F2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3:30.695" v="100"/>
          <ac:spMkLst>
            <pc:docMk/>
            <pc:sldMk cId="1317442912" sldId="262"/>
            <ac:spMk id="13" creationId="{637B2035-1FCB-439A-B421-095E136C7E0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3:30.695" v="100"/>
          <ac:spMkLst>
            <pc:docMk/>
            <pc:sldMk cId="1317442912" sldId="262"/>
            <ac:spMk id="14" creationId="{676D6CDF-C512-4739-B158-55EE955EFA39}"/>
          </ac:spMkLst>
        </pc:spChg>
        <pc:picChg chg="add mod">
          <ac:chgData name="THALLES DOS SANTOS CANELA" userId="S::03579644386@professores.facimp.edu.br::4bbdc3c5-ca22-4337-8b0a-61e5586f70bd" providerId="AD" clId="Web-{48507E59-A5F4-4282-BF2C-EE2EC3C2DB60}" dt="2023-02-27T22:13:30.695" v="100"/>
          <ac:picMkLst>
            <pc:docMk/>
            <pc:sldMk cId="1317442912" sldId="262"/>
            <ac:picMk id="4" creationId="{818211D8-F120-D538-440D-391C3E661A4A}"/>
          </ac:picMkLst>
        </pc:picChg>
      </pc:sldChg>
      <pc:sldChg chg="addSp modSp new mod setBg addAnim">
        <pc:chgData name="THALLES DOS SANTOS CANELA" userId="S::03579644386@professores.facimp.edu.br::4bbdc3c5-ca22-4337-8b0a-61e5586f70bd" providerId="AD" clId="Web-{48507E59-A5F4-4282-BF2C-EE2EC3C2DB60}" dt="2023-02-27T22:26:37.862" v="169" actId="20577"/>
        <pc:sldMkLst>
          <pc:docMk/>
          <pc:sldMk cId="2494252100" sldId="263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26:37.143" v="166" actId="20577"/>
          <ac:spMkLst>
            <pc:docMk/>
            <pc:sldMk cId="2494252100" sldId="263"/>
            <ac:spMk id="2" creationId="{AEEDD64F-4E2D-960B-E395-ABE0A6FB0806}"/>
          </ac:spMkLst>
        </pc:spChg>
        <pc:spChg chg="mod">
          <ac:chgData name="THALLES DOS SANTOS CANELA" userId="S::03579644386@professores.facimp.edu.br::4bbdc3c5-ca22-4337-8b0a-61e5586f70bd" providerId="AD" clId="Web-{48507E59-A5F4-4282-BF2C-EE2EC3C2DB60}" dt="2023-02-27T22:26:37.862" v="169" actId="20577"/>
          <ac:spMkLst>
            <pc:docMk/>
            <pc:sldMk cId="2494252100" sldId="263"/>
            <ac:spMk id="3" creationId="{16355230-FA73-A4B2-ACA4-A94B7584C71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4:54.635" v="111"/>
          <ac:spMkLst>
            <pc:docMk/>
            <pc:sldMk cId="2494252100" sldId="263"/>
            <ac:spMk id="9" creationId="{7DA3C418-758E-4180-A5D0-8655D680458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14:54.635" v="111"/>
          <ac:spMkLst>
            <pc:docMk/>
            <pc:sldMk cId="2494252100" sldId="263"/>
            <ac:spMk id="11" creationId="{28C8EF06-5EC3-4883-AFAF-D74FF46550FB}"/>
          </ac:spMkLst>
        </pc:spChg>
        <pc:picChg chg="add mod ord">
          <ac:chgData name="THALLES DOS SANTOS CANELA" userId="S::03579644386@professores.facimp.edu.br::4bbdc3c5-ca22-4337-8b0a-61e5586f70bd" providerId="AD" clId="Web-{48507E59-A5F4-4282-BF2C-EE2EC3C2DB60}" dt="2023-02-27T22:14:54.635" v="111"/>
          <ac:picMkLst>
            <pc:docMk/>
            <pc:sldMk cId="2494252100" sldId="263"/>
            <ac:picMk id="4" creationId="{757060A5-4EA5-C861-1C81-48C918EA6941}"/>
          </ac:picMkLst>
        </pc:picChg>
      </pc:sldChg>
      <pc:sldChg chg="addSp modSp new mod setBg addAnim">
        <pc:chgData name="THALLES DOS SANTOS CANELA" userId="S::03579644386@professores.facimp.edu.br::4bbdc3c5-ca22-4337-8b0a-61e5586f70bd" providerId="AD" clId="Web-{48507E59-A5F4-4282-BF2C-EE2EC3C2DB60}" dt="2023-02-27T22:26:46.159" v="173" actId="20577"/>
        <pc:sldMkLst>
          <pc:docMk/>
          <pc:sldMk cId="261562118" sldId="264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26:43.409" v="171" actId="20577"/>
          <ac:spMkLst>
            <pc:docMk/>
            <pc:sldMk cId="261562118" sldId="264"/>
            <ac:spMk id="2" creationId="{85E380B2-642C-8C30-34D9-0AC53908126E}"/>
          </ac:spMkLst>
        </pc:spChg>
        <pc:spChg chg="mod">
          <ac:chgData name="THALLES DOS SANTOS CANELA" userId="S::03579644386@professores.facimp.edu.br::4bbdc3c5-ca22-4337-8b0a-61e5586f70bd" providerId="AD" clId="Web-{48507E59-A5F4-4282-BF2C-EE2EC3C2DB60}" dt="2023-02-27T22:26:46.159" v="173" actId="20577"/>
          <ac:spMkLst>
            <pc:docMk/>
            <pc:sldMk cId="261562118" sldId="264"/>
            <ac:spMk id="3" creationId="{601A63CA-5248-0980-0791-CBE401CD49B3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0:18.148" v="132"/>
          <ac:spMkLst>
            <pc:docMk/>
            <pc:sldMk cId="261562118" sldId="264"/>
            <ac:spMk id="10" creationId="{08BC803E-13F3-4DAB-B17C-BEB0076164B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0:18.148" v="132"/>
          <ac:spMkLst>
            <pc:docMk/>
            <pc:sldMk cId="261562118" sldId="264"/>
            <ac:spMk id="12" creationId="{B8DDE571-E57F-4AB5-83C7-30EB5DDCCAC7}"/>
          </ac:spMkLst>
        </pc:spChg>
        <pc:picChg chg="add mod">
          <ac:chgData name="THALLES DOS SANTOS CANELA" userId="S::03579644386@professores.facimp.edu.br::4bbdc3c5-ca22-4337-8b0a-61e5586f70bd" providerId="AD" clId="Web-{48507E59-A5F4-4282-BF2C-EE2EC3C2DB60}" dt="2023-02-27T22:20:18.148" v="132"/>
          <ac:picMkLst>
            <pc:docMk/>
            <pc:sldMk cId="261562118" sldId="264"/>
            <ac:picMk id="4" creationId="{77E8BD05-3EDB-4B4A-45A4-AB2B4778D67A}"/>
          </ac:picMkLst>
        </pc:picChg>
        <pc:picChg chg="add mod">
          <ac:chgData name="THALLES DOS SANTOS CANELA" userId="S::03579644386@professores.facimp.edu.br::4bbdc3c5-ca22-4337-8b0a-61e5586f70bd" providerId="AD" clId="Web-{48507E59-A5F4-4282-BF2C-EE2EC3C2DB60}" dt="2023-02-27T22:20:18.148" v="132"/>
          <ac:picMkLst>
            <pc:docMk/>
            <pc:sldMk cId="261562118" sldId="264"/>
            <ac:picMk id="5" creationId="{51471F63-58F8-2F0A-CF83-F6192C8F2F0F}"/>
          </ac:picMkLst>
        </pc:picChg>
      </pc:sldChg>
      <pc:sldChg chg="addSp modSp new mod setBg">
        <pc:chgData name="THALLES DOS SANTOS CANELA" userId="S::03579644386@professores.facimp.edu.br::4bbdc3c5-ca22-4337-8b0a-61e5586f70bd" providerId="AD" clId="Web-{48507E59-A5F4-4282-BF2C-EE2EC3C2DB60}" dt="2023-02-27T22:30:02.243" v="192"/>
        <pc:sldMkLst>
          <pc:docMk/>
          <pc:sldMk cId="1302852438" sldId="265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30:02.243" v="192"/>
          <ac:spMkLst>
            <pc:docMk/>
            <pc:sldMk cId="1302852438" sldId="265"/>
            <ac:spMk id="2" creationId="{0402E438-B77F-3098-39F9-7F6A4AF8EC82}"/>
          </ac:spMkLst>
        </pc:spChg>
        <pc:spChg chg="mod">
          <ac:chgData name="THALLES DOS SANTOS CANELA" userId="S::03579644386@professores.facimp.edu.br::4bbdc3c5-ca22-4337-8b0a-61e5586f70bd" providerId="AD" clId="Web-{48507E59-A5F4-4282-BF2C-EE2EC3C2DB60}" dt="2023-02-27T22:26:49.300" v="177" actId="20577"/>
          <ac:spMkLst>
            <pc:docMk/>
            <pc:sldMk cId="1302852438" sldId="265"/>
            <ac:spMk id="3" creationId="{39414B3B-7D29-D72A-251B-A5ADC525E874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2:31.464" v="145"/>
          <ac:spMkLst>
            <pc:docMk/>
            <pc:sldMk cId="1302852438" sldId="265"/>
            <ac:spMk id="9" creationId="{131BAD53-4E89-4F62-BBB7-26359763ED39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2:31.464" v="145"/>
          <ac:spMkLst>
            <pc:docMk/>
            <pc:sldMk cId="1302852438" sldId="265"/>
            <ac:spMk id="11" creationId="{62756DA2-40EB-4C6F-B962-5822FFB54FB6}"/>
          </ac:spMkLst>
        </pc:spChg>
        <pc:picChg chg="add mod">
          <ac:chgData name="THALLES DOS SANTOS CANELA" userId="S::03579644386@professores.facimp.edu.br::4bbdc3c5-ca22-4337-8b0a-61e5586f70bd" providerId="AD" clId="Web-{48507E59-A5F4-4282-BF2C-EE2EC3C2DB60}" dt="2023-02-27T22:22:31.464" v="145"/>
          <ac:picMkLst>
            <pc:docMk/>
            <pc:sldMk cId="1302852438" sldId="265"/>
            <ac:picMk id="4" creationId="{08ED9AD7-AD86-8FFC-CD22-3E5D0100B250}"/>
          </ac:picMkLst>
        </pc:picChg>
      </pc:sldChg>
      <pc:sldChg chg="addSp delSp modSp new mod setBg addAnim delAnim setClrOvrMap">
        <pc:chgData name="THALLES DOS SANTOS CANELA" userId="S::03579644386@professores.facimp.edu.br::4bbdc3c5-ca22-4337-8b0a-61e5586f70bd" providerId="AD" clId="Web-{48507E59-A5F4-4282-BF2C-EE2EC3C2DB60}" dt="2023-02-27T22:30:06.274" v="193"/>
        <pc:sldMkLst>
          <pc:docMk/>
          <pc:sldMk cId="2555192507" sldId="266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30:06.274" v="193"/>
          <ac:spMkLst>
            <pc:docMk/>
            <pc:sldMk cId="2555192507" sldId="266"/>
            <ac:spMk id="2" creationId="{87D12292-EE1E-D1E2-7918-9BD19C2BC086}"/>
          </ac:spMkLst>
        </pc:spChg>
        <pc:spChg chg="add del mod">
          <ac:chgData name="THALLES DOS SANTOS CANELA" userId="S::03579644386@professores.facimp.edu.br::4bbdc3c5-ca22-4337-8b0a-61e5586f70bd" providerId="AD" clId="Web-{48507E59-A5F4-4282-BF2C-EE2EC3C2DB60}" dt="2023-02-27T22:26:53.659" v="181" actId="20577"/>
          <ac:spMkLst>
            <pc:docMk/>
            <pc:sldMk cId="2555192507" sldId="266"/>
            <ac:spMk id="3" creationId="{A94620CA-4C7B-C01C-16A1-0370ABCF81B1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11.658" v="155"/>
          <ac:spMkLst>
            <pc:docMk/>
            <pc:sldMk cId="2555192507" sldId="266"/>
            <ac:spMk id="10" creationId="{D18969DA-E869-40AF-94FC-E40F96D7DFE7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11.658" v="155"/>
          <ac:spMkLst>
            <pc:docMk/>
            <pc:sldMk cId="2555192507" sldId="266"/>
            <ac:spMk id="12" creationId="{0776B1EE-A7D1-46A3-81E9-19E58E41DDF5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11.658" v="155"/>
          <ac:spMkLst>
            <pc:docMk/>
            <pc:sldMk cId="2555192507" sldId="266"/>
            <ac:spMk id="14" creationId="{A0A40C28-B748-4B4A-BF04-30E783CE7F34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15.846" v="157"/>
          <ac:spMkLst>
            <pc:docMk/>
            <pc:sldMk cId="2555192507" sldId="266"/>
            <ac:spMk id="16" creationId="{0E91F5CA-B392-444C-88E3-BF5BAAEBDEB0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15.846" v="157"/>
          <ac:spMkLst>
            <pc:docMk/>
            <pc:sldMk cId="2555192507" sldId="266"/>
            <ac:spMk id="17" creationId="{0459807F-B6FA-44D3-9A53-C55B6B56884A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19.361" v="159"/>
          <ac:spMkLst>
            <pc:docMk/>
            <pc:sldMk cId="2555192507" sldId="266"/>
            <ac:spMk id="19" creationId="{3CD9DF72-87A3-404E-A828-84CBF11A8303}"/>
          </ac:spMkLst>
        </pc:spChg>
        <pc:spChg chg="add del">
          <ac:chgData name="THALLES DOS SANTOS CANELA" userId="S::03579644386@professores.facimp.edu.br::4bbdc3c5-ca22-4337-8b0a-61e5586f70bd" providerId="AD" clId="Web-{48507E59-A5F4-4282-BF2C-EE2EC3C2DB60}" dt="2023-02-27T22:26:23.080" v="163"/>
          <ac:spMkLst>
            <pc:docMk/>
            <pc:sldMk cId="2555192507" sldId="266"/>
            <ac:spMk id="22" creationId="{E49CC64F-7275-4E33-961B-0C5CDC439875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6:23.096" v="164"/>
          <ac:spMkLst>
            <pc:docMk/>
            <pc:sldMk cId="2555192507" sldId="266"/>
            <ac:spMk id="24" creationId="{D18969DA-E869-40AF-94FC-E40F96D7DFE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6:23.096" v="164"/>
          <ac:spMkLst>
            <pc:docMk/>
            <pc:sldMk cId="2555192507" sldId="266"/>
            <ac:spMk id="25" creationId="{0776B1EE-A7D1-46A3-81E9-19E58E41DDF5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6:23.096" v="164"/>
          <ac:spMkLst>
            <pc:docMk/>
            <pc:sldMk cId="2555192507" sldId="266"/>
            <ac:spMk id="26" creationId="{A0A40C28-B748-4B4A-BF04-30E783CE7F34}"/>
          </ac:spMkLst>
        </pc:spChg>
        <pc:picChg chg="add del mod ord">
          <ac:chgData name="THALLES DOS SANTOS CANELA" userId="S::03579644386@professores.facimp.edu.br::4bbdc3c5-ca22-4337-8b0a-61e5586f70bd" providerId="AD" clId="Web-{48507E59-A5F4-4282-BF2C-EE2EC3C2DB60}" dt="2023-02-27T22:25:38.391" v="148"/>
          <ac:picMkLst>
            <pc:docMk/>
            <pc:sldMk cId="2555192507" sldId="266"/>
            <ac:picMk id="4" creationId="{6975C6DC-49B2-5FB2-D3D3-731D63F49E18}"/>
          </ac:picMkLst>
        </pc:picChg>
        <pc:picChg chg="add mod ord">
          <ac:chgData name="THALLES DOS SANTOS CANELA" userId="S::03579644386@professores.facimp.edu.br::4bbdc3c5-ca22-4337-8b0a-61e5586f70bd" providerId="AD" clId="Web-{48507E59-A5F4-4282-BF2C-EE2EC3C2DB60}" dt="2023-02-27T22:26:23.096" v="164"/>
          <ac:picMkLst>
            <pc:docMk/>
            <pc:sldMk cId="2555192507" sldId="266"/>
            <ac:picMk id="5" creationId="{87EDE80D-EB90-2822-EB3D-6F3955ABBC65}"/>
          </ac:picMkLst>
        </pc:picChg>
        <pc:cxnChg chg="add del">
          <ac:chgData name="THALLES DOS SANTOS CANELA" userId="S::03579644386@professores.facimp.edu.br::4bbdc3c5-ca22-4337-8b0a-61e5586f70bd" providerId="AD" clId="Web-{48507E59-A5F4-4282-BF2C-EE2EC3C2DB60}" dt="2023-02-27T22:26:19.361" v="159"/>
          <ac:cxnSpMkLst>
            <pc:docMk/>
            <pc:sldMk cId="2555192507" sldId="266"/>
            <ac:cxnSpMk id="20" creationId="{20E3A342-4D61-4E3F-AF90-1AB42AEB96CC}"/>
          </ac:cxnSpMkLst>
        </pc:cxnChg>
      </pc:sldChg>
      <pc:sldChg chg="addSp modSp new mod setBg">
        <pc:chgData name="THALLES DOS SANTOS CANELA" userId="S::03579644386@professores.facimp.edu.br::4bbdc3c5-ca22-4337-8b0a-61e5586f70bd" providerId="AD" clId="Web-{48507E59-A5F4-4282-BF2C-EE2EC3C2DB60}" dt="2023-02-27T22:30:15.743" v="194"/>
        <pc:sldMkLst>
          <pc:docMk/>
          <pc:sldMk cId="3797992740" sldId="267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30:15.743" v="194"/>
          <ac:spMkLst>
            <pc:docMk/>
            <pc:sldMk cId="3797992740" sldId="267"/>
            <ac:spMk id="2" creationId="{588DAA44-7481-C9B3-81C4-A3320E663B1C}"/>
          </ac:spMkLst>
        </pc:spChg>
        <pc:spChg chg="mod">
          <ac:chgData name="THALLES DOS SANTOS CANELA" userId="S::03579644386@professores.facimp.edu.br::4bbdc3c5-ca22-4337-8b0a-61e5586f70bd" providerId="AD" clId="Web-{48507E59-A5F4-4282-BF2C-EE2EC3C2DB60}" dt="2023-02-27T22:29:37.039" v="190"/>
          <ac:spMkLst>
            <pc:docMk/>
            <pc:sldMk cId="3797992740" sldId="267"/>
            <ac:spMk id="3" creationId="{CBAFBE67-6ADE-05D1-1839-DFCB0D7DC1E7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9:37.039" v="190"/>
          <ac:spMkLst>
            <pc:docMk/>
            <pc:sldMk cId="3797992740" sldId="267"/>
            <ac:spMk id="9" creationId="{0E91F5CA-B392-444C-88E3-BF5BAAEBDEB0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29:37.039" v="190"/>
          <ac:spMkLst>
            <pc:docMk/>
            <pc:sldMk cId="3797992740" sldId="267"/>
            <ac:spMk id="11" creationId="{0459807F-B6FA-44D3-9A53-C55B6B56884A}"/>
          </ac:spMkLst>
        </pc:spChg>
        <pc:picChg chg="add mod">
          <ac:chgData name="THALLES DOS SANTOS CANELA" userId="S::03579644386@professores.facimp.edu.br::4bbdc3c5-ca22-4337-8b0a-61e5586f70bd" providerId="AD" clId="Web-{48507E59-A5F4-4282-BF2C-EE2EC3C2DB60}" dt="2023-02-27T22:29:37.039" v="190"/>
          <ac:picMkLst>
            <pc:docMk/>
            <pc:sldMk cId="3797992740" sldId="267"/>
            <ac:picMk id="4" creationId="{0EAEBAB1-B154-4120-2CA1-42C551D24BD1}"/>
          </ac:picMkLst>
        </pc:picChg>
      </pc:sldChg>
      <pc:sldChg chg="addSp modSp new mod setBg">
        <pc:chgData name="THALLES DOS SANTOS CANELA" userId="S::03579644386@professores.facimp.edu.br::4bbdc3c5-ca22-4337-8b0a-61e5586f70bd" providerId="AD" clId="Web-{48507E59-A5F4-4282-BF2C-EE2EC3C2DB60}" dt="2023-02-27T22:32:17.746" v="210"/>
        <pc:sldMkLst>
          <pc:docMk/>
          <pc:sldMk cId="2821557099" sldId="268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32:17.746" v="210"/>
          <ac:spMkLst>
            <pc:docMk/>
            <pc:sldMk cId="2821557099" sldId="268"/>
            <ac:spMk id="2" creationId="{87D5FA9D-51F3-BFBE-4F97-DDF59DA76922}"/>
          </ac:spMkLst>
        </pc:spChg>
        <pc:spChg chg="mod">
          <ac:chgData name="THALLES DOS SANTOS CANELA" userId="S::03579644386@professores.facimp.edu.br::4bbdc3c5-ca22-4337-8b0a-61e5586f70bd" providerId="AD" clId="Web-{48507E59-A5F4-4282-BF2C-EE2EC3C2DB60}" dt="2023-02-27T22:32:17.746" v="210"/>
          <ac:spMkLst>
            <pc:docMk/>
            <pc:sldMk cId="2821557099" sldId="268"/>
            <ac:spMk id="3" creationId="{E55EC987-6BE0-1891-6DB3-FC3B58623AA3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32:17.746" v="210"/>
          <ac:spMkLst>
            <pc:docMk/>
            <pc:sldMk cId="2821557099" sldId="268"/>
            <ac:spMk id="9" creationId="{7FF47CB7-972F-479F-A36D-9E72D26EC8DA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32:17.746" v="210"/>
          <ac:spMkLst>
            <pc:docMk/>
            <pc:sldMk cId="2821557099" sldId="268"/>
            <ac:spMk id="11" creationId="{0D153B68-5844-490D-8E67-F616D6D721CA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32:17.746" v="210"/>
          <ac:spMkLst>
            <pc:docMk/>
            <pc:sldMk cId="2821557099" sldId="268"/>
            <ac:spMk id="13" creationId="{9A0D773F-7A7D-4DBB-9DEA-86BB8B8F4BC8}"/>
          </ac:spMkLst>
        </pc:spChg>
        <pc:picChg chg="add mod">
          <ac:chgData name="THALLES DOS SANTOS CANELA" userId="S::03579644386@professores.facimp.edu.br::4bbdc3c5-ca22-4337-8b0a-61e5586f70bd" providerId="AD" clId="Web-{48507E59-A5F4-4282-BF2C-EE2EC3C2DB60}" dt="2023-02-27T22:32:17.746" v="210"/>
          <ac:picMkLst>
            <pc:docMk/>
            <pc:sldMk cId="2821557099" sldId="268"/>
            <ac:picMk id="4" creationId="{5FB3BA17-E126-EB14-325A-5C90BB45B539}"/>
          </ac:picMkLst>
        </pc:picChg>
      </pc:sldChg>
      <pc:sldChg chg="addSp modSp new mod setBg">
        <pc:chgData name="THALLES DOS SANTOS CANELA" userId="S::03579644386@professores.facimp.edu.br::4bbdc3c5-ca22-4337-8b0a-61e5586f70bd" providerId="AD" clId="Web-{48507E59-A5F4-4282-BF2C-EE2EC3C2DB60}" dt="2023-02-27T22:34:25.813" v="241"/>
        <pc:sldMkLst>
          <pc:docMk/>
          <pc:sldMk cId="210510593" sldId="269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34:25.813" v="241"/>
          <ac:spMkLst>
            <pc:docMk/>
            <pc:sldMk cId="210510593" sldId="269"/>
            <ac:spMk id="2" creationId="{AF37B7D5-9E0B-080C-5945-DBD6D6E89853}"/>
          </ac:spMkLst>
        </pc:spChg>
        <pc:spChg chg="mod">
          <ac:chgData name="THALLES DOS SANTOS CANELA" userId="S::03579644386@professores.facimp.edu.br::4bbdc3c5-ca22-4337-8b0a-61e5586f70bd" providerId="AD" clId="Web-{48507E59-A5F4-4282-BF2C-EE2EC3C2DB60}" dt="2023-02-27T22:34:25.813" v="241"/>
          <ac:spMkLst>
            <pc:docMk/>
            <pc:sldMk cId="210510593" sldId="269"/>
            <ac:spMk id="3" creationId="{FC1D8F8B-0B06-0D54-ECCF-10A0275DC751}"/>
          </ac:spMkLst>
        </pc:spChg>
        <pc:spChg chg="add">
          <ac:chgData name="THALLES DOS SANTOS CANELA" userId="S::03579644386@professores.facimp.edu.br::4bbdc3c5-ca22-4337-8b0a-61e5586f70bd" providerId="AD" clId="Web-{48507E59-A5F4-4282-BF2C-EE2EC3C2DB60}" dt="2023-02-27T22:34:25.813" v="241"/>
          <ac:spMkLst>
            <pc:docMk/>
            <pc:sldMk cId="210510593" sldId="269"/>
            <ac:spMk id="9" creationId="{3BA513B0-82FF-4F41-8178-885375D1CFB5}"/>
          </ac:spMkLst>
        </pc:spChg>
        <pc:grpChg chg="add">
          <ac:chgData name="THALLES DOS SANTOS CANELA" userId="S::03579644386@professores.facimp.edu.br::4bbdc3c5-ca22-4337-8b0a-61e5586f70bd" providerId="AD" clId="Web-{48507E59-A5F4-4282-BF2C-EE2EC3C2DB60}" dt="2023-02-27T22:34:25.813" v="241"/>
          <ac:grpSpMkLst>
            <pc:docMk/>
            <pc:sldMk cId="210510593" sldId="269"/>
            <ac:grpSpMk id="11" creationId="{93DB8501-F9F2-4ACD-B56A-9019CD5006D6}"/>
          </ac:grpSpMkLst>
        </pc:grpChg>
        <pc:picChg chg="add mod ord">
          <ac:chgData name="THALLES DOS SANTOS CANELA" userId="S::03579644386@professores.facimp.edu.br::4bbdc3c5-ca22-4337-8b0a-61e5586f70bd" providerId="AD" clId="Web-{48507E59-A5F4-4282-BF2C-EE2EC3C2DB60}" dt="2023-02-27T22:34:25.813" v="241"/>
          <ac:picMkLst>
            <pc:docMk/>
            <pc:sldMk cId="210510593" sldId="269"/>
            <ac:picMk id="4" creationId="{565AB4C3-F2DB-B75E-24FD-1EFD4117B15E}"/>
          </ac:picMkLst>
        </pc:picChg>
      </pc:sldChg>
      <pc:sldChg chg="modSp new">
        <pc:chgData name="THALLES DOS SANTOS CANELA" userId="S::03579644386@professores.facimp.edu.br::4bbdc3c5-ca22-4337-8b0a-61e5586f70bd" providerId="AD" clId="Web-{48507E59-A5F4-4282-BF2C-EE2EC3C2DB60}" dt="2023-02-27T22:36:24.347" v="244" actId="20577"/>
        <pc:sldMkLst>
          <pc:docMk/>
          <pc:sldMk cId="2982671861" sldId="270"/>
        </pc:sldMkLst>
        <pc:spChg chg="mod">
          <ac:chgData name="THALLES DOS SANTOS CANELA" userId="S::03579644386@professores.facimp.edu.br::4bbdc3c5-ca22-4337-8b0a-61e5586f70bd" providerId="AD" clId="Web-{48507E59-A5F4-4282-BF2C-EE2EC3C2DB60}" dt="2023-02-27T22:36:24.347" v="244" actId="20577"/>
          <ac:spMkLst>
            <pc:docMk/>
            <pc:sldMk cId="2982671861" sldId="270"/>
            <ac:spMk id="2" creationId="{99349B1B-32C0-783B-4099-289857B958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B203BE2-DA8E-472E-AA77-06222205844F}"/>
              </a:ext>
            </a:extLst>
          </p:cNvPr>
          <p:cNvSpPr txBox="1"/>
          <p:nvPr/>
        </p:nvSpPr>
        <p:spPr>
          <a:xfrm>
            <a:off x="539447" y="309638"/>
            <a:ext cx="9577007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Calibri"/>
                <a:ea typeface="+mn-lt"/>
                <a:cs typeface="Calibri"/>
              </a:rPr>
              <a:t>Prof. esp. </a:t>
            </a:r>
            <a:r>
              <a:rPr lang="en-US" sz="4800" b="1" err="1">
                <a:latin typeface="Calibri"/>
                <a:ea typeface="+mn-lt"/>
                <a:cs typeface="Calibri"/>
              </a:rPr>
              <a:t>Thalles</a:t>
            </a:r>
            <a:r>
              <a:rPr lang="en-US" sz="4800" b="1">
                <a:latin typeface="Calibri"/>
                <a:ea typeface="+mn-lt"/>
                <a:cs typeface="Calibri"/>
              </a:rPr>
              <a:t> Canela</a:t>
            </a:r>
            <a:endParaRPr lang="en-US" sz="2400">
              <a:latin typeface="Calibri"/>
              <a:ea typeface="+mn-lt"/>
              <a:cs typeface="Calibri"/>
            </a:endParaRPr>
          </a:p>
          <a:p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p</a:t>
            </a:r>
          </a:p>
          <a:p>
            <a:pPr marL="342900" indent="-342900">
              <a:buFont typeface="Arial"/>
              <a:buChar char="•"/>
            </a:pPr>
            <a:r>
              <a:rPr lang="en-US" sz="2400" b="1" err="1">
                <a:latin typeface="Calibri"/>
                <a:ea typeface="+mn-lt"/>
                <a:cs typeface="Calibri"/>
              </a:rPr>
              <a:t>Graduado</a:t>
            </a:r>
            <a:r>
              <a:rPr lang="en-US" sz="2400" b="1">
                <a:latin typeface="Calibri"/>
                <a:ea typeface="+mn-lt"/>
                <a:cs typeface="Calibri"/>
              </a:rPr>
              <a:t>: </a:t>
            </a:r>
            <a:r>
              <a:rPr lang="en-US" sz="2400">
                <a:latin typeface="Calibri"/>
                <a:ea typeface="+mn-lt"/>
                <a:cs typeface="Calibri"/>
              </a:rPr>
              <a:t>Sistemas de </a:t>
            </a:r>
            <a:r>
              <a:rPr lang="en-US" sz="2400" err="1">
                <a:latin typeface="Calibri"/>
                <a:ea typeface="+mn-lt"/>
                <a:cs typeface="Calibri"/>
              </a:rPr>
              <a:t>Informação</a:t>
            </a:r>
            <a:r>
              <a:rPr lang="en-US" sz="2400">
                <a:latin typeface="Calibri"/>
                <a:ea typeface="+mn-lt"/>
                <a:cs typeface="Calibri"/>
              </a:rPr>
              <a:t> - Wyden </a:t>
            </a:r>
            <a:r>
              <a:rPr lang="en-US" sz="2400" err="1">
                <a:latin typeface="Calibri"/>
                <a:ea typeface="+mn-lt"/>
                <a:cs typeface="Calibri"/>
              </a:rPr>
              <a:t>Facimp</a:t>
            </a:r>
            <a:endParaRPr lang="en-US" sz="2400" b="1">
              <a:latin typeface="Calibri"/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latin typeface="Calibri"/>
                <a:ea typeface="+mn-lt"/>
                <a:cs typeface="Calibri"/>
              </a:rPr>
              <a:t>Pós-</a:t>
            </a:r>
            <a:r>
              <a:rPr lang="en-US" sz="2400" b="1" err="1">
                <a:latin typeface="Calibri"/>
                <a:ea typeface="+mn-lt"/>
                <a:cs typeface="Calibri"/>
              </a:rPr>
              <a:t>graduado</a:t>
            </a:r>
            <a:r>
              <a:rPr lang="en-US" sz="2400" b="1">
                <a:latin typeface="Calibri"/>
                <a:ea typeface="+mn-lt"/>
                <a:cs typeface="Calibri"/>
              </a:rPr>
              <a:t>: </a:t>
            </a:r>
            <a:r>
              <a:rPr lang="en-US" sz="2400">
                <a:latin typeface="Calibri"/>
                <a:ea typeface="+mn-lt"/>
                <a:cs typeface="Calibri"/>
              </a:rPr>
              <a:t>Segurança </a:t>
            </a:r>
            <a:r>
              <a:rPr lang="en-US" sz="2400" err="1">
                <a:latin typeface="Calibri"/>
                <a:ea typeface="+mn-lt"/>
                <a:cs typeface="Calibri"/>
              </a:rPr>
              <a:t>em</a:t>
            </a:r>
            <a:r>
              <a:rPr lang="en-US" sz="2400">
                <a:latin typeface="Calibri"/>
                <a:ea typeface="+mn-lt"/>
                <a:cs typeface="Calibri"/>
              </a:rPr>
              <a:t> redes de </a:t>
            </a:r>
            <a:r>
              <a:rPr lang="en-US" sz="2400" err="1">
                <a:latin typeface="Calibri"/>
                <a:ea typeface="+mn-lt"/>
                <a:cs typeface="Calibri"/>
              </a:rPr>
              <a:t>computadores</a:t>
            </a:r>
            <a:r>
              <a:rPr lang="en-US" sz="2400">
                <a:latin typeface="Calibri"/>
                <a:ea typeface="+mn-lt"/>
                <a:cs typeface="Calibri"/>
              </a:rPr>
              <a:t> - Wyden </a:t>
            </a:r>
            <a:r>
              <a:rPr lang="en-US" sz="2400" err="1">
                <a:latin typeface="Calibri"/>
                <a:ea typeface="+mn-lt"/>
                <a:cs typeface="Calibri"/>
              </a:rPr>
              <a:t>Facimp</a:t>
            </a:r>
            <a:endParaRPr lang="en-US" sz="2400" b="1" err="1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Professor (</a:t>
            </a:r>
            <a:r>
              <a:rPr lang="en-US" sz="2400" b="1" err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contratado</a:t>
            </a:r>
            <a:r>
              <a:rPr lang="en-US" sz="2400" b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Pós-</a:t>
            </a:r>
            <a:r>
              <a:rPr lang="en-US" sz="2400" b="1" err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graduação</a:t>
            </a:r>
            <a:r>
              <a:rPr lang="en-US" sz="2400" b="1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:</a:t>
            </a:r>
            <a:r>
              <a:rPr lang="en-US" sz="2400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Segurança 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em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 redes de 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computadores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 - Wyden 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Facimp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b="1">
                <a:solidFill>
                  <a:schemeClr val="accent2"/>
                </a:solidFill>
                <a:ea typeface="+mn-lt"/>
                <a:cs typeface="+mn-lt"/>
              </a:rPr>
              <a:t>Professor (</a:t>
            </a:r>
            <a:r>
              <a:rPr lang="en-US" sz="2400" b="1" err="1">
                <a:solidFill>
                  <a:schemeClr val="accent2"/>
                </a:solidFill>
                <a:ea typeface="+mn-lt"/>
                <a:cs typeface="+mn-lt"/>
              </a:rPr>
              <a:t>Efetivado</a:t>
            </a:r>
            <a:r>
              <a:rPr lang="en-US" sz="2400" b="1">
                <a:solidFill>
                  <a:schemeClr val="accent2"/>
                </a:solidFill>
                <a:ea typeface="+mn-lt"/>
                <a:cs typeface="+mn-lt"/>
              </a:rPr>
              <a:t>):</a:t>
            </a:r>
            <a:endParaRPr lang="en-US" b="1">
              <a:solidFill>
                <a:schemeClr val="accent2"/>
              </a:solidFill>
              <a:ea typeface="Calibri"/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b="1" err="1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Graduação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:</a:t>
            </a:r>
            <a:r>
              <a:rPr lang="en-US" sz="2400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 Todo </a:t>
            </a:r>
            <a:r>
              <a:rPr lang="en-US" sz="2400" err="1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núcleo</a:t>
            </a:r>
            <a:r>
              <a:rPr lang="en-US" sz="2400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 de T.I. - Wyden </a:t>
            </a:r>
            <a:r>
              <a:rPr lang="en-US" sz="2400" err="1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Facimp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Tech Lead </a:t>
            </a:r>
            <a:r>
              <a:rPr lang="en-US" sz="2400" b="1" err="1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Motoca</a:t>
            </a:r>
            <a:r>
              <a:rPr lang="en-US" sz="2400" b="1">
                <a:solidFill>
                  <a:schemeClr val="accent6"/>
                </a:solidFill>
                <a:latin typeface="Calibri"/>
                <a:ea typeface="Calibri"/>
                <a:cs typeface="Calibri"/>
              </a:rPr>
              <a:t> Systems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Redes </a:t>
            </a:r>
            <a:r>
              <a:rPr lang="en-US" sz="1400" b="1" err="1">
                <a:latin typeface="Calibri"/>
                <a:cs typeface="Calibri"/>
              </a:rPr>
              <a:t>sociais</a:t>
            </a:r>
            <a:r>
              <a:rPr lang="en-US" sz="1400" b="1">
                <a:latin typeface="Calibri"/>
                <a:cs typeface="Calibri"/>
              </a:rPr>
              <a:t>:</a:t>
            </a:r>
            <a:endParaRPr lang="en-US" sz="20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err="1">
                <a:latin typeface="Calibri"/>
                <a:cs typeface="Calibri"/>
              </a:rPr>
              <a:t>Linkedin</a:t>
            </a:r>
            <a:r>
              <a:rPr lang="en-US" sz="1400" b="1">
                <a:latin typeface="Calibri"/>
                <a:cs typeface="Calibri"/>
              </a:rPr>
              <a:t>: </a:t>
            </a:r>
            <a:r>
              <a:rPr lang="en-US" sz="1400">
                <a:latin typeface="Calibri"/>
                <a:cs typeface="Calibri"/>
              </a:rPr>
              <a:t>https://www.linkedin.com/in/thalles-canela/ 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latin typeface="Calibri"/>
                <a:cs typeface="Calibri"/>
              </a:rPr>
              <a:t>YouTube: </a:t>
            </a:r>
            <a:r>
              <a:rPr lang="en-US" sz="1400">
                <a:latin typeface="Calibri"/>
                <a:cs typeface="Calibri"/>
              </a:rPr>
              <a:t>https://www.youtube.com/aXR6CyberSecurity 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latin typeface="Calibri"/>
                <a:cs typeface="Calibri"/>
              </a:rPr>
              <a:t>Facebook: </a:t>
            </a:r>
            <a:r>
              <a:rPr lang="en-US" sz="1400">
                <a:latin typeface="Calibri"/>
                <a:cs typeface="Calibri"/>
              </a:rPr>
              <a:t>https://www.facebook.com/axr6PenTest 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latin typeface="Calibri"/>
                <a:cs typeface="Calibri"/>
              </a:rPr>
              <a:t>Instagram: </a:t>
            </a:r>
            <a:r>
              <a:rPr lang="en-US" sz="1400">
                <a:latin typeface="Calibri"/>
                <a:cs typeface="Calibri"/>
              </a:rPr>
              <a:t>https://www.instagram.com/thalles_canela</a:t>
            </a:r>
          </a:p>
          <a:p>
            <a:pPr marL="285750" indent="-285750">
              <a:buFont typeface="Arial"/>
              <a:buChar char="•"/>
            </a:pPr>
            <a:r>
              <a:rPr lang="en-US" sz="1400" b="1" err="1">
                <a:latin typeface="Calibri"/>
                <a:cs typeface="Calibri"/>
              </a:rPr>
              <a:t>Github</a:t>
            </a:r>
            <a:r>
              <a:rPr lang="en-US" sz="1400" b="1">
                <a:latin typeface="Calibri"/>
                <a:cs typeface="Calibri"/>
              </a:rPr>
              <a:t>: </a:t>
            </a:r>
            <a:r>
              <a:rPr lang="en-US" sz="1400">
                <a:latin typeface="Calibri"/>
                <a:cs typeface="Calibri"/>
              </a:rPr>
              <a:t>https://github.com/ThallesCanela </a:t>
            </a:r>
          </a:p>
          <a:p>
            <a:pPr marL="285750" indent="-285750">
              <a:buFont typeface="Arial"/>
              <a:buChar char="•"/>
            </a:pPr>
            <a:r>
              <a:rPr lang="en-US" sz="1400" b="1" err="1">
                <a:latin typeface="Calibri"/>
                <a:cs typeface="Calibri"/>
              </a:rPr>
              <a:t>Github</a:t>
            </a:r>
            <a:r>
              <a:rPr lang="en-US" sz="1400" b="1">
                <a:latin typeface="Calibri"/>
                <a:cs typeface="Calibri"/>
              </a:rPr>
              <a:t>: </a:t>
            </a:r>
            <a:r>
              <a:rPr lang="en-US" sz="1400">
                <a:latin typeface="Calibri"/>
                <a:cs typeface="Calibri"/>
              </a:rPr>
              <a:t>https://github.com/aXR6 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latin typeface="Calibri"/>
                <a:cs typeface="Calibri"/>
              </a:rPr>
              <a:t>Twitter: </a:t>
            </a:r>
            <a:r>
              <a:rPr lang="en-US" sz="1400">
                <a:latin typeface="Calibri"/>
                <a:cs typeface="Calibri"/>
              </a:rPr>
              <a:t>https://twitter.com/Axr6S</a:t>
            </a:r>
            <a:endParaRPr lang="en-US" sz="110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37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12292-EE1E-D1E2-7918-9BD19C2B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err="1">
                <a:latin typeface="+mj-lt"/>
                <a:ea typeface="+mj-ea"/>
                <a:cs typeface="+mj-cs"/>
              </a:rPr>
              <a:t>Programar</a:t>
            </a:r>
            <a:r>
              <a:rPr lang="en-US" b="1" kern="1200">
                <a:latin typeface="+mj-lt"/>
                <a:ea typeface="+mj-ea"/>
                <a:cs typeface="+mj-cs"/>
              </a:rPr>
              <a:t> é </a:t>
            </a:r>
            <a:r>
              <a:rPr lang="en-US" b="1" kern="1200" err="1">
                <a:latin typeface="+mj-lt"/>
                <a:ea typeface="+mj-ea"/>
                <a:cs typeface="+mj-cs"/>
              </a:rPr>
              <a:t>bom</a:t>
            </a:r>
            <a:endParaRPr lang="en-US" b="1" kern="1200" err="1">
              <a:latin typeface="+mj-l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20CA-4C7B-C01C-16A1-0370ABCF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88" y="3833038"/>
            <a:ext cx="4210390" cy="1063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kern="1200" err="1">
                <a:latin typeface="+mn-lt"/>
                <a:ea typeface="+mn-ea"/>
                <a:cs typeface="+mn-cs"/>
              </a:rPr>
              <a:t>Benefícios</a:t>
            </a:r>
            <a:r>
              <a:rPr lang="en-US" sz="1800" kern="1200">
                <a:latin typeface="+mn-lt"/>
                <a:ea typeface="+mn-ea"/>
                <a:cs typeface="+mn-cs"/>
              </a:rPr>
              <a:t> </a:t>
            </a:r>
            <a:r>
              <a:rPr lang="en-US" sz="1800" kern="1200" err="1">
                <a:latin typeface="+mn-lt"/>
                <a:ea typeface="+mn-ea"/>
                <a:cs typeface="+mn-cs"/>
              </a:rPr>
              <a:t>na</a:t>
            </a:r>
            <a:r>
              <a:rPr lang="en-US" sz="1800" kern="1200">
                <a:latin typeface="+mn-lt"/>
                <a:ea typeface="+mn-ea"/>
                <a:cs typeface="+mn-cs"/>
              </a:rPr>
              <a:t> </a:t>
            </a:r>
            <a:r>
              <a:rPr lang="en-US" sz="1800" kern="1200" err="1">
                <a:latin typeface="+mn-lt"/>
                <a:ea typeface="+mn-ea"/>
                <a:cs typeface="+mn-cs"/>
              </a:rPr>
              <a:t>qualidade</a:t>
            </a:r>
            <a:r>
              <a:rPr lang="en-US" sz="1800" kern="1200">
                <a:latin typeface="+mn-lt"/>
                <a:ea typeface="+mn-ea"/>
                <a:cs typeface="+mn-cs"/>
              </a:rPr>
              <a:t> de </a:t>
            </a:r>
            <a:r>
              <a:rPr lang="en-US" sz="1800" kern="1200" err="1">
                <a:latin typeface="+mn-lt"/>
                <a:ea typeface="+mn-ea"/>
                <a:cs typeface="+mn-cs"/>
              </a:rPr>
              <a:t>vida</a:t>
            </a:r>
            <a:endParaRPr lang="en-US" sz="1800" kern="1200" err="1">
              <a:latin typeface="+mn-lt"/>
              <a:cs typeface="Calibri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7EDE80D-EB90-2822-EB3D-6F3955AB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16" y="1812463"/>
            <a:ext cx="5184212" cy="2799474"/>
          </a:xfrm>
          <a:prstGeom prst="rect">
            <a:avLst/>
          </a:prstGeom>
        </p:spPr>
      </p:pic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8DAA44-7481-C9B3-81C4-A3320E66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Para quê conhecer linguagens?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FBE67-6ADE-05D1-1839-DFCB0D7D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Vejamos pelo menos 6 motivos</a:t>
            </a:r>
          </a:p>
        </p:txBody>
      </p:sp>
      <p:pic>
        <p:nvPicPr>
          <p:cNvPr id="4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0EAEBAB1-B154-4120-2CA1-42C551D24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5" b="819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7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5FA9D-51F3-BFBE-4F97-DDF59DA7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b="1">
                <a:ea typeface="+mj-lt"/>
                <a:cs typeface="+mj-lt"/>
              </a:rPr>
              <a:t>Para quê conhecer linguagens?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EC987-6BE0-1891-6DB3-FC3B586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Vejamos pelo menos 6 motivos</a:t>
            </a:r>
          </a:p>
          <a:p>
            <a:pPr marL="514350" indent="-514350">
              <a:buAutoNum type="arabicPeriod"/>
            </a:pPr>
            <a:r>
              <a:rPr lang="pt-BR" sz="2000">
                <a:ea typeface="+mn-lt"/>
                <a:cs typeface="+mn-lt"/>
              </a:rPr>
              <a:t>Aumentar a capacidade de expressar ideias!</a:t>
            </a:r>
          </a:p>
          <a:p>
            <a:pPr lvl="1"/>
            <a:r>
              <a:rPr lang="pt-BR" sz="2000">
                <a:ea typeface="+mn-lt"/>
                <a:cs typeface="+mn-lt"/>
              </a:rPr>
              <a:t>Relação: o que conhecemos x como pensamos</a:t>
            </a:r>
            <a:endParaRPr lang="pt-BR" sz="2000">
              <a:cs typeface="Calibri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5FB3BA17-E126-EB14-325A-5C90BB45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19584"/>
            <a:ext cx="4788505" cy="328657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65AB4C3-F2DB-B75E-24FD-1EFD4117B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6" r="-1" b="18352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F37B7D5-9E0B-080C-5945-DBD6D6E8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2"/>
                </a:solidFill>
                <a:ea typeface="+mj-lt"/>
                <a:cs typeface="+mj-lt"/>
              </a:rPr>
              <a:t>Para quê conhecer linguagens?</a:t>
            </a:r>
            <a:endParaRPr lang="pt-BR" sz="3600" b="1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D8F8B-0B06-0D54-ECCF-10A0275D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Vejamos pelo menos 6 motivos</a:t>
            </a:r>
          </a:p>
          <a:p>
            <a:pPr marL="0" indent="0">
              <a:buNone/>
            </a:pPr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2.     Saber escolher a linguagem mais adequada!</a:t>
            </a:r>
          </a:p>
          <a:p>
            <a:pPr lvl="1"/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Características da solução x linguagem</a:t>
            </a:r>
            <a:endParaRPr lang="pt-BR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1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5FF0A04A-2DAA-E6F5-8D1E-C46315385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0" r="27580" b="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2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9349B1B-32C0-783B-4099-289857B9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pt-BR" sz="3600" b="1">
                <a:solidFill>
                  <a:schemeClr val="tx2"/>
                </a:solidFill>
                <a:ea typeface="+mj-lt"/>
                <a:cs typeface="+mj-lt"/>
              </a:rPr>
              <a:t>Para quê conhecer linguagens?</a:t>
            </a:r>
            <a:endParaRPr lang="pt-BR" sz="3600" b="1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D1D45-840A-FAA1-C8E8-9E09043C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Vejamos pelo menos 6 motivos</a:t>
            </a:r>
          </a:p>
          <a:p>
            <a:pPr marL="0" indent="0">
              <a:buNone/>
            </a:pPr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3.   Facilitar aprender novas linguagens!</a:t>
            </a:r>
          </a:p>
          <a:p>
            <a:pPr lvl="1"/>
            <a:r>
              <a:rPr lang="pt-BR" sz="1400">
                <a:solidFill>
                  <a:schemeClr val="tx2"/>
                </a:solidFill>
                <a:ea typeface="+mn-lt"/>
                <a:cs typeface="+mn-lt"/>
              </a:rPr>
              <a:t>Existem similaridades!</a:t>
            </a:r>
            <a:endParaRPr lang="pt-BR" sz="14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67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no interior, mesa, computador, teclado&#10;&#10;Descrição gerada automaticamente">
            <a:extLst>
              <a:ext uri="{FF2B5EF4-FFF2-40B4-BE49-F238E27FC236}">
                <a16:creationId xmlns:a16="http://schemas.microsoft.com/office/drawing/2014/main" id="{D27CF0FD-4129-79A6-41A2-6179D97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9" r="-1" b="29321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067CE5-EB10-3654-EF29-6A91A777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2"/>
                </a:solidFill>
                <a:ea typeface="+mj-lt"/>
                <a:cs typeface="+mj-lt"/>
              </a:rPr>
              <a:t>Para quê conhecer linguagens?</a:t>
            </a:r>
            <a:endParaRPr lang="pt-BR" sz="3600" b="1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E9E35-1C1C-93CD-6FF2-EDC4F4FA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Vejamos pelo menos 6 motivos</a:t>
            </a:r>
          </a:p>
          <a:p>
            <a:pPr marL="0" indent="0">
              <a:buNone/>
            </a:pPr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4.    Entender a importância da implementação!</a:t>
            </a:r>
          </a:p>
          <a:p>
            <a:pPr lvl="1"/>
            <a:r>
              <a:rPr lang="pt-BR" sz="1400">
                <a:solidFill>
                  <a:schemeClr val="tx2"/>
                </a:solidFill>
                <a:ea typeface="+mn-lt"/>
                <a:cs typeface="+mn-lt"/>
              </a:rPr>
              <a:t>Usar a nosso favor ao invés de “brigar”</a:t>
            </a:r>
            <a:endParaRPr lang="pt-BR" sz="14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11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07201-E061-6A84-ACD5-8FFE29C7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anchor="b">
            <a:normAutofit/>
          </a:bodyPr>
          <a:lstStyle/>
          <a:p>
            <a:r>
              <a:rPr lang="pt-BR" sz="4100" b="1">
                <a:ea typeface="+mj-lt"/>
                <a:cs typeface="+mj-lt"/>
              </a:rPr>
              <a:t>Para quê conhecer linguagens?</a:t>
            </a:r>
            <a:endParaRPr lang="pt-BR" sz="4100" b="1">
              <a:cs typeface="Calibri Light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pessoa, mulher, mesa, homem&#10;&#10;Descrição gerada automaticamente">
            <a:extLst>
              <a:ext uri="{FF2B5EF4-FFF2-40B4-BE49-F238E27FC236}">
                <a16:creationId xmlns:a16="http://schemas.microsoft.com/office/drawing/2014/main" id="{F6DEE220-F8C3-6C45-681D-9DC55FB1B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ED7BA-41F0-634E-1A5E-67D35C16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Vejamos pelo menos 6 motivos</a:t>
            </a:r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5.   Melhorar o uso de linguagens já conhecidas!</a:t>
            </a:r>
          </a:p>
          <a:p>
            <a:r>
              <a:rPr lang="pt-BR" sz="2000">
                <a:ea typeface="+mn-lt"/>
                <a:cs typeface="+mn-lt"/>
              </a:rPr>
              <a:t>Espremer tudo que a linguagem nos dá... E mais!</a:t>
            </a:r>
            <a:endParaRPr lang="pt-B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32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95FAD5F-622E-A96C-1FAE-7362FCB0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9" r="-1" b="17499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8DC566-28DB-8E71-39D5-A51F6535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chemeClr val="tx2"/>
                </a:solidFill>
                <a:ea typeface="+mj-lt"/>
                <a:cs typeface="+mj-lt"/>
              </a:rPr>
              <a:t>Para quê conhecer linguagens?</a:t>
            </a:r>
            <a:endParaRPr lang="pt-BR" sz="3600" b="1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EAFCA-64CC-D2DB-5ED1-C4049473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Vejamos pelo menos 6 motivos</a:t>
            </a:r>
          </a:p>
          <a:p>
            <a:pPr marL="0" indent="0">
              <a:buNone/>
            </a:pPr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6.   Avanço geral da computação!</a:t>
            </a:r>
          </a:p>
          <a:p>
            <a:pPr lvl="1"/>
            <a:r>
              <a:rPr lang="pt-BR" sz="1800">
                <a:solidFill>
                  <a:schemeClr val="tx2"/>
                </a:solidFill>
                <a:ea typeface="+mn-lt"/>
                <a:cs typeface="+mn-lt"/>
              </a:rPr>
              <a:t>A mais popular nem sempre é a melhor!</a:t>
            </a:r>
            <a:endParaRPr lang="pt-BR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70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0397-0C8F-0921-136D-AD8C7F46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a typeface="+mj-lt"/>
                <a:cs typeface="+mj-lt"/>
              </a:rPr>
              <a:t>ATIVIDADE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9C866-456A-A6E3-D50E-D94FF639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1">
                <a:ea typeface="+mn-lt"/>
                <a:cs typeface="+mn-lt"/>
              </a:rPr>
              <a:t>Grupos</a:t>
            </a:r>
          </a:p>
          <a:p>
            <a:pPr lvl="1" algn="just"/>
            <a:r>
              <a:rPr lang="pt-BR">
                <a:ea typeface="+mn-lt"/>
                <a:cs typeface="+mn-lt"/>
              </a:rPr>
              <a:t>Entrar na sala do grupo para discussão</a:t>
            </a:r>
          </a:p>
          <a:p>
            <a:pPr algn="just"/>
            <a:r>
              <a:rPr lang="pt-BR" b="1">
                <a:ea typeface="+mn-lt"/>
                <a:cs typeface="+mn-lt"/>
              </a:rPr>
              <a:t>Tema: como o desenvolvimento de software pode ajudar em diferentes áreas:</a:t>
            </a:r>
          </a:p>
          <a:p>
            <a:pPr lvl="1" algn="just"/>
            <a:r>
              <a:rPr lang="pt-BR">
                <a:ea typeface="+mn-lt"/>
                <a:cs typeface="+mn-lt"/>
              </a:rPr>
              <a:t>Grupo 1: Administração de Empresas;</a:t>
            </a:r>
          </a:p>
          <a:p>
            <a:pPr lvl="1" algn="just"/>
            <a:r>
              <a:rPr lang="pt-BR">
                <a:ea typeface="+mn-lt"/>
                <a:cs typeface="+mn-lt"/>
              </a:rPr>
              <a:t>Grupo 2: Contabilidade e Finanças;</a:t>
            </a:r>
          </a:p>
          <a:p>
            <a:pPr lvl="1" algn="just"/>
            <a:r>
              <a:rPr lang="pt-BR">
                <a:ea typeface="+mn-lt"/>
                <a:cs typeface="+mn-lt"/>
              </a:rPr>
              <a:t>Grupo 3: Direito;</a:t>
            </a:r>
          </a:p>
          <a:p>
            <a:pPr lvl="1" algn="just"/>
            <a:r>
              <a:rPr lang="pt-BR">
                <a:ea typeface="+mn-lt"/>
                <a:cs typeface="+mn-lt"/>
              </a:rPr>
              <a:t>Grupo 4: Engenharia e Arquitetura;</a:t>
            </a:r>
          </a:p>
          <a:p>
            <a:pPr lvl="1" algn="just"/>
            <a:r>
              <a:rPr lang="pt-BR">
                <a:ea typeface="+mn-lt"/>
                <a:cs typeface="+mn-lt"/>
              </a:rPr>
              <a:t>Grupo 5: Medicina;</a:t>
            </a:r>
          </a:p>
          <a:p>
            <a:pPr algn="just"/>
            <a:r>
              <a:rPr lang="pt-BR" b="1">
                <a:ea typeface="+mn-lt"/>
                <a:cs typeface="+mn-lt"/>
              </a:rPr>
              <a:t>Cada grupo deve identificar 3 aplicações</a:t>
            </a:r>
            <a:endParaRPr lang="pt-B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78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1BD42-650A-38EE-78B3-402BF31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a typeface="+mj-lt"/>
                <a:cs typeface="+mj-lt"/>
              </a:rPr>
              <a:t>Atividade - Discussão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6D38F-6336-3CA4-B93C-49B35D3F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Quais as aplicações identificadas por cada grupo?</a:t>
            </a:r>
          </a:p>
          <a:p>
            <a:pPr lvl="1"/>
            <a:r>
              <a:rPr lang="pt-BR">
                <a:ea typeface="+mn-lt"/>
                <a:cs typeface="+mn-lt"/>
              </a:rPr>
              <a:t>Grupo 1: Administração de Empresas</a:t>
            </a:r>
          </a:p>
          <a:p>
            <a:pPr lvl="1"/>
            <a:r>
              <a:rPr lang="pt-BR">
                <a:ea typeface="+mn-lt"/>
                <a:cs typeface="+mn-lt"/>
              </a:rPr>
              <a:t>Grupo 2: Contabilidade e Finanças</a:t>
            </a:r>
          </a:p>
          <a:p>
            <a:pPr lvl="1"/>
            <a:r>
              <a:rPr lang="pt-BR">
                <a:ea typeface="+mn-lt"/>
                <a:cs typeface="+mn-lt"/>
              </a:rPr>
              <a:t>Grupo 3: Direito</a:t>
            </a:r>
          </a:p>
          <a:p>
            <a:pPr lvl="1"/>
            <a:r>
              <a:rPr lang="pt-BR">
                <a:ea typeface="+mn-lt"/>
                <a:cs typeface="+mn-lt"/>
              </a:rPr>
              <a:t>Grupo 4: Engenharia e Arquitetura</a:t>
            </a:r>
          </a:p>
          <a:p>
            <a:pPr lvl="1"/>
            <a:r>
              <a:rPr lang="pt-BR">
                <a:ea typeface="+mn-lt"/>
                <a:cs typeface="+mn-lt"/>
              </a:rPr>
              <a:t>Grupo 5: Medicina 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6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Script de computador em uma tela">
            <a:extLst>
              <a:ext uri="{FF2B5EF4-FFF2-40B4-BE49-F238E27FC236}">
                <a16:creationId xmlns:a16="http://schemas.microsoft.com/office/drawing/2014/main" id="{6FE485D8-2B72-50C1-CFEA-EFFBD2C2D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3" r="-2" b="90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CF71C-0918-68BA-41D6-C55346F0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28284"/>
            <a:ext cx="10058400" cy="1472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>
                <a:solidFill>
                  <a:srgbClr val="000000"/>
                </a:solidFill>
                <a:highlight>
                  <a:srgbClr val="FFFF00"/>
                </a:highlight>
              </a:rPr>
              <a:t>COMO A PROGRAMAÇÃO APARECE EM NOSSA VIDA</a:t>
            </a:r>
          </a:p>
        </p:txBody>
      </p:sp>
    </p:spTree>
    <p:extLst>
      <p:ext uri="{BB962C8B-B14F-4D97-AF65-F5344CB8AC3E}">
        <p14:creationId xmlns:p14="http://schemas.microsoft.com/office/powerpoint/2010/main" val="66268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F7DC06-DF34-5ED7-3862-055C6E88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656" y="2760562"/>
            <a:ext cx="4140014" cy="1330839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cs typeface="Calibri Light"/>
              </a:rPr>
              <a:t>O que ele está fazendo?</a:t>
            </a:r>
            <a:endParaRPr lang="pt-BR" b="1"/>
          </a:p>
        </p:txBody>
      </p:sp>
      <p:pic>
        <p:nvPicPr>
          <p:cNvPr id="4" name="Imagem 4" descr="Estátua de homem&#10;&#10;Descrição gerada automaticamente">
            <a:extLst>
              <a:ext uri="{FF2B5EF4-FFF2-40B4-BE49-F238E27FC236}">
                <a16:creationId xmlns:a16="http://schemas.microsoft.com/office/drawing/2014/main" id="{F813C8FC-07D4-AAB5-9C40-7A060EBD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5" b="16696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587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EB9F6-3682-0D5A-C675-7FD7C475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884" y="2760562"/>
            <a:ext cx="4140014" cy="1330839"/>
          </a:xfrm>
        </p:spPr>
        <p:txBody>
          <a:bodyPr>
            <a:normAutofit/>
          </a:bodyPr>
          <a:lstStyle/>
          <a:p>
            <a:r>
              <a:rPr lang="pt-BR" b="1">
                <a:cs typeface="Calibri Light"/>
              </a:rPr>
              <a:t>Pensar para quê?</a:t>
            </a:r>
            <a:endParaRPr lang="pt-BR" b="1"/>
          </a:p>
        </p:txBody>
      </p:sp>
      <p:pic>
        <p:nvPicPr>
          <p:cNvPr id="9" name="Imagem 9" descr="Texto, Carta&#10;&#10;Descrição gerada automaticamente">
            <a:extLst>
              <a:ext uri="{FF2B5EF4-FFF2-40B4-BE49-F238E27FC236}">
                <a16:creationId xmlns:a16="http://schemas.microsoft.com/office/drawing/2014/main" id="{3B61B552-05AA-7CA1-E4F1-AD98FCBF7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6" r="2955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510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B9E8EA-4CC1-95BF-87CD-59DA3314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491" y="2760562"/>
            <a:ext cx="4140014" cy="133083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cs typeface="Calibri Light"/>
              </a:rPr>
              <a:t>Nós pensamos para resolver problemas!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906434B-4B79-348C-B585-DE081ACED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6" r="17862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32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A99D2A-0B35-5505-84C4-9618A26C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pt-BR" b="1">
                <a:ea typeface="+mj-lt"/>
                <a:cs typeface="+mj-lt"/>
              </a:rPr>
              <a:t>Mas... Por quê programar?</a:t>
            </a:r>
            <a:endParaRPr lang="pt-BR" b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8211D8-F120-D538-440D-391C3E66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BCA26-F3FD-D830-4D3E-D41B1C6C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Primeiro passo para ser um desenvolvedor</a:t>
            </a:r>
            <a:endParaRPr lang="pt-BR" sz="2000">
              <a:cs typeface="Calibri" panose="020F0502020204030204"/>
            </a:endParaRPr>
          </a:p>
          <a:p>
            <a:r>
              <a:rPr lang="pt-BR" sz="2000">
                <a:ea typeface="+mn-lt"/>
                <a:cs typeface="+mn-lt"/>
              </a:rPr>
              <a:t>Programar é codificar uma solução</a:t>
            </a:r>
          </a:p>
          <a:p>
            <a:r>
              <a:rPr lang="pt-BR" sz="2000">
                <a:ea typeface="+mn-lt"/>
                <a:cs typeface="+mn-lt"/>
              </a:rPr>
              <a:t>Desenvolver é criar essa solução</a:t>
            </a:r>
            <a:endParaRPr lang="pt-B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4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Computador aberto em tela de computador&#10;&#10;Descrição gerada automaticamente">
            <a:extLst>
              <a:ext uri="{FF2B5EF4-FFF2-40B4-BE49-F238E27FC236}">
                <a16:creationId xmlns:a16="http://schemas.microsoft.com/office/drawing/2014/main" id="{757060A5-4EA5-C861-1C81-48C918EA6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" r="-2" b="-2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EDD64F-4E2D-960B-E395-ABE0A6FB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4" y="2543722"/>
            <a:ext cx="3412724" cy="6050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Programar</a:t>
            </a: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 é </a:t>
            </a:r>
            <a:r>
              <a:rPr lang="en-US" sz="3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bom</a:t>
            </a:r>
            <a:endParaRPr lang="en-US" sz="3600" b="1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55230-FA73-A4B2-ACA4-A94B7584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56" y="3236572"/>
            <a:ext cx="3306089" cy="665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Benefícios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econômicos</a:t>
            </a:r>
            <a:endParaRPr lang="en-US" sz="1600" err="1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2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DE571-E57F-4AB5-83C7-30EB5DDC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6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380B2-642C-8C30-34D9-0AC53908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46" y="497521"/>
            <a:ext cx="4562101" cy="1322944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Programar é bom</a:t>
            </a:r>
            <a:endParaRPr lang="pt-BR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A63CA-5248-0980-0791-CBE401CD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2" y="1744990"/>
            <a:ext cx="4643554" cy="4046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Benefícios na automatização de tarefas</a:t>
            </a:r>
            <a:endParaRPr lang="pt-B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E8BD05-3EDB-4B4A-45A4-AB2B4778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" r="3" b="5151"/>
          <a:stretch/>
        </p:blipFill>
        <p:spPr>
          <a:xfrm>
            <a:off x="5702185" y="1"/>
            <a:ext cx="6489823" cy="3429002"/>
          </a:xfrm>
          <a:custGeom>
            <a:avLst/>
            <a:gdLst/>
            <a:ahLst/>
            <a:cxnLst/>
            <a:rect l="l" t="t" r="r" b="b"/>
            <a:pathLst>
              <a:path w="6489823" h="3421047">
                <a:moveTo>
                  <a:pt x="383239" y="0"/>
                </a:moveTo>
                <a:lnTo>
                  <a:pt x="6489823" y="0"/>
                </a:lnTo>
                <a:lnTo>
                  <a:pt x="6489823" y="3421047"/>
                </a:lnTo>
                <a:lnTo>
                  <a:pt x="0" y="3421047"/>
                </a:lnTo>
                <a:lnTo>
                  <a:pt x="10162" y="3368785"/>
                </a:lnTo>
                <a:cubicBezTo>
                  <a:pt x="15448" y="3346584"/>
                  <a:pt x="22094" y="3323293"/>
                  <a:pt x="30699" y="3298569"/>
                </a:cubicBezTo>
                <a:cubicBezTo>
                  <a:pt x="41150" y="3275988"/>
                  <a:pt x="42443" y="3246652"/>
                  <a:pt x="33589" y="3233050"/>
                </a:cubicBezTo>
                <a:cubicBezTo>
                  <a:pt x="32065" y="3230708"/>
                  <a:pt x="30291" y="3228932"/>
                  <a:pt x="28325" y="3227777"/>
                </a:cubicBezTo>
                <a:cubicBezTo>
                  <a:pt x="30678" y="3188484"/>
                  <a:pt x="72205" y="3103624"/>
                  <a:pt x="73382" y="3050568"/>
                </a:cubicBezTo>
                <a:cubicBezTo>
                  <a:pt x="69165" y="3022639"/>
                  <a:pt x="68605" y="2960322"/>
                  <a:pt x="84953" y="2920501"/>
                </a:cubicBezTo>
                <a:cubicBezTo>
                  <a:pt x="69327" y="2932298"/>
                  <a:pt x="121103" y="2664904"/>
                  <a:pt x="109217" y="2657859"/>
                </a:cubicBezTo>
                <a:cubicBezTo>
                  <a:pt x="110075" y="2597031"/>
                  <a:pt x="138136" y="2522558"/>
                  <a:pt x="139777" y="2464312"/>
                </a:cubicBezTo>
                <a:cubicBezTo>
                  <a:pt x="141801" y="2450201"/>
                  <a:pt x="199861" y="2246813"/>
                  <a:pt x="198683" y="2236608"/>
                </a:cubicBezTo>
                <a:lnTo>
                  <a:pt x="283684" y="1924542"/>
                </a:lnTo>
                <a:cubicBezTo>
                  <a:pt x="313071" y="1811100"/>
                  <a:pt x="307196" y="1868801"/>
                  <a:pt x="336583" y="1755359"/>
                </a:cubicBezTo>
                <a:cubicBezTo>
                  <a:pt x="383246" y="1573239"/>
                  <a:pt x="363875" y="1577802"/>
                  <a:pt x="409119" y="1401207"/>
                </a:cubicBezTo>
                <a:cubicBezTo>
                  <a:pt x="428998" y="1329345"/>
                  <a:pt x="403240" y="1279669"/>
                  <a:pt x="421957" y="1175450"/>
                </a:cubicBezTo>
                <a:cubicBezTo>
                  <a:pt x="442602" y="1107577"/>
                  <a:pt x="340683" y="794854"/>
                  <a:pt x="369233" y="688836"/>
                </a:cubicBezTo>
                <a:cubicBezTo>
                  <a:pt x="378440" y="610640"/>
                  <a:pt x="331945" y="587322"/>
                  <a:pt x="346155" y="513896"/>
                </a:cubicBezTo>
                <a:cubicBezTo>
                  <a:pt x="351974" y="496939"/>
                  <a:pt x="362179" y="406394"/>
                  <a:pt x="344911" y="393010"/>
                </a:cubicBezTo>
                <a:cubicBezTo>
                  <a:pt x="389436" y="301493"/>
                  <a:pt x="356186" y="264408"/>
                  <a:pt x="369960" y="232042"/>
                </a:cubicBezTo>
                <a:cubicBezTo>
                  <a:pt x="394611" y="153791"/>
                  <a:pt x="372056" y="165633"/>
                  <a:pt x="392742" y="72037"/>
                </a:cubicBezTo>
                <a:cubicBezTo>
                  <a:pt x="398537" y="53819"/>
                  <a:pt x="397997" y="38693"/>
                  <a:pt x="394525" y="25405"/>
                </a:cubicBezTo>
                <a:close/>
              </a:path>
            </a:pathLst>
          </a:cu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51471F63-58F8-2F0A-CF83-F6192C8F2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8" r="-3" b="6666"/>
          <a:stretch/>
        </p:blipFill>
        <p:spPr>
          <a:xfrm>
            <a:off x="5419420" y="3429000"/>
            <a:ext cx="6772580" cy="3429000"/>
          </a:xfrm>
          <a:custGeom>
            <a:avLst/>
            <a:gdLst/>
            <a:ahLst/>
            <a:cxnLst/>
            <a:rect l="l" t="t" r="r" b="b"/>
            <a:pathLst>
              <a:path w="6772580" h="3429000">
                <a:moveTo>
                  <a:pt x="271594" y="0"/>
                </a:moveTo>
                <a:lnTo>
                  <a:pt x="6772580" y="0"/>
                </a:lnTo>
                <a:lnTo>
                  <a:pt x="6772580" y="3429000"/>
                </a:lnTo>
                <a:lnTo>
                  <a:pt x="8976" y="3429000"/>
                </a:lnTo>
                <a:lnTo>
                  <a:pt x="7894" y="3419403"/>
                </a:lnTo>
                <a:cubicBezTo>
                  <a:pt x="2772" y="3402540"/>
                  <a:pt x="-7409" y="3393117"/>
                  <a:pt x="8790" y="3369074"/>
                </a:cubicBezTo>
                <a:cubicBezTo>
                  <a:pt x="18674" y="3308209"/>
                  <a:pt x="52540" y="3147708"/>
                  <a:pt x="69466" y="3074368"/>
                </a:cubicBezTo>
                <a:cubicBezTo>
                  <a:pt x="86170" y="2985158"/>
                  <a:pt x="141939" y="2988106"/>
                  <a:pt x="138108" y="2937087"/>
                </a:cubicBezTo>
                <a:lnTo>
                  <a:pt x="159153" y="2788751"/>
                </a:lnTo>
                <a:cubicBezTo>
                  <a:pt x="164508" y="2771521"/>
                  <a:pt x="169861" y="2754291"/>
                  <a:pt x="175215" y="2737061"/>
                </a:cubicBezTo>
                <a:lnTo>
                  <a:pt x="178713" y="2662493"/>
                </a:lnTo>
                <a:cubicBezTo>
                  <a:pt x="182744" y="2662176"/>
                  <a:pt x="175495" y="2610710"/>
                  <a:pt x="177952" y="2608178"/>
                </a:cubicBezTo>
                <a:lnTo>
                  <a:pt x="200637" y="2557490"/>
                </a:lnTo>
                <a:lnTo>
                  <a:pt x="210272" y="2500823"/>
                </a:lnTo>
                <a:cubicBezTo>
                  <a:pt x="210821" y="2477149"/>
                  <a:pt x="233533" y="2498323"/>
                  <a:pt x="235189" y="2456370"/>
                </a:cubicBezTo>
                <a:cubicBezTo>
                  <a:pt x="241238" y="2390087"/>
                  <a:pt x="270663" y="2342381"/>
                  <a:pt x="270108" y="2307778"/>
                </a:cubicBezTo>
                <a:cubicBezTo>
                  <a:pt x="279775" y="2252634"/>
                  <a:pt x="274008" y="2281735"/>
                  <a:pt x="270232" y="2227103"/>
                </a:cubicBezTo>
                <a:cubicBezTo>
                  <a:pt x="277898" y="2187203"/>
                  <a:pt x="273018" y="2179895"/>
                  <a:pt x="278972" y="2138456"/>
                </a:cubicBezTo>
                <a:cubicBezTo>
                  <a:pt x="286874" y="2113373"/>
                  <a:pt x="293454" y="2098825"/>
                  <a:pt x="284204" y="2092747"/>
                </a:cubicBezTo>
                <a:cubicBezTo>
                  <a:pt x="285267" y="2080110"/>
                  <a:pt x="308510" y="2021121"/>
                  <a:pt x="306856" y="2003128"/>
                </a:cubicBezTo>
                <a:lnTo>
                  <a:pt x="296216" y="1944367"/>
                </a:lnTo>
                <a:lnTo>
                  <a:pt x="316030" y="1836128"/>
                </a:lnTo>
                <a:cubicBezTo>
                  <a:pt x="300726" y="1810623"/>
                  <a:pt x="342411" y="1768654"/>
                  <a:pt x="329496" y="1735241"/>
                </a:cubicBezTo>
                <a:cubicBezTo>
                  <a:pt x="331336" y="1711720"/>
                  <a:pt x="339485" y="1722162"/>
                  <a:pt x="343347" y="1679383"/>
                </a:cubicBezTo>
                <a:cubicBezTo>
                  <a:pt x="349669" y="1616089"/>
                  <a:pt x="356013" y="1614119"/>
                  <a:pt x="360800" y="1554542"/>
                </a:cubicBezTo>
                <a:cubicBezTo>
                  <a:pt x="361799" y="1491472"/>
                  <a:pt x="380405" y="1496141"/>
                  <a:pt x="377978" y="1470595"/>
                </a:cubicBezTo>
                <a:cubicBezTo>
                  <a:pt x="371480" y="1445071"/>
                  <a:pt x="407310" y="1366942"/>
                  <a:pt x="396801" y="1354553"/>
                </a:cubicBezTo>
                <a:cubicBezTo>
                  <a:pt x="387984" y="1324635"/>
                  <a:pt x="389939" y="1306198"/>
                  <a:pt x="378799" y="1292983"/>
                </a:cubicBezTo>
                <a:cubicBezTo>
                  <a:pt x="368230" y="1254082"/>
                  <a:pt x="380918" y="1242866"/>
                  <a:pt x="362697" y="1241293"/>
                </a:cubicBezTo>
                <a:lnTo>
                  <a:pt x="339388" y="1147085"/>
                </a:lnTo>
                <a:cubicBezTo>
                  <a:pt x="350485" y="1118433"/>
                  <a:pt x="353159" y="1072754"/>
                  <a:pt x="339952" y="1071934"/>
                </a:cubicBezTo>
                <a:cubicBezTo>
                  <a:pt x="327895" y="1004911"/>
                  <a:pt x="358371" y="924985"/>
                  <a:pt x="347188" y="889800"/>
                </a:cubicBezTo>
                <a:cubicBezTo>
                  <a:pt x="334220" y="804597"/>
                  <a:pt x="342717" y="786582"/>
                  <a:pt x="338803" y="749936"/>
                </a:cubicBezTo>
                <a:cubicBezTo>
                  <a:pt x="334890" y="713292"/>
                  <a:pt x="337271" y="707557"/>
                  <a:pt x="323706" y="669931"/>
                </a:cubicBezTo>
                <a:lnTo>
                  <a:pt x="313326" y="559992"/>
                </a:lnTo>
                <a:cubicBezTo>
                  <a:pt x="314747" y="543769"/>
                  <a:pt x="268004" y="450294"/>
                  <a:pt x="272650" y="451529"/>
                </a:cubicBezTo>
                <a:lnTo>
                  <a:pt x="256593" y="392499"/>
                </a:lnTo>
                <a:cubicBezTo>
                  <a:pt x="276778" y="343341"/>
                  <a:pt x="246535" y="361906"/>
                  <a:pt x="249583" y="321981"/>
                </a:cubicBezTo>
                <a:cubicBezTo>
                  <a:pt x="256450" y="297359"/>
                  <a:pt x="256557" y="284789"/>
                  <a:pt x="245172" y="280016"/>
                </a:cubicBezTo>
                <a:cubicBezTo>
                  <a:pt x="279102" y="164139"/>
                  <a:pt x="241674" y="235649"/>
                  <a:pt x="249784" y="152538"/>
                </a:cubicBezTo>
                <a:cubicBezTo>
                  <a:pt x="254846" y="115053"/>
                  <a:pt x="258144" y="77317"/>
                  <a:pt x="264479" y="36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5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2E438-B77F-3098-39F9-7F6A4AF8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t-BR" b="1">
                <a:ea typeface="+mj-lt"/>
                <a:cs typeface="+mj-lt"/>
              </a:rPr>
              <a:t>Programar é bom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14B3B-7D29-D72A-251B-A5ADC525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Benefícios na eficiência diária</a:t>
            </a:r>
            <a:endParaRPr lang="pt-BR" sz="2000"/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08ED9AD7-AD86-8FFC-CD22-3E5D0100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40471"/>
            <a:ext cx="6155141" cy="3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2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PowerPoint Presentation</vt:lpstr>
      <vt:lpstr>COMO A PROGRAMAÇÃO APARECE EM NOSSA VIDA</vt:lpstr>
      <vt:lpstr>O que ele está fazendo?</vt:lpstr>
      <vt:lpstr>Pensar para quê?</vt:lpstr>
      <vt:lpstr>Nós pensamos para resolver problemas!</vt:lpstr>
      <vt:lpstr>Mas... Por quê programar?</vt:lpstr>
      <vt:lpstr>Programar é bom</vt:lpstr>
      <vt:lpstr>Programar é bom</vt:lpstr>
      <vt:lpstr>Programar é bom</vt:lpstr>
      <vt:lpstr>Programar é bom</vt:lpstr>
      <vt:lpstr>Para quê conhecer linguagens?</vt:lpstr>
      <vt:lpstr>Para quê conhecer linguagens?</vt:lpstr>
      <vt:lpstr>Para quê conhecer linguagens?</vt:lpstr>
      <vt:lpstr>Para quê conhecer linguagens?</vt:lpstr>
      <vt:lpstr>Para quê conhecer linguagens?</vt:lpstr>
      <vt:lpstr>Para quê conhecer linguagens?</vt:lpstr>
      <vt:lpstr>Para quê conhecer linguagens?</vt:lpstr>
      <vt:lpstr>ATIVIDADE</vt:lpstr>
      <vt:lpstr>Atividade -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2023-02-27T21:56:13Z</dcterms:created>
  <dcterms:modified xsi:type="dcterms:W3CDTF">2023-02-27T23:03:22Z</dcterms:modified>
</cp:coreProperties>
</file>