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378" autoAdjust="0"/>
    <p:restoredTop sz="86394" autoAdjust="0"/>
  </p:normalViewPr>
  <p:slideViewPr>
    <p:cSldViewPr snapToGrid="0">
      <p:cViewPr varScale="1">
        <p:scale>
          <a:sx n="56" d="100"/>
          <a:sy n="56" d="100"/>
        </p:scale>
        <p:origin x="66" y="112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57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8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41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0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6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33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3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09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14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751A-6633-4ABE-BB20-FBE7F6756127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74C7-4302-4118-970A-BE9B995A5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7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Quacho</a:t>
            </a:r>
            <a:r>
              <a:rPr lang="es-CO" dirty="0" smtClean="0"/>
              <a:t> </a:t>
            </a:r>
            <a:r>
              <a:rPr lang="es-CO" dirty="0" err="1" smtClean="0"/>
              <a:t>basic</a:t>
            </a:r>
            <a:r>
              <a:rPr lang="es-CO" dirty="0" smtClean="0"/>
              <a:t> </a:t>
            </a:r>
            <a:r>
              <a:rPr lang="es-CO" dirty="0" err="1"/>
              <a:t>b</a:t>
            </a:r>
            <a:r>
              <a:rPr lang="es-CO" dirty="0" err="1" smtClean="0"/>
              <a:t>oard</a:t>
            </a:r>
            <a:r>
              <a:rPr lang="es-CO" dirty="0" smtClean="0"/>
              <a:t> </a:t>
            </a:r>
            <a:r>
              <a:rPr lang="es-CO" dirty="0" err="1" smtClean="0"/>
              <a:t>modification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 smtClean="0"/>
              <a:t>Description</a:t>
            </a:r>
            <a:r>
              <a:rPr lang="es-CO" dirty="0" smtClean="0"/>
              <a:t> of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preparation</a:t>
            </a:r>
            <a:r>
              <a:rPr lang="es-CO" dirty="0" smtClean="0"/>
              <a:t> </a:t>
            </a:r>
            <a:r>
              <a:rPr lang="es-CO" dirty="0" err="1" smtClean="0"/>
              <a:t>process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 </a:t>
            </a:r>
            <a:r>
              <a:rPr lang="es-CO" dirty="0" err="1" smtClean="0"/>
              <a:t>make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quacho</a:t>
            </a:r>
            <a:r>
              <a:rPr lang="es-CO" dirty="0" smtClean="0"/>
              <a:t> </a:t>
            </a:r>
            <a:r>
              <a:rPr lang="es-CO" dirty="0" err="1" smtClean="0"/>
              <a:t>basic</a:t>
            </a:r>
            <a:r>
              <a:rPr lang="es-CO" dirty="0" smtClean="0"/>
              <a:t> </a:t>
            </a:r>
            <a:r>
              <a:rPr lang="es-CO" dirty="0" err="1" smtClean="0"/>
              <a:t>board</a:t>
            </a:r>
            <a:r>
              <a:rPr lang="es-CO" dirty="0" smtClean="0"/>
              <a:t> </a:t>
            </a:r>
            <a:r>
              <a:rPr lang="es-CO" dirty="0" err="1" smtClean="0"/>
              <a:t>suitable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2.4 GHz RF </a:t>
            </a:r>
            <a:r>
              <a:rPr lang="es-CO" dirty="0" err="1" smtClean="0"/>
              <a:t>shield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9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Functional</a:t>
            </a:r>
            <a:r>
              <a:rPr lang="es-CO" dirty="0" smtClean="0"/>
              <a:t> </a:t>
            </a:r>
            <a:r>
              <a:rPr lang="es-CO" dirty="0" err="1" smtClean="0"/>
              <a:t>Description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4809067"/>
            <a:ext cx="6172200" cy="1051983"/>
          </a:xfrm>
        </p:spPr>
        <p:txBody>
          <a:bodyPr>
            <a:normAutofit/>
          </a:bodyPr>
          <a:lstStyle/>
          <a:p>
            <a:r>
              <a:rPr lang="es-CO" sz="1800" dirty="0" err="1" smtClean="0"/>
              <a:t>The</a:t>
            </a:r>
            <a:r>
              <a:rPr lang="es-CO" sz="1800" dirty="0" smtClean="0"/>
              <a:t> </a:t>
            </a:r>
            <a:r>
              <a:rPr lang="es-CO" sz="1800" dirty="0" err="1" smtClean="0"/>
              <a:t>spi</a:t>
            </a:r>
            <a:r>
              <a:rPr lang="es-CO" sz="1800" dirty="0" smtClean="0"/>
              <a:t> interface of </a:t>
            </a:r>
            <a:r>
              <a:rPr lang="es-CO" sz="1800" dirty="0" err="1" smtClean="0"/>
              <a:t>the</a:t>
            </a:r>
            <a:r>
              <a:rPr lang="es-CO" sz="1800" dirty="0" smtClean="0"/>
              <a:t> </a:t>
            </a:r>
            <a:r>
              <a:rPr lang="es-CO" sz="1800" dirty="0" err="1" smtClean="0"/>
              <a:t>max</a:t>
            </a:r>
            <a:r>
              <a:rPr lang="es-CO" sz="1800" dirty="0" smtClean="0"/>
              <a:t> 2837 can be </a:t>
            </a:r>
            <a:r>
              <a:rPr lang="es-CO" sz="1800" dirty="0" err="1" smtClean="0"/>
              <a:t>seen</a:t>
            </a:r>
            <a:r>
              <a:rPr lang="es-CO" sz="1800" dirty="0" smtClean="0"/>
              <a:t> </a:t>
            </a:r>
            <a:r>
              <a:rPr lang="es-CO" sz="1800" dirty="0" err="1" smtClean="0"/>
              <a:t>inside</a:t>
            </a:r>
            <a:r>
              <a:rPr lang="es-CO" sz="1800" dirty="0" smtClean="0"/>
              <a:t> </a:t>
            </a:r>
            <a:r>
              <a:rPr lang="es-CO" sz="1800" dirty="0" err="1" smtClean="0"/>
              <a:t>the</a:t>
            </a:r>
            <a:r>
              <a:rPr lang="es-CO" sz="1800" dirty="0" smtClean="0"/>
              <a:t> red figure</a:t>
            </a:r>
            <a:endParaRPr lang="es-ES" sz="1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 err="1" smtClean="0"/>
              <a:t>The</a:t>
            </a:r>
            <a:r>
              <a:rPr lang="es-CO" dirty="0" smtClean="0"/>
              <a:t> RF </a:t>
            </a:r>
            <a:r>
              <a:rPr lang="es-CO" dirty="0" err="1" smtClean="0"/>
              <a:t>shield</a:t>
            </a:r>
            <a:r>
              <a:rPr lang="es-CO" dirty="0" smtClean="0"/>
              <a:t> </a:t>
            </a:r>
            <a:r>
              <a:rPr lang="es-CO" dirty="0" err="1" smtClean="0"/>
              <a:t>will</a:t>
            </a:r>
            <a:r>
              <a:rPr lang="es-CO" dirty="0" smtClean="0"/>
              <a:t> </a:t>
            </a:r>
            <a:r>
              <a:rPr lang="es-CO" dirty="0" err="1" smtClean="0"/>
              <a:t>expand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functionalities</a:t>
            </a:r>
            <a:r>
              <a:rPr lang="es-CO" dirty="0" smtClean="0"/>
              <a:t> of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Quacho</a:t>
            </a:r>
            <a:r>
              <a:rPr lang="es-CO" dirty="0" smtClean="0"/>
              <a:t> Project </a:t>
            </a:r>
            <a:r>
              <a:rPr lang="es-CO" dirty="0" err="1" smtClean="0"/>
              <a:t>making</a:t>
            </a:r>
            <a:r>
              <a:rPr lang="es-CO" dirty="0" smtClean="0"/>
              <a:t> </a:t>
            </a:r>
            <a:r>
              <a:rPr lang="es-CO" dirty="0" err="1" smtClean="0"/>
              <a:t>it</a:t>
            </a:r>
            <a:r>
              <a:rPr lang="es-CO" dirty="0" smtClean="0"/>
              <a:t> a complete </a:t>
            </a:r>
            <a:r>
              <a:rPr lang="es-CO" dirty="0" err="1" smtClean="0"/>
              <a:t>sdr</a:t>
            </a:r>
            <a:r>
              <a:rPr lang="es-CO" dirty="0" smtClean="0"/>
              <a:t> </a:t>
            </a:r>
            <a:r>
              <a:rPr lang="es-CO" dirty="0" err="1" smtClean="0"/>
              <a:t>transceiver</a:t>
            </a:r>
            <a:r>
              <a:rPr lang="es-CO" dirty="0" smtClean="0"/>
              <a:t> </a:t>
            </a:r>
            <a:r>
              <a:rPr lang="es-CO" dirty="0" err="1" smtClean="0"/>
              <a:t>device</a:t>
            </a:r>
            <a:r>
              <a:rPr lang="es-CO" dirty="0" smtClean="0"/>
              <a:t> </a:t>
            </a:r>
            <a:r>
              <a:rPr lang="es-CO" dirty="0" err="1" smtClean="0"/>
              <a:t>working</a:t>
            </a:r>
            <a:r>
              <a:rPr lang="es-CO" dirty="0" smtClean="0"/>
              <a:t> in </a:t>
            </a:r>
            <a:r>
              <a:rPr lang="es-CO" dirty="0" err="1" smtClean="0"/>
              <a:t>the</a:t>
            </a:r>
            <a:r>
              <a:rPr lang="es-CO" dirty="0" smtClean="0"/>
              <a:t> 2.4GHz Band.</a:t>
            </a:r>
          </a:p>
          <a:p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transceiver</a:t>
            </a:r>
            <a:r>
              <a:rPr lang="es-CO" dirty="0" smtClean="0"/>
              <a:t> IC </a:t>
            </a:r>
            <a:r>
              <a:rPr lang="es-CO" dirty="0" err="1" smtClean="0"/>
              <a:t>allocated</a:t>
            </a:r>
            <a:r>
              <a:rPr lang="es-CO" dirty="0" smtClean="0"/>
              <a:t> in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rf</a:t>
            </a:r>
            <a:r>
              <a:rPr lang="es-CO" dirty="0" smtClean="0"/>
              <a:t> </a:t>
            </a:r>
            <a:r>
              <a:rPr lang="es-CO" dirty="0" err="1" smtClean="0"/>
              <a:t>shield</a:t>
            </a:r>
            <a:r>
              <a:rPr lang="es-CO" dirty="0" smtClean="0"/>
              <a:t> </a:t>
            </a:r>
            <a:r>
              <a:rPr lang="es-CO" dirty="0" err="1" smtClean="0"/>
              <a:t>receives</a:t>
            </a:r>
            <a:r>
              <a:rPr lang="es-CO" dirty="0" smtClean="0"/>
              <a:t> </a:t>
            </a:r>
            <a:r>
              <a:rPr lang="es-CO" dirty="0" err="1" smtClean="0"/>
              <a:t>commands</a:t>
            </a:r>
            <a:r>
              <a:rPr lang="es-CO" dirty="0" smtClean="0"/>
              <a:t> </a:t>
            </a:r>
            <a:r>
              <a:rPr lang="es-CO" dirty="0" err="1" smtClean="0"/>
              <a:t>throug</a:t>
            </a:r>
            <a:r>
              <a:rPr lang="es-CO" dirty="0" smtClean="0"/>
              <a:t> </a:t>
            </a:r>
            <a:r>
              <a:rPr lang="es-CO" dirty="0"/>
              <a:t>S</a:t>
            </a:r>
            <a:r>
              <a:rPr lang="es-CO" dirty="0" smtClean="0"/>
              <a:t>PI.</a:t>
            </a:r>
          </a:p>
          <a:p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make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connection</a:t>
            </a:r>
            <a:r>
              <a:rPr lang="es-CO" dirty="0" smtClean="0"/>
              <a:t> </a:t>
            </a:r>
            <a:r>
              <a:rPr lang="es-CO" dirty="0" err="1" smtClean="0"/>
              <a:t>between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transceiver</a:t>
            </a:r>
            <a:r>
              <a:rPr lang="es-CO" dirty="0" smtClean="0"/>
              <a:t> (</a:t>
            </a:r>
            <a:r>
              <a:rPr lang="es-CO" dirty="0" err="1" smtClean="0"/>
              <a:t>rf</a:t>
            </a:r>
            <a:r>
              <a:rPr lang="es-CO" dirty="0" smtClean="0"/>
              <a:t> </a:t>
            </a:r>
            <a:r>
              <a:rPr lang="es-CO" dirty="0" err="1" smtClean="0"/>
              <a:t>shield</a:t>
            </a:r>
            <a:r>
              <a:rPr lang="es-CO" dirty="0" smtClean="0"/>
              <a:t>) and </a:t>
            </a:r>
            <a:r>
              <a:rPr lang="es-CO" dirty="0" err="1" smtClean="0"/>
              <a:t>the</a:t>
            </a:r>
            <a:r>
              <a:rPr lang="es-CO" dirty="0" smtClean="0"/>
              <a:t> MCU (</a:t>
            </a:r>
            <a:r>
              <a:rPr lang="es-CO" dirty="0" err="1" smtClean="0"/>
              <a:t>quacho</a:t>
            </a:r>
            <a:r>
              <a:rPr lang="es-CO" dirty="0" smtClean="0"/>
              <a:t> </a:t>
            </a:r>
            <a:r>
              <a:rPr lang="es-CO" dirty="0" err="1" smtClean="0"/>
              <a:t>basic</a:t>
            </a:r>
            <a:r>
              <a:rPr lang="es-CO" dirty="0" smtClean="0"/>
              <a:t> </a:t>
            </a:r>
            <a:r>
              <a:rPr lang="es-CO" dirty="0" err="1" smtClean="0"/>
              <a:t>board</a:t>
            </a:r>
            <a:r>
              <a:rPr lang="es-CO" dirty="0" smtClean="0"/>
              <a:t>) </a:t>
            </a:r>
            <a:r>
              <a:rPr lang="es-CO" dirty="0" err="1" smtClean="0"/>
              <a:t>three</a:t>
            </a:r>
            <a:r>
              <a:rPr lang="es-CO" dirty="0" smtClean="0"/>
              <a:t> </a:t>
            </a:r>
            <a:r>
              <a:rPr lang="es-CO" dirty="0" err="1" smtClean="0"/>
              <a:t>options</a:t>
            </a:r>
            <a:r>
              <a:rPr lang="es-CO" dirty="0" smtClean="0"/>
              <a:t> are </a:t>
            </a:r>
            <a:r>
              <a:rPr lang="es-CO" dirty="0" err="1" smtClean="0"/>
              <a:t>available</a:t>
            </a:r>
            <a:r>
              <a:rPr lang="es-CO" dirty="0" smtClean="0"/>
              <a:t> </a:t>
            </a:r>
            <a:r>
              <a:rPr lang="es-CO" dirty="0" err="1" smtClean="0"/>
              <a:t>from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MCU (ATSAM3S2C):</a:t>
            </a:r>
          </a:p>
          <a:p>
            <a:r>
              <a:rPr lang="es-CO" dirty="0" smtClean="0"/>
              <a:t>-SPI interface</a:t>
            </a:r>
          </a:p>
          <a:p>
            <a:r>
              <a:rPr lang="es-CO" dirty="0" smtClean="0"/>
              <a:t>-USART0.</a:t>
            </a:r>
          </a:p>
          <a:p>
            <a:r>
              <a:rPr lang="es-CO" dirty="0" smtClean="0"/>
              <a:t>-USART1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987425"/>
            <a:ext cx="67532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0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Connection</a:t>
            </a:r>
            <a:r>
              <a:rPr lang="es-CO" dirty="0" smtClean="0"/>
              <a:t> </a:t>
            </a:r>
            <a:r>
              <a:rPr lang="es-CO" dirty="0" err="1" smtClean="0"/>
              <a:t>objective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4233333"/>
            <a:ext cx="6172200" cy="1627717"/>
          </a:xfrm>
        </p:spPr>
        <p:txBody>
          <a:bodyPr>
            <a:normAutofit/>
          </a:bodyPr>
          <a:lstStyle/>
          <a:p>
            <a:r>
              <a:rPr lang="es-CO" sz="1800" dirty="0" err="1" smtClean="0"/>
              <a:t>Detail</a:t>
            </a:r>
            <a:r>
              <a:rPr lang="es-CO" sz="1800" dirty="0" smtClean="0"/>
              <a:t> of </a:t>
            </a:r>
            <a:r>
              <a:rPr lang="es-CO" sz="1800" dirty="0" err="1" smtClean="0"/>
              <a:t>the</a:t>
            </a:r>
            <a:r>
              <a:rPr lang="es-CO" sz="1800" dirty="0" smtClean="0"/>
              <a:t> </a:t>
            </a:r>
            <a:r>
              <a:rPr lang="es-CO" sz="1800" dirty="0" err="1" smtClean="0"/>
              <a:t>quacho</a:t>
            </a:r>
            <a:r>
              <a:rPr lang="es-CO" sz="1800" dirty="0" smtClean="0"/>
              <a:t> </a:t>
            </a:r>
            <a:r>
              <a:rPr lang="es-CO" sz="1800" dirty="0" err="1" smtClean="0"/>
              <a:t>basic</a:t>
            </a:r>
            <a:r>
              <a:rPr lang="es-CO" sz="1800" dirty="0" smtClean="0"/>
              <a:t> </a:t>
            </a:r>
            <a:r>
              <a:rPr lang="es-CO" sz="1800" dirty="0" err="1" smtClean="0"/>
              <a:t>board</a:t>
            </a:r>
            <a:r>
              <a:rPr lang="es-CO" sz="1800" dirty="0" smtClean="0"/>
              <a:t> </a:t>
            </a:r>
            <a:r>
              <a:rPr lang="es-CO" sz="1800" dirty="0" err="1" smtClean="0"/>
              <a:t>showing</a:t>
            </a:r>
            <a:r>
              <a:rPr lang="es-CO" sz="1800" dirty="0" smtClean="0"/>
              <a:t> </a:t>
            </a:r>
            <a:r>
              <a:rPr lang="es-CO" sz="1800" dirty="0" err="1" smtClean="0"/>
              <a:t>the</a:t>
            </a:r>
            <a:r>
              <a:rPr lang="es-CO" sz="1800" dirty="0" smtClean="0"/>
              <a:t> 2*14 </a:t>
            </a:r>
            <a:r>
              <a:rPr lang="es-CO" sz="1800" dirty="0" err="1" smtClean="0"/>
              <a:t>connector</a:t>
            </a:r>
            <a:r>
              <a:rPr lang="es-CO" sz="1800" dirty="0" smtClean="0"/>
              <a:t> and </a:t>
            </a:r>
            <a:r>
              <a:rPr lang="es-CO" sz="1800" dirty="0" err="1" smtClean="0"/>
              <a:t>the</a:t>
            </a:r>
            <a:r>
              <a:rPr lang="es-CO" sz="1800" dirty="0" smtClean="0"/>
              <a:t> MCU chip </a:t>
            </a:r>
            <a:r>
              <a:rPr lang="es-CO" sz="1800" dirty="0" err="1" smtClean="0"/>
              <a:t>besides</a:t>
            </a:r>
            <a:r>
              <a:rPr lang="es-CO" sz="1800" dirty="0" smtClean="0"/>
              <a:t> </a:t>
            </a:r>
            <a:r>
              <a:rPr lang="es-CO" sz="1800" dirty="0" err="1" smtClean="0"/>
              <a:t>it</a:t>
            </a:r>
            <a:r>
              <a:rPr lang="es-CO" sz="1800" dirty="0" smtClean="0"/>
              <a:t>.</a:t>
            </a:r>
          </a:p>
          <a:p>
            <a:endParaRPr lang="es-ES" sz="1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 err="1" smtClean="0"/>
              <a:t>Our</a:t>
            </a:r>
            <a:r>
              <a:rPr lang="es-CO" dirty="0" smtClean="0"/>
              <a:t> </a:t>
            </a:r>
            <a:r>
              <a:rPr lang="es-CO" dirty="0" err="1" smtClean="0"/>
              <a:t>objective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connect</a:t>
            </a:r>
            <a:r>
              <a:rPr lang="es-CO" dirty="0" smtClean="0"/>
              <a:t> a full </a:t>
            </a:r>
            <a:r>
              <a:rPr lang="es-CO" dirty="0" err="1" smtClean="0"/>
              <a:t>spi</a:t>
            </a:r>
            <a:r>
              <a:rPr lang="es-CO" dirty="0" smtClean="0"/>
              <a:t> </a:t>
            </a:r>
            <a:r>
              <a:rPr lang="es-CO" dirty="0" err="1" smtClean="0"/>
              <a:t>communication</a:t>
            </a:r>
            <a:r>
              <a:rPr lang="es-CO" dirty="0" smtClean="0"/>
              <a:t> </a:t>
            </a:r>
            <a:r>
              <a:rPr lang="es-CO" dirty="0" err="1" smtClean="0"/>
              <a:t>channel</a:t>
            </a:r>
            <a:r>
              <a:rPr lang="es-CO" dirty="0" smtClean="0"/>
              <a:t> </a:t>
            </a:r>
            <a:r>
              <a:rPr lang="es-CO" dirty="0" err="1" smtClean="0"/>
              <a:t>routing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four</a:t>
            </a:r>
            <a:r>
              <a:rPr lang="es-CO" dirty="0" smtClean="0"/>
              <a:t> </a:t>
            </a:r>
            <a:r>
              <a:rPr lang="es-CO" dirty="0" err="1" smtClean="0"/>
              <a:t>lines</a:t>
            </a:r>
            <a:r>
              <a:rPr lang="es-CO" dirty="0" smtClean="0"/>
              <a:t> </a:t>
            </a:r>
            <a:r>
              <a:rPr lang="es-CO" dirty="0" err="1" smtClean="0"/>
              <a:t>from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mcu</a:t>
            </a:r>
            <a:r>
              <a:rPr lang="es-CO" dirty="0" smtClean="0"/>
              <a:t> (URXD, UTXD, SCK and CS),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universal 2*14 </a:t>
            </a:r>
            <a:r>
              <a:rPr lang="es-CO" dirty="0" err="1" smtClean="0"/>
              <a:t>connector</a:t>
            </a:r>
            <a:r>
              <a:rPr lang="es-CO" dirty="0" smtClean="0"/>
              <a:t> </a:t>
            </a:r>
            <a:r>
              <a:rPr lang="es-CO" dirty="0" err="1" smtClean="0"/>
              <a:t>nearest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chip.</a:t>
            </a:r>
          </a:p>
          <a:p>
            <a:r>
              <a:rPr lang="es-CO" dirty="0" smtClean="0"/>
              <a:t>Once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lines</a:t>
            </a:r>
            <a:r>
              <a:rPr lang="es-CO" dirty="0" smtClean="0"/>
              <a:t> are </a:t>
            </a:r>
            <a:r>
              <a:rPr lang="es-CO" dirty="0" err="1" smtClean="0"/>
              <a:t>routed</a:t>
            </a:r>
            <a:r>
              <a:rPr lang="es-CO" dirty="0" smtClean="0"/>
              <a:t>,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spi</a:t>
            </a:r>
            <a:r>
              <a:rPr lang="es-CO" dirty="0" smtClean="0"/>
              <a:t> </a:t>
            </a:r>
            <a:r>
              <a:rPr lang="es-CO" dirty="0" err="1" smtClean="0"/>
              <a:t>channel</a:t>
            </a:r>
            <a:r>
              <a:rPr lang="es-CO" dirty="0" smtClean="0"/>
              <a:t> can be </a:t>
            </a:r>
            <a:r>
              <a:rPr lang="es-CO" dirty="0" err="1" smtClean="0"/>
              <a:t>accesed</a:t>
            </a:r>
            <a:r>
              <a:rPr lang="es-CO" dirty="0" smtClean="0"/>
              <a:t> </a:t>
            </a:r>
            <a:r>
              <a:rPr lang="es-CO" dirty="0" err="1" smtClean="0"/>
              <a:t>from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rf</a:t>
            </a:r>
            <a:r>
              <a:rPr lang="es-CO" dirty="0" smtClean="0"/>
              <a:t> </a:t>
            </a:r>
            <a:r>
              <a:rPr lang="es-CO" dirty="0" err="1" smtClean="0"/>
              <a:t>shield</a:t>
            </a:r>
            <a:r>
              <a:rPr lang="es-CO" dirty="0" smtClean="0"/>
              <a:t> </a:t>
            </a:r>
            <a:r>
              <a:rPr lang="es-CO" dirty="0" err="1" smtClean="0"/>
              <a:t>above</a:t>
            </a:r>
            <a:r>
              <a:rPr lang="es-CO" dirty="0" smtClean="0"/>
              <a:t>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193472"/>
            <a:ext cx="3367618" cy="40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Serial Interface </a:t>
            </a:r>
            <a:r>
              <a:rPr lang="es-CO" dirty="0" err="1" smtClean="0"/>
              <a:t>Selection</a:t>
            </a:r>
            <a:r>
              <a:rPr lang="es-CO" dirty="0" smtClean="0"/>
              <a:t> </a:t>
            </a:r>
            <a:r>
              <a:rPr lang="es-CO" dirty="0" err="1" smtClean="0"/>
              <a:t>Analysis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4233333"/>
            <a:ext cx="6172200" cy="1627717"/>
          </a:xfrm>
        </p:spPr>
        <p:txBody>
          <a:bodyPr>
            <a:normAutofit/>
          </a:bodyPr>
          <a:lstStyle/>
          <a:p>
            <a:r>
              <a:rPr lang="es-CO" sz="1800" dirty="0" err="1" smtClean="0"/>
              <a:t>The</a:t>
            </a:r>
            <a:r>
              <a:rPr lang="es-CO" sz="1800" dirty="0" smtClean="0"/>
              <a:t> </a:t>
            </a:r>
            <a:r>
              <a:rPr lang="es-CO" sz="1800" dirty="0" err="1" smtClean="0"/>
              <a:t>picture</a:t>
            </a:r>
            <a:r>
              <a:rPr lang="es-CO" sz="1800" dirty="0" smtClean="0"/>
              <a:t> shows </a:t>
            </a:r>
            <a:r>
              <a:rPr lang="es-CO" sz="1800" dirty="0" err="1" smtClean="0"/>
              <a:t>how</a:t>
            </a:r>
            <a:r>
              <a:rPr lang="es-CO" sz="1800" dirty="0" smtClean="0"/>
              <a:t> </a:t>
            </a:r>
            <a:r>
              <a:rPr lang="es-CO" sz="1800" dirty="0" err="1" smtClean="0"/>
              <a:t>the</a:t>
            </a:r>
            <a:r>
              <a:rPr lang="es-CO" sz="1800" dirty="0" smtClean="0"/>
              <a:t> </a:t>
            </a:r>
            <a:r>
              <a:rPr lang="es-CO" sz="1800" dirty="0" err="1" smtClean="0"/>
              <a:t>clock</a:t>
            </a:r>
            <a:r>
              <a:rPr lang="es-CO" sz="1800" dirty="0" smtClean="0"/>
              <a:t> line (22nd pin) </a:t>
            </a:r>
            <a:r>
              <a:rPr lang="es-CO" sz="1800" dirty="0" err="1" smtClean="0"/>
              <a:t>from</a:t>
            </a:r>
            <a:r>
              <a:rPr lang="es-CO" sz="1800" dirty="0" smtClean="0"/>
              <a:t> USART1 </a:t>
            </a:r>
            <a:r>
              <a:rPr lang="es-CO" sz="1800" dirty="0" err="1" smtClean="0"/>
              <a:t>is</a:t>
            </a:r>
            <a:r>
              <a:rPr lang="es-CO" sz="1800" dirty="0" smtClean="0"/>
              <a:t> </a:t>
            </a:r>
            <a:r>
              <a:rPr lang="es-CO" sz="1800" dirty="0" err="1" smtClean="0"/>
              <a:t>not</a:t>
            </a:r>
            <a:r>
              <a:rPr lang="es-CO" sz="1800" dirty="0" smtClean="0"/>
              <a:t> </a:t>
            </a:r>
            <a:r>
              <a:rPr lang="es-CO" sz="1800" dirty="0" err="1" smtClean="0"/>
              <a:t>routed</a:t>
            </a:r>
            <a:r>
              <a:rPr lang="es-CO" sz="1800" dirty="0" smtClean="0"/>
              <a:t>.</a:t>
            </a:r>
          </a:p>
          <a:p>
            <a:endParaRPr lang="es-ES" sz="1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 smtClean="0"/>
              <a:t>In </a:t>
            </a:r>
            <a:r>
              <a:rPr lang="es-CO" dirty="0" err="1" smtClean="0"/>
              <a:t>order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use a line </a:t>
            </a:r>
            <a:r>
              <a:rPr lang="es-CO" dirty="0" err="1" smtClean="0"/>
              <a:t>from</a:t>
            </a:r>
            <a:r>
              <a:rPr lang="es-CO" dirty="0" smtClean="0"/>
              <a:t> a </a:t>
            </a:r>
            <a:r>
              <a:rPr lang="es-CO" dirty="0" err="1" smtClean="0"/>
              <a:t>specific</a:t>
            </a:r>
            <a:r>
              <a:rPr lang="es-CO" dirty="0" smtClean="0"/>
              <a:t> MCU </a:t>
            </a:r>
            <a:r>
              <a:rPr lang="es-CO" dirty="0" err="1" smtClean="0"/>
              <a:t>peripheral</a:t>
            </a:r>
            <a:r>
              <a:rPr lang="es-CO" dirty="0" smtClean="0"/>
              <a:t> module,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physical</a:t>
            </a:r>
            <a:r>
              <a:rPr lang="es-CO" dirty="0" smtClean="0"/>
              <a:t> pin </a:t>
            </a:r>
            <a:r>
              <a:rPr lang="es-CO" dirty="0" err="1" smtClean="0"/>
              <a:t>must</a:t>
            </a:r>
            <a:r>
              <a:rPr lang="es-CO" dirty="0" smtClean="0"/>
              <a:t> be </a:t>
            </a:r>
            <a:r>
              <a:rPr lang="es-CO" dirty="0" err="1" smtClean="0"/>
              <a:t>routed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some</a:t>
            </a:r>
            <a:r>
              <a:rPr lang="es-CO" dirty="0" smtClean="0"/>
              <a:t> of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lines</a:t>
            </a:r>
            <a:r>
              <a:rPr lang="es-CO" dirty="0" smtClean="0"/>
              <a:t> in </a:t>
            </a:r>
            <a:r>
              <a:rPr lang="es-CO" dirty="0" err="1" smtClean="0"/>
              <a:t>the</a:t>
            </a:r>
            <a:r>
              <a:rPr lang="es-CO" dirty="0" smtClean="0"/>
              <a:t> universal 2*14 </a:t>
            </a:r>
            <a:r>
              <a:rPr lang="es-CO" dirty="0" err="1" smtClean="0"/>
              <a:t>connector</a:t>
            </a:r>
            <a:r>
              <a:rPr lang="es-CO" dirty="0" smtClean="0"/>
              <a:t> </a:t>
            </a:r>
            <a:r>
              <a:rPr lang="es-CO" dirty="0" err="1" smtClean="0"/>
              <a:t>cammunicating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boards</a:t>
            </a:r>
            <a:r>
              <a:rPr lang="es-CO" dirty="0" smtClean="0"/>
              <a:t>.</a:t>
            </a:r>
            <a:endParaRPr lang="es-CO" dirty="0"/>
          </a:p>
          <a:p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Quacho</a:t>
            </a:r>
            <a:r>
              <a:rPr lang="es-CO" dirty="0" smtClean="0"/>
              <a:t> </a:t>
            </a:r>
            <a:r>
              <a:rPr lang="es-CO" dirty="0" err="1" smtClean="0"/>
              <a:t>board</a:t>
            </a:r>
            <a:r>
              <a:rPr lang="es-CO" dirty="0" smtClean="0"/>
              <a:t> </a:t>
            </a:r>
            <a:r>
              <a:rPr lang="es-CO" dirty="0" err="1" smtClean="0"/>
              <a:t>was</a:t>
            </a:r>
            <a:r>
              <a:rPr lang="es-CO" dirty="0" smtClean="0"/>
              <a:t> </a:t>
            </a:r>
            <a:r>
              <a:rPr lang="es-CO" dirty="0" err="1" smtClean="0"/>
              <a:t>analyzed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select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serial interface,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following</a:t>
            </a:r>
            <a:r>
              <a:rPr lang="es-CO" dirty="0" smtClean="0"/>
              <a:t> </a:t>
            </a:r>
            <a:r>
              <a:rPr lang="es-CO" dirty="0" err="1" smtClean="0"/>
              <a:t>facts</a:t>
            </a:r>
            <a:r>
              <a:rPr lang="es-CO" dirty="0" smtClean="0"/>
              <a:t> </a:t>
            </a:r>
            <a:r>
              <a:rPr lang="es-CO" dirty="0" err="1" smtClean="0"/>
              <a:t>were</a:t>
            </a:r>
            <a:r>
              <a:rPr lang="es-CO" dirty="0" smtClean="0"/>
              <a:t> </a:t>
            </a:r>
            <a:r>
              <a:rPr lang="es-CO" dirty="0" err="1" smtClean="0"/>
              <a:t>found</a:t>
            </a:r>
            <a:r>
              <a:rPr lang="es-CO" dirty="0" smtClean="0"/>
              <a:t>:</a:t>
            </a:r>
          </a:p>
          <a:p>
            <a:r>
              <a:rPr lang="es-CO" dirty="0" smtClean="0"/>
              <a:t>-MISO line </a:t>
            </a:r>
            <a:r>
              <a:rPr lang="es-CO" dirty="0" err="1" smtClean="0"/>
              <a:t>from</a:t>
            </a:r>
            <a:r>
              <a:rPr lang="es-CO" dirty="0" smtClean="0"/>
              <a:t> SPI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associated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41st pin </a:t>
            </a:r>
            <a:r>
              <a:rPr lang="es-CO" dirty="0" err="1" smtClean="0"/>
              <a:t>from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MCU; </a:t>
            </a:r>
            <a:r>
              <a:rPr lang="es-CO" dirty="0" err="1" smtClean="0"/>
              <a:t>this</a:t>
            </a:r>
            <a:r>
              <a:rPr lang="es-CO" dirty="0" smtClean="0"/>
              <a:t> pin </a:t>
            </a:r>
            <a:r>
              <a:rPr lang="es-CO" dirty="0" err="1" smtClean="0"/>
              <a:t>does</a:t>
            </a:r>
            <a:r>
              <a:rPr lang="es-CO" dirty="0" smtClean="0"/>
              <a:t> </a:t>
            </a:r>
            <a:r>
              <a:rPr lang="es-CO" dirty="0" err="1" smtClean="0"/>
              <a:t>have</a:t>
            </a:r>
            <a:r>
              <a:rPr lang="es-CO" dirty="0" smtClean="0"/>
              <a:t> a </a:t>
            </a:r>
            <a:r>
              <a:rPr lang="es-CO" dirty="0" err="1" smtClean="0"/>
              <a:t>route</a:t>
            </a:r>
            <a:r>
              <a:rPr lang="es-CO" dirty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connector</a:t>
            </a:r>
            <a:r>
              <a:rPr lang="es-CO" dirty="0" smtClean="0"/>
              <a:t>, </a:t>
            </a:r>
            <a:r>
              <a:rPr lang="es-CO" dirty="0" err="1" smtClean="0"/>
              <a:t>due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that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spi</a:t>
            </a:r>
            <a:r>
              <a:rPr lang="es-CO" dirty="0" smtClean="0"/>
              <a:t> module </a:t>
            </a:r>
            <a:r>
              <a:rPr lang="es-CO" dirty="0" err="1" smtClean="0"/>
              <a:t>will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be </a:t>
            </a:r>
            <a:r>
              <a:rPr lang="es-CO" dirty="0" err="1" smtClean="0"/>
              <a:t>used</a:t>
            </a:r>
            <a:r>
              <a:rPr lang="es-CO" dirty="0" smtClean="0"/>
              <a:t>, </a:t>
            </a:r>
            <a:r>
              <a:rPr lang="es-CO" dirty="0" err="1" smtClean="0"/>
              <a:t>the</a:t>
            </a:r>
            <a:r>
              <a:rPr lang="es-CO" dirty="0" smtClean="0"/>
              <a:t> usart1 module </a:t>
            </a:r>
            <a:r>
              <a:rPr lang="es-CO" dirty="0" err="1" smtClean="0"/>
              <a:t>will</a:t>
            </a:r>
            <a:r>
              <a:rPr lang="es-CO" dirty="0" smtClean="0"/>
              <a:t> be </a:t>
            </a:r>
            <a:r>
              <a:rPr lang="es-CO" dirty="0" err="1" smtClean="0"/>
              <a:t>used</a:t>
            </a:r>
            <a:r>
              <a:rPr lang="es-CO" dirty="0" smtClean="0"/>
              <a:t> </a:t>
            </a:r>
            <a:r>
              <a:rPr lang="es-CO" dirty="0" err="1" smtClean="0"/>
              <a:t>instead</a:t>
            </a:r>
            <a:r>
              <a:rPr lang="es-CO" dirty="0" smtClean="0"/>
              <a:t>.</a:t>
            </a:r>
          </a:p>
          <a:p>
            <a:r>
              <a:rPr lang="es-CO" dirty="0" smtClean="0"/>
              <a:t>-</a:t>
            </a:r>
            <a:r>
              <a:rPr lang="es-CO" dirty="0" err="1" smtClean="0"/>
              <a:t>Clock</a:t>
            </a:r>
            <a:r>
              <a:rPr lang="es-CO" dirty="0" smtClean="0"/>
              <a:t> line </a:t>
            </a:r>
            <a:r>
              <a:rPr lang="es-CO" dirty="0" err="1" smtClean="0"/>
              <a:t>from</a:t>
            </a:r>
            <a:r>
              <a:rPr lang="es-CO" dirty="0" smtClean="0"/>
              <a:t> USART1 (22nd pin)  </a:t>
            </a:r>
            <a:r>
              <a:rPr lang="es-CO" dirty="0" err="1" smtClean="0"/>
              <a:t>was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routed</a:t>
            </a:r>
            <a:r>
              <a:rPr lang="es-CO" dirty="0" smtClean="0"/>
              <a:t> </a:t>
            </a:r>
            <a:r>
              <a:rPr lang="es-CO" dirty="0" err="1" smtClean="0"/>
              <a:t>either</a:t>
            </a:r>
            <a:r>
              <a:rPr lang="es-CO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70" y="457200"/>
            <a:ext cx="5176236" cy="36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4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Proposed</a:t>
            </a:r>
            <a:r>
              <a:rPr lang="es-CO" dirty="0" smtClean="0"/>
              <a:t> Hardware </a:t>
            </a:r>
            <a:r>
              <a:rPr lang="es-CO" dirty="0" err="1" smtClean="0"/>
              <a:t>Modification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4233333"/>
            <a:ext cx="6172200" cy="16277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 smtClean="0"/>
              <a:t>In </a:t>
            </a:r>
            <a:r>
              <a:rPr lang="es-CO" dirty="0" err="1" smtClean="0"/>
              <a:t>order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Access </a:t>
            </a:r>
            <a:r>
              <a:rPr lang="es-CO" dirty="0" err="1" smtClean="0"/>
              <a:t>the</a:t>
            </a:r>
            <a:r>
              <a:rPr lang="es-CO" dirty="0" smtClean="0"/>
              <a:t> USART </a:t>
            </a:r>
            <a:r>
              <a:rPr lang="es-CO" dirty="0" err="1" smtClean="0"/>
              <a:t>clock</a:t>
            </a:r>
            <a:r>
              <a:rPr lang="es-CO" dirty="0" smtClean="0"/>
              <a:t> line a </a:t>
            </a:r>
            <a:r>
              <a:rPr lang="es-CO" dirty="0" err="1" smtClean="0"/>
              <a:t>minor</a:t>
            </a:r>
            <a:r>
              <a:rPr lang="es-CO" dirty="0" smtClean="0"/>
              <a:t> </a:t>
            </a:r>
            <a:r>
              <a:rPr lang="es-CO" dirty="0" err="1" smtClean="0"/>
              <a:t>modification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solution</a:t>
            </a:r>
            <a:r>
              <a:rPr lang="es-CO" dirty="0" smtClean="0"/>
              <a:t> </a:t>
            </a:r>
            <a:r>
              <a:rPr lang="es-CO" dirty="0" err="1" smtClean="0"/>
              <a:t>proposed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connect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needed</a:t>
            </a:r>
            <a:r>
              <a:rPr lang="es-CO" dirty="0" smtClean="0"/>
              <a:t> </a:t>
            </a:r>
            <a:r>
              <a:rPr lang="es-CO" dirty="0" err="1" smtClean="0"/>
              <a:t>communication</a:t>
            </a:r>
            <a:r>
              <a:rPr lang="es-CO" dirty="0" smtClean="0"/>
              <a:t> </a:t>
            </a:r>
            <a:r>
              <a:rPr lang="es-CO" dirty="0" err="1" smtClean="0"/>
              <a:t>lines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2*14 </a:t>
            </a:r>
            <a:r>
              <a:rPr lang="es-CO" dirty="0" err="1" smtClean="0"/>
              <a:t>connector</a:t>
            </a:r>
            <a:r>
              <a:rPr lang="es-CO" dirty="0" smtClean="0"/>
              <a:t> </a:t>
            </a:r>
            <a:r>
              <a:rPr lang="es-CO" dirty="0" err="1" smtClean="0"/>
              <a:t>on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board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The</a:t>
            </a:r>
            <a:r>
              <a:rPr lang="es-CO" dirty="0" smtClean="0"/>
              <a:t> White line </a:t>
            </a:r>
            <a:r>
              <a:rPr lang="es-CO" dirty="0" err="1" smtClean="0"/>
              <a:t>showed</a:t>
            </a:r>
            <a:r>
              <a:rPr lang="es-CO" dirty="0" smtClean="0"/>
              <a:t> </a:t>
            </a:r>
            <a:r>
              <a:rPr lang="es-CO" dirty="0" err="1" smtClean="0"/>
              <a:t>on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picture</a:t>
            </a:r>
            <a:r>
              <a:rPr lang="es-CO" dirty="0" smtClean="0"/>
              <a:t> </a:t>
            </a:r>
            <a:r>
              <a:rPr lang="es-CO" dirty="0" err="1" smtClean="0"/>
              <a:t>on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right</a:t>
            </a:r>
            <a:r>
              <a:rPr lang="es-CO" dirty="0" smtClean="0"/>
              <a:t> shows </a:t>
            </a:r>
            <a:r>
              <a:rPr lang="es-CO" dirty="0" err="1" smtClean="0"/>
              <a:t>the</a:t>
            </a:r>
            <a:r>
              <a:rPr lang="es-CO" dirty="0" smtClean="0"/>
              <a:t> place </a:t>
            </a:r>
            <a:r>
              <a:rPr lang="es-CO" dirty="0" err="1" smtClean="0"/>
              <a:t>where</a:t>
            </a:r>
            <a:r>
              <a:rPr lang="es-CO" dirty="0" smtClean="0"/>
              <a:t> a short </a:t>
            </a:r>
            <a:r>
              <a:rPr lang="es-CO" dirty="0" err="1" smtClean="0"/>
              <a:t>caliber</a:t>
            </a:r>
            <a:r>
              <a:rPr lang="es-CO" dirty="0" smtClean="0"/>
              <a:t> </a:t>
            </a:r>
            <a:r>
              <a:rPr lang="es-CO" dirty="0" err="1" smtClean="0"/>
              <a:t>copper</a:t>
            </a:r>
            <a:r>
              <a:rPr lang="es-CO" dirty="0" smtClean="0"/>
              <a:t> </a:t>
            </a:r>
            <a:r>
              <a:rPr lang="es-CO" dirty="0" err="1" smtClean="0"/>
              <a:t>wire</a:t>
            </a:r>
            <a:r>
              <a:rPr lang="es-CO" dirty="0" smtClean="0"/>
              <a:t> </a:t>
            </a:r>
            <a:r>
              <a:rPr lang="es-CO" dirty="0" err="1" smtClean="0"/>
              <a:t>piece</a:t>
            </a:r>
            <a:r>
              <a:rPr lang="es-CO" dirty="0" smtClean="0"/>
              <a:t> </a:t>
            </a:r>
            <a:r>
              <a:rPr lang="es-CO" dirty="0" err="1" smtClean="0"/>
              <a:t>will</a:t>
            </a:r>
            <a:r>
              <a:rPr lang="es-CO" dirty="0" smtClean="0"/>
              <a:t> be </a:t>
            </a:r>
            <a:r>
              <a:rPr lang="es-CO" dirty="0" err="1" smtClean="0"/>
              <a:t>soldered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use </a:t>
            </a:r>
            <a:r>
              <a:rPr lang="es-CO" dirty="0" err="1" smtClean="0"/>
              <a:t>the</a:t>
            </a:r>
            <a:r>
              <a:rPr lang="es-CO" dirty="0" smtClean="0"/>
              <a:t> AD2 </a:t>
            </a:r>
            <a:r>
              <a:rPr lang="es-CO" dirty="0" err="1" smtClean="0"/>
              <a:t>route</a:t>
            </a:r>
            <a:r>
              <a:rPr lang="es-CO" dirty="0" smtClean="0"/>
              <a:t> </a:t>
            </a:r>
            <a:r>
              <a:rPr lang="es-CO" dirty="0" err="1" smtClean="0"/>
              <a:t>establish</a:t>
            </a:r>
            <a:r>
              <a:rPr lang="es-CO" dirty="0" smtClean="0"/>
              <a:t> </a:t>
            </a:r>
            <a:r>
              <a:rPr lang="es-CO" dirty="0" err="1" smtClean="0"/>
              <a:t>connection</a:t>
            </a:r>
            <a:r>
              <a:rPr lang="es-CO" dirty="0" smtClean="0"/>
              <a:t> </a:t>
            </a:r>
            <a:r>
              <a:rPr lang="es-CO" dirty="0" err="1" smtClean="0"/>
              <a:t>between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22nd pin </a:t>
            </a:r>
            <a:r>
              <a:rPr lang="es-CO" dirty="0" err="1" smtClean="0"/>
              <a:t>an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universal 2*14 </a:t>
            </a:r>
            <a:r>
              <a:rPr lang="es-CO" dirty="0" err="1" smtClean="0"/>
              <a:t>connector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The</a:t>
            </a:r>
            <a:r>
              <a:rPr lang="es-CO" dirty="0" smtClean="0"/>
              <a:t> light </a:t>
            </a:r>
            <a:r>
              <a:rPr lang="es-CO" dirty="0" err="1" smtClean="0"/>
              <a:t>purple</a:t>
            </a:r>
            <a:r>
              <a:rPr lang="es-CO" dirty="0" smtClean="0"/>
              <a:t> line shows </a:t>
            </a:r>
            <a:r>
              <a:rPr lang="es-CO" dirty="0" err="1" smtClean="0"/>
              <a:t>the</a:t>
            </a:r>
            <a:r>
              <a:rPr lang="es-CO" dirty="0" smtClean="0"/>
              <a:t> place </a:t>
            </a:r>
            <a:r>
              <a:rPr lang="es-CO" dirty="0" err="1" smtClean="0"/>
              <a:t>where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AD2 </a:t>
            </a:r>
            <a:r>
              <a:rPr lang="es-CO" dirty="0" err="1" smtClean="0"/>
              <a:t>route</a:t>
            </a:r>
            <a:r>
              <a:rPr lang="es-CO" dirty="0" smtClean="0"/>
              <a:t> has </a:t>
            </a:r>
            <a:r>
              <a:rPr lang="es-CO" dirty="0" err="1" smtClean="0"/>
              <a:t>to</a:t>
            </a:r>
            <a:r>
              <a:rPr lang="es-CO" dirty="0" smtClean="0"/>
              <a:t> be </a:t>
            </a:r>
            <a:r>
              <a:rPr lang="es-CO" dirty="0" err="1" smtClean="0"/>
              <a:t>cut</a:t>
            </a:r>
            <a:r>
              <a:rPr lang="es-CO" dirty="0" smtClean="0"/>
              <a:t> </a:t>
            </a:r>
            <a:r>
              <a:rPr lang="es-CO" dirty="0" err="1" smtClean="0"/>
              <a:t>disconnecting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MCU´s</a:t>
            </a:r>
            <a:r>
              <a:rPr lang="es-CO" dirty="0" smtClean="0"/>
              <a:t> 18th pin 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83" y="457200"/>
            <a:ext cx="5429950" cy="39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0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Outcome</a:t>
            </a:r>
            <a:r>
              <a:rPr lang="es-CO" dirty="0" smtClean="0"/>
              <a:t> of </a:t>
            </a:r>
            <a:r>
              <a:rPr lang="es-CO" dirty="0" err="1" smtClean="0"/>
              <a:t>modification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 err="1" smtClean="0"/>
              <a:t>Quacho</a:t>
            </a:r>
            <a:r>
              <a:rPr lang="es-CO" sz="1800" dirty="0" smtClean="0"/>
              <a:t> Basic </a:t>
            </a:r>
            <a:r>
              <a:rPr lang="es-CO" sz="1800" dirty="0" err="1" smtClean="0"/>
              <a:t>board</a:t>
            </a:r>
            <a:r>
              <a:rPr lang="es-CO" sz="1800" dirty="0" smtClean="0"/>
              <a:t> </a:t>
            </a:r>
            <a:r>
              <a:rPr lang="es-CO" sz="1800" dirty="0" err="1" smtClean="0"/>
              <a:t>before</a:t>
            </a:r>
            <a:r>
              <a:rPr lang="es-CO" sz="1800" dirty="0" smtClean="0"/>
              <a:t> </a:t>
            </a:r>
            <a:r>
              <a:rPr lang="es-CO" sz="1800" dirty="0" err="1" smtClean="0"/>
              <a:t>the</a:t>
            </a:r>
            <a:r>
              <a:rPr lang="es-CO" sz="1800" dirty="0" smtClean="0"/>
              <a:t> </a:t>
            </a:r>
            <a:r>
              <a:rPr lang="es-CO" sz="1800" dirty="0" err="1" smtClean="0"/>
              <a:t>modification</a:t>
            </a:r>
            <a:endParaRPr lang="es-ES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402321"/>
            <a:ext cx="7380952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2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Outcome</a:t>
            </a:r>
            <a:r>
              <a:rPr lang="es-CO" dirty="0" smtClean="0"/>
              <a:t> of </a:t>
            </a:r>
            <a:r>
              <a:rPr lang="es-CO" dirty="0" err="1" smtClean="0"/>
              <a:t>modification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 err="1" smtClean="0"/>
              <a:t>Quacho</a:t>
            </a:r>
            <a:r>
              <a:rPr lang="es-CO" sz="1800" dirty="0" smtClean="0"/>
              <a:t> Basic </a:t>
            </a:r>
            <a:r>
              <a:rPr lang="es-CO" sz="1800" dirty="0" err="1" smtClean="0"/>
              <a:t>board</a:t>
            </a:r>
            <a:r>
              <a:rPr lang="es-CO" sz="1800" dirty="0" smtClean="0"/>
              <a:t> </a:t>
            </a:r>
            <a:r>
              <a:rPr lang="es-CO" sz="1800" dirty="0" err="1" smtClean="0"/>
              <a:t>after</a:t>
            </a:r>
            <a:r>
              <a:rPr lang="es-CO" sz="1800" dirty="0" smtClean="0"/>
              <a:t> </a:t>
            </a:r>
            <a:r>
              <a:rPr lang="es-CO" sz="1800" dirty="0" err="1" smtClean="0"/>
              <a:t>the</a:t>
            </a:r>
            <a:r>
              <a:rPr lang="es-CO" sz="1800" dirty="0" smtClean="0"/>
              <a:t> </a:t>
            </a:r>
            <a:r>
              <a:rPr lang="es-CO" sz="1800" dirty="0" err="1" smtClean="0"/>
              <a:t>modification</a:t>
            </a:r>
            <a:endParaRPr lang="es-CO" sz="1800" dirty="0" smtClean="0"/>
          </a:p>
          <a:p>
            <a:endParaRPr lang="es-CO" sz="1800" dirty="0"/>
          </a:p>
          <a:p>
            <a:r>
              <a:rPr lang="es-CO" sz="1800" dirty="0" err="1" smtClean="0"/>
              <a:t>After</a:t>
            </a:r>
            <a:r>
              <a:rPr lang="es-CO" sz="1800" dirty="0" smtClean="0"/>
              <a:t> </a:t>
            </a:r>
            <a:r>
              <a:rPr lang="es-CO" sz="1800" dirty="0" err="1" smtClean="0"/>
              <a:t>this</a:t>
            </a:r>
            <a:r>
              <a:rPr lang="es-CO" sz="1800" dirty="0" smtClean="0"/>
              <a:t> </a:t>
            </a:r>
            <a:r>
              <a:rPr lang="es-CO" sz="1800" dirty="0" err="1" smtClean="0"/>
              <a:t>procedure</a:t>
            </a:r>
            <a:r>
              <a:rPr lang="es-CO" sz="1800" dirty="0" smtClean="0"/>
              <a:t>, </a:t>
            </a:r>
            <a:r>
              <a:rPr lang="es-CO" sz="1800" dirty="0" err="1" smtClean="0"/>
              <a:t>all</a:t>
            </a:r>
            <a:r>
              <a:rPr lang="es-CO" sz="1800" dirty="0" smtClean="0"/>
              <a:t> USART1 </a:t>
            </a:r>
            <a:r>
              <a:rPr lang="es-CO" sz="1800" dirty="0" err="1" smtClean="0"/>
              <a:t>lines</a:t>
            </a:r>
            <a:r>
              <a:rPr lang="es-CO" sz="1800" dirty="0" smtClean="0"/>
              <a:t> are accesible </a:t>
            </a:r>
            <a:r>
              <a:rPr lang="es-CO" sz="1800" dirty="0" err="1" smtClean="0"/>
              <a:t>from</a:t>
            </a:r>
            <a:r>
              <a:rPr lang="es-CO" sz="1800" dirty="0" smtClean="0"/>
              <a:t> </a:t>
            </a:r>
            <a:r>
              <a:rPr lang="es-CO" sz="1800" dirty="0" err="1" smtClean="0"/>
              <a:t>the</a:t>
            </a:r>
            <a:r>
              <a:rPr lang="es-CO" sz="1800" dirty="0" smtClean="0"/>
              <a:t> universal </a:t>
            </a:r>
            <a:r>
              <a:rPr lang="es-CO" sz="1800" dirty="0" err="1" smtClean="0"/>
              <a:t>connector</a:t>
            </a:r>
            <a:r>
              <a:rPr lang="es-CO" sz="1800" dirty="0" smtClean="0"/>
              <a:t> and can be </a:t>
            </a:r>
            <a:r>
              <a:rPr lang="es-CO" sz="1800" dirty="0" err="1" smtClean="0"/>
              <a:t>used</a:t>
            </a:r>
            <a:r>
              <a:rPr lang="es-CO" sz="1800" dirty="0" smtClean="0"/>
              <a:t> at </a:t>
            </a:r>
            <a:r>
              <a:rPr lang="es-CO" sz="1800" dirty="0" err="1" smtClean="0"/>
              <a:t>the</a:t>
            </a:r>
            <a:r>
              <a:rPr lang="es-CO" sz="1800" dirty="0" smtClean="0"/>
              <a:t> </a:t>
            </a:r>
            <a:r>
              <a:rPr lang="es-CO" sz="1800" dirty="0" err="1" smtClean="0"/>
              <a:t>rf</a:t>
            </a:r>
            <a:r>
              <a:rPr lang="es-CO" sz="1800" dirty="0" smtClean="0"/>
              <a:t> </a:t>
            </a:r>
            <a:r>
              <a:rPr lang="es-CO" sz="1800" dirty="0" err="1" smtClean="0"/>
              <a:t>shield</a:t>
            </a:r>
            <a:r>
              <a:rPr lang="es-CO" sz="1800" dirty="0" smtClean="0"/>
              <a:t>.</a:t>
            </a:r>
            <a:endParaRPr lang="es-E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1" y="2503685"/>
            <a:ext cx="2742857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21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447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Quacho basic board modification</vt:lpstr>
      <vt:lpstr>Functional Description</vt:lpstr>
      <vt:lpstr>Connection objective</vt:lpstr>
      <vt:lpstr>Serial Interface Selection Analysis</vt:lpstr>
      <vt:lpstr>Proposed Hardware Modification</vt:lpstr>
      <vt:lpstr>Outcome of modification</vt:lpstr>
      <vt:lpstr>Outcome of modification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Quacho basic noard modifica</dc:title>
  <dc:creator>Disponible</dc:creator>
  <cp:lastModifiedBy>Disponible</cp:lastModifiedBy>
  <cp:revision>21</cp:revision>
  <dcterms:created xsi:type="dcterms:W3CDTF">2016-03-03T13:53:53Z</dcterms:created>
  <dcterms:modified xsi:type="dcterms:W3CDTF">2016-03-03T21:37:55Z</dcterms:modified>
</cp:coreProperties>
</file>