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2" autoAdjust="0"/>
  </p:normalViewPr>
  <p:slideViewPr>
    <p:cSldViewPr>
      <p:cViewPr>
        <p:scale>
          <a:sx n="59" d="100"/>
          <a:sy n="59" d="100"/>
        </p:scale>
        <p:origin x="-3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7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9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4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9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7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033F-9D08-4BEA-B11D-3BCE8E0DF48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DF7C-62B9-459F-9A41-DF79C423A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7718970" y="5733256"/>
            <a:ext cx="648072" cy="360040"/>
          </a:xfrm>
          <a:prstGeom prst="actionButtonForwardNex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7049516" y="5733256"/>
            <a:ext cx="648072" cy="360040"/>
          </a:xfrm>
          <a:prstGeom prst="actionButtonBackPreviou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Custom 4">
            <a:hlinkClick r:id="" action="ppaction://hlinkshowjump?jump=nextslide" highlightClick="1"/>
          </p:cNvPr>
          <p:cNvSpPr/>
          <p:nvPr/>
        </p:nvSpPr>
        <p:spPr>
          <a:xfrm>
            <a:off x="5652120" y="1052736"/>
            <a:ext cx="576064" cy="2880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8388424" y="5733256"/>
            <a:ext cx="432048" cy="360040"/>
          </a:xfrm>
          <a:prstGeom prst="actionButtonHelp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ular Callout 7"/>
          <p:cNvSpPr/>
          <p:nvPr/>
        </p:nvSpPr>
        <p:spPr>
          <a:xfrm>
            <a:off x="6444208" y="980728"/>
            <a:ext cx="936104" cy="504056"/>
          </a:xfrm>
          <a:prstGeom prst="wedgeRoundRectCallout">
            <a:avLst>
              <a:gd name="adj1" fmla="val -84039"/>
              <a:gd name="adj2" fmla="val -419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‘Table’</a:t>
            </a:r>
            <a:endParaRPr lang="en-GB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" y="719471"/>
            <a:ext cx="8359712" cy="4938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2520" y="5175265"/>
            <a:ext cx="3738524" cy="468000"/>
          </a:xfrm>
          <a:custGeom>
            <a:avLst/>
            <a:gdLst>
              <a:gd name="connsiteX0" fmla="*/ 0 w 3528392"/>
              <a:gd name="connsiteY0" fmla="*/ 0 h 830997"/>
              <a:gd name="connsiteX1" fmla="*/ 3528392 w 3528392"/>
              <a:gd name="connsiteY1" fmla="*/ 0 h 830997"/>
              <a:gd name="connsiteX2" fmla="*/ 3528392 w 3528392"/>
              <a:gd name="connsiteY2" fmla="*/ 830997 h 830997"/>
              <a:gd name="connsiteX3" fmla="*/ 0 w 3528392"/>
              <a:gd name="connsiteY3" fmla="*/ 830997 h 830997"/>
              <a:gd name="connsiteX4" fmla="*/ 0 w 3528392"/>
              <a:gd name="connsiteY4" fmla="*/ 0 h 830997"/>
              <a:gd name="connsiteX0" fmla="*/ 0 w 3528392"/>
              <a:gd name="connsiteY0" fmla="*/ 0 h 830997"/>
              <a:gd name="connsiteX1" fmla="*/ 3528392 w 3528392"/>
              <a:gd name="connsiteY1" fmla="*/ 0 h 830997"/>
              <a:gd name="connsiteX2" fmla="*/ 3528392 w 3528392"/>
              <a:gd name="connsiteY2" fmla="*/ 830997 h 830997"/>
              <a:gd name="connsiteX3" fmla="*/ 0 w 3528392"/>
              <a:gd name="connsiteY3" fmla="*/ 830997 h 830997"/>
              <a:gd name="connsiteX4" fmla="*/ 0 w 3528392"/>
              <a:gd name="connsiteY4" fmla="*/ 0 h 830997"/>
              <a:gd name="connsiteX0" fmla="*/ 0 w 3528392"/>
              <a:gd name="connsiteY0" fmla="*/ 0 h 830997"/>
              <a:gd name="connsiteX1" fmla="*/ 3528392 w 3528392"/>
              <a:gd name="connsiteY1" fmla="*/ 0 h 830997"/>
              <a:gd name="connsiteX2" fmla="*/ 3528392 w 3528392"/>
              <a:gd name="connsiteY2" fmla="*/ 830997 h 830997"/>
              <a:gd name="connsiteX3" fmla="*/ 0 w 3528392"/>
              <a:gd name="connsiteY3" fmla="*/ 830997 h 830997"/>
              <a:gd name="connsiteX4" fmla="*/ 0 w 3528392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8392" h="830997">
                <a:moveTo>
                  <a:pt x="0" y="0"/>
                </a:moveTo>
                <a:lnTo>
                  <a:pt x="3528392" y="0"/>
                </a:lnTo>
                <a:lnTo>
                  <a:pt x="3528392" y="830997"/>
                </a:lnTo>
                <a:lnTo>
                  <a:pt x="0" y="8309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70C0"/>
                </a:solidFill>
              </a:rPr>
              <a:t>Click the </a:t>
            </a:r>
            <a:r>
              <a:rPr lang="en-GB" sz="1600" b="1" dirty="0" smtClean="0">
                <a:solidFill>
                  <a:srgbClr val="0070C0"/>
                </a:solidFill>
              </a:rPr>
              <a:t>‘</a:t>
            </a:r>
            <a:r>
              <a:rPr lang="en-GB" sz="1600" b="1" dirty="0" smtClean="0">
                <a:solidFill>
                  <a:srgbClr val="0070C0"/>
                </a:solidFill>
              </a:rPr>
              <a:t>Design</a:t>
            </a:r>
            <a:r>
              <a:rPr lang="en-GB" sz="1600" b="1" dirty="0" smtClean="0">
                <a:solidFill>
                  <a:srgbClr val="0070C0"/>
                </a:solidFill>
              </a:rPr>
              <a:t>’ </a:t>
            </a:r>
            <a:r>
              <a:rPr lang="en-GB" sz="1600" b="1" dirty="0" smtClean="0">
                <a:solidFill>
                  <a:srgbClr val="0070C0"/>
                </a:solidFill>
              </a:rPr>
              <a:t>tab </a:t>
            </a:r>
            <a:r>
              <a:rPr lang="en-GB" sz="1600" dirty="0" smtClean="0"/>
              <a:t>on the </a:t>
            </a:r>
            <a:r>
              <a:rPr lang="en-GB" sz="1600" b="1" dirty="0" smtClean="0">
                <a:solidFill>
                  <a:srgbClr val="0070C0"/>
                </a:solidFill>
              </a:rPr>
              <a:t>Ribbon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2627784" y="716380"/>
            <a:ext cx="1296144" cy="624388"/>
          </a:xfrm>
          <a:prstGeom prst="wedgeRectCallout">
            <a:avLst>
              <a:gd name="adj1" fmla="val -67246"/>
              <a:gd name="adj2" fmla="val 1818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Click Design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668344" y="5733256"/>
            <a:ext cx="648072" cy="360040"/>
          </a:xfrm>
          <a:prstGeom prst="actionButtonForwardNex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6948264" y="5733256"/>
            <a:ext cx="648072" cy="360040"/>
          </a:xfrm>
          <a:prstGeom prst="actionButtonBackPreviou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" y="720687"/>
            <a:ext cx="8359200" cy="4951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3530" y="4841425"/>
            <a:ext cx="3738524" cy="830997"/>
          </a:xfrm>
          <a:custGeom>
            <a:avLst/>
            <a:gdLst>
              <a:gd name="connsiteX0" fmla="*/ 0 w 3528392"/>
              <a:gd name="connsiteY0" fmla="*/ 0 h 830997"/>
              <a:gd name="connsiteX1" fmla="*/ 3528392 w 3528392"/>
              <a:gd name="connsiteY1" fmla="*/ 0 h 830997"/>
              <a:gd name="connsiteX2" fmla="*/ 3528392 w 3528392"/>
              <a:gd name="connsiteY2" fmla="*/ 830997 h 830997"/>
              <a:gd name="connsiteX3" fmla="*/ 0 w 3528392"/>
              <a:gd name="connsiteY3" fmla="*/ 830997 h 830997"/>
              <a:gd name="connsiteX4" fmla="*/ 0 w 3528392"/>
              <a:gd name="connsiteY4" fmla="*/ 0 h 830997"/>
              <a:gd name="connsiteX0" fmla="*/ 0 w 3528392"/>
              <a:gd name="connsiteY0" fmla="*/ 0 h 830997"/>
              <a:gd name="connsiteX1" fmla="*/ 3528392 w 3528392"/>
              <a:gd name="connsiteY1" fmla="*/ 0 h 830997"/>
              <a:gd name="connsiteX2" fmla="*/ 3528392 w 3528392"/>
              <a:gd name="connsiteY2" fmla="*/ 830997 h 830997"/>
              <a:gd name="connsiteX3" fmla="*/ 0 w 3528392"/>
              <a:gd name="connsiteY3" fmla="*/ 830997 h 830997"/>
              <a:gd name="connsiteX4" fmla="*/ 0 w 3528392"/>
              <a:gd name="connsiteY4" fmla="*/ 0 h 830997"/>
              <a:gd name="connsiteX0" fmla="*/ 0 w 3528392"/>
              <a:gd name="connsiteY0" fmla="*/ 0 h 830997"/>
              <a:gd name="connsiteX1" fmla="*/ 3528392 w 3528392"/>
              <a:gd name="connsiteY1" fmla="*/ 0 h 830997"/>
              <a:gd name="connsiteX2" fmla="*/ 3528392 w 3528392"/>
              <a:gd name="connsiteY2" fmla="*/ 830997 h 830997"/>
              <a:gd name="connsiteX3" fmla="*/ 0 w 3528392"/>
              <a:gd name="connsiteY3" fmla="*/ 830997 h 830997"/>
              <a:gd name="connsiteX4" fmla="*/ 0 w 3528392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8392" h="830997">
                <a:moveTo>
                  <a:pt x="0" y="0"/>
                </a:moveTo>
                <a:lnTo>
                  <a:pt x="3528392" y="0"/>
                </a:lnTo>
                <a:lnTo>
                  <a:pt x="3528392" y="830997"/>
                </a:lnTo>
                <a:lnTo>
                  <a:pt x="0" y="8309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The </a:t>
            </a:r>
            <a:r>
              <a:rPr lang="en-GB" sz="1600" b="1" dirty="0" smtClean="0">
                <a:solidFill>
                  <a:srgbClr val="0070C0"/>
                </a:solidFill>
              </a:rPr>
              <a:t>Design</a:t>
            </a:r>
            <a:r>
              <a:rPr lang="en-GB" sz="1600" dirty="0" smtClean="0"/>
              <a:t> </a:t>
            </a:r>
            <a:r>
              <a:rPr lang="en-GB" sz="1600" dirty="0" smtClean="0"/>
              <a:t>tab includes functions for changing </a:t>
            </a:r>
            <a:r>
              <a:rPr lang="en-GB" sz="1600" b="1" dirty="0" smtClean="0">
                <a:solidFill>
                  <a:srgbClr val="0070C0"/>
                </a:solidFill>
              </a:rPr>
              <a:t>Design</a:t>
            </a:r>
            <a:r>
              <a:rPr lang="en-GB" sz="1600" b="1" dirty="0" smtClean="0">
                <a:solidFill>
                  <a:srgbClr val="0070C0"/>
                </a:solidFill>
              </a:rPr>
              <a:t> </a:t>
            </a:r>
            <a:r>
              <a:rPr lang="en-GB" sz="1600" b="1" dirty="0">
                <a:solidFill>
                  <a:srgbClr val="0070C0"/>
                </a:solidFill>
              </a:rPr>
              <a:t>Properties</a:t>
            </a:r>
            <a:r>
              <a:rPr lang="en-GB" sz="1600" dirty="0" smtClean="0"/>
              <a:t>, working </a:t>
            </a:r>
            <a:r>
              <a:rPr lang="en-GB" sz="1600" dirty="0" smtClean="0"/>
              <a:t>with the overall presentation or each slide.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5749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TutorPro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Turner</dc:creator>
  <cp:lastModifiedBy>Paul Turner</cp:lastModifiedBy>
  <cp:revision>20</cp:revision>
  <dcterms:created xsi:type="dcterms:W3CDTF">2012-01-30T11:38:20Z</dcterms:created>
  <dcterms:modified xsi:type="dcterms:W3CDTF">2015-10-08T13:15:38Z</dcterms:modified>
</cp:coreProperties>
</file>