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63" r:id="rId2"/>
    <p:sldId id="258" r:id="rId3"/>
    <p:sldId id="256" r:id="rId4"/>
    <p:sldId id="266" r:id="rId5"/>
    <p:sldId id="268" r:id="rId6"/>
    <p:sldId id="269" r:id="rId7"/>
    <p:sldId id="270" r:id="rId8"/>
    <p:sldId id="271" r:id="rId9"/>
    <p:sldId id="264" r:id="rId10"/>
    <p:sldId id="275" r:id="rId11"/>
    <p:sldId id="274" r:id="rId12"/>
    <p:sldId id="272" r:id="rId13"/>
    <p:sldId id="276" r:id="rId14"/>
  </p:sldIdLst>
  <p:sldSz cx="18288000" cy="10287000"/>
  <p:notesSz cx="18288000" cy="10287000"/>
  <p:embeddedFontLst>
    <p:embeddedFont>
      <p:font typeface="Berlin Sans FB Demi" panose="020E0802020502020306" pitchFamily="34" charset="0"/>
      <p:bold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libri Light" panose="020F0302020204030204" pitchFamily="34" charset="0"/>
      <p:regular r:id="rId21"/>
      <p:italic r:id="rId22"/>
    </p:embeddedFont>
    <p:embeddedFont>
      <p:font typeface="Verdana" panose="020B0604030504040204" pitchFamily="34" charset="0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lvl="0" algn="l" rtl="0">
      <a:defRPr lang="en-US" sz="1800" dirty="0">
        <a:solidFill>
          <a:schemeClr val="tx1"/>
        </a:solidFill>
        <a:latin typeface="+mn-lt"/>
      </a:defRPr>
    </a:lvl1pPr>
    <a:lvl2pPr marL="457200" lvl="1" algn="l" rtl="0">
      <a:defRPr lang="en-US" sz="1800" dirty="0">
        <a:solidFill>
          <a:schemeClr val="tx1"/>
        </a:solidFill>
        <a:latin typeface="+mn-lt"/>
      </a:defRPr>
    </a:lvl2pPr>
    <a:lvl3pPr marL="914400" lvl="2" algn="l" rtl="0">
      <a:defRPr lang="en-US" sz="1800" dirty="0">
        <a:solidFill>
          <a:schemeClr val="tx1"/>
        </a:solidFill>
        <a:latin typeface="+mn-lt"/>
      </a:defRPr>
    </a:lvl3pPr>
    <a:lvl4pPr marL="1371600" lvl="3" algn="l" rtl="0">
      <a:defRPr lang="en-US" sz="1800" dirty="0">
        <a:solidFill>
          <a:schemeClr val="tx1"/>
        </a:solidFill>
        <a:latin typeface="+mn-lt"/>
      </a:defRPr>
    </a:lvl4pPr>
    <a:lvl5pPr marL="1828800" lvl="4" algn="l" rtl="0">
      <a:defRPr lang="en-US" sz="1800" dirty="0">
        <a:solidFill>
          <a:schemeClr val="tx1"/>
        </a:solidFill>
        <a:latin typeface="+mn-lt"/>
      </a:defRPr>
    </a:lvl5pPr>
    <a:lvl6pPr marL="2286000" lvl="5" algn="l" rtl="0">
      <a:defRPr lang="en-US" sz="1800" dirty="0">
        <a:solidFill>
          <a:schemeClr val="tx1"/>
        </a:solidFill>
        <a:latin typeface="+mn-lt"/>
      </a:defRPr>
    </a:lvl6pPr>
    <a:lvl7pPr marL="2743200" lvl="6" algn="l" rtl="0">
      <a:defRPr lang="en-US" sz="1800" dirty="0">
        <a:solidFill>
          <a:schemeClr val="tx1"/>
        </a:solidFill>
        <a:latin typeface="+mn-lt"/>
      </a:defRPr>
    </a:lvl7pPr>
    <a:lvl8pPr marL="3200400" lvl="7" algn="l" rtl="0">
      <a:defRPr lang="en-US" sz="1800" dirty="0">
        <a:solidFill>
          <a:schemeClr val="tx1"/>
        </a:solidFill>
        <a:latin typeface="+mn-lt"/>
      </a:defRPr>
    </a:lvl8pPr>
    <a:lvl9pPr marL="3657600" lvl="8" algn="l" rtl="0">
      <a:defRPr lang="en-US" sz="1800" dirty="0">
        <a:solidFill>
          <a:schemeClr val="tx1"/>
        </a:solidFill>
        <a:latin typeface="+mn-lt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752" autoAdjust="0"/>
  </p:normalViewPr>
  <p:slideViewPr>
    <p:cSldViewPr>
      <p:cViewPr varScale="1">
        <p:scale>
          <a:sx n="37" d="100"/>
          <a:sy n="37" d="100"/>
        </p:scale>
        <p:origin x="1060" y="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pPr/>
              <a:t>8/17/2023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elestia-R1---OverlayTitleHD.png">
            <a:extLst>
              <a:ext uri="{3DF5D861-2B19-4F34-AC9A-08538DDD92C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B971914-6A62-4D93-B692-B427B40B7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8283238" cy="10284321"/>
          </a:xfrm>
          <a:prstGeom prst="rect">
            <a:avLst/>
          </a:prstGeom>
          <a:noFill/>
        </p:spPr>
      </p:pic>
      <p:sp>
        <p:nvSpPr>
          <p:cNvPr id="3" name="Title 1">
            <a:extLst>
              <a:ext uri="{FD70C79B-B7F5-4CC7-AC05-F9CF1DCF687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134FEB9-1E73-4A6C-90B8-1918C64E5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598" y="2946401"/>
            <a:ext cx="10796589" cy="3632196"/>
          </a:xfrm>
        </p:spPr>
        <p:txBody>
          <a:bodyPr vert="horz" rtlCol="0" anchor="b">
            <a:normAutofit/>
          </a:bodyPr>
          <a:lstStyle>
            <a:lvl1pPr lvl="0" algn="r">
              <a:defRPr lang="en-US" sz="8533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ubtitle 2">
            <a:extLst>
              <a:ext uri="{5B7B283E-0FE7-4674-ADD5-8C56F97ACD6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924956E-9CCE-4946-8EBE-1D5A1E289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3598" y="6578599"/>
            <a:ext cx="10796589" cy="2108201"/>
          </a:xfrm>
        </p:spPr>
        <p:txBody>
          <a:bodyPr vert="horz" rtlCol="0" anchor="t">
            <a:normAutofit/>
          </a:bodyPr>
          <a:lstStyle>
            <a:lvl1pPr marL="0" lvl="0" indent="0" algn="r">
              <a:buNone/>
              <a:defRPr lang="en-US" sz="3200" cap="all" dirty="0">
                <a:solidFill>
                  <a:schemeClr val="tx1"/>
                </a:solidFill>
              </a:defRPr>
            </a:lvl1pPr>
            <a:lvl2pPr marL="812810" lvl="1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2pPr>
            <a:lvl3pPr marL="1625620" lvl="2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3pPr>
            <a:lvl4pPr marL="2438430" lvl="3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4pPr>
            <a:lvl5pPr marL="3251241" lvl="4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5pPr>
            <a:lvl6pPr marL="4064051" lvl="5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6pPr>
            <a:lvl7pPr marL="4876861" lvl="6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7pPr>
            <a:lvl8pPr marL="5689671" lvl="7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8pPr>
            <a:lvl9pPr marL="6502481" lvl="8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Date Placeholder 3">
            <a:extLst>
              <a:ext uri="{BCC96869-63BE-4A06-A3F5-28266124F26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7E2BDB2-EE50-4AF0-908B-5F2607A7EE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98837" y="8805863"/>
            <a:ext cx="2400300" cy="566738"/>
          </a:xfrm>
        </p:spPr>
        <p:txBody>
          <a:bodyPr rtlCol="0"/>
          <a:lstStyle/>
          <a:p>
            <a:fld id="{CF9C6572-BD65-48CD-BDD0-3172C71F0E8B}" type="datetime1">
              <a:rPr lang="en-US"/>
              <a:pPr/>
              <a:t>8/17/2023</a:t>
            </a:fld>
            <a:endParaRPr lang="en-US" dirty="0"/>
          </a:p>
        </p:txBody>
      </p:sp>
      <p:sp>
        <p:nvSpPr>
          <p:cNvPr id="6" name="Footer Placeholder 4">
            <a:extLst>
              <a:ext uri="{78ACFF11-A375-48EC-9060-32B739532A7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6D446B8-ACA8-499C-9E1B-7D9E329FC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43598" y="8805863"/>
            <a:ext cx="7340937" cy="566738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A39FA52D-A873-4569-8081-AD5B068CCBD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DFBE55A-BEE0-48DB-9E20-92813E9FB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913437" y="8805863"/>
            <a:ext cx="826751" cy="566738"/>
          </a:xfrm>
        </p:spPr>
        <p:txBody>
          <a:bodyPr rtlCol="0"/>
          <a:lstStyle/>
          <a:p>
            <a:fld id="{0C14B453-7592-4C54-8A05-6B56F51157E6}" type="slidenum">
              <a:rPr/>
              <a:pPr/>
              <a:t>‹#›</a:t>
            </a:fld>
            <a:endParaRPr lang="en-US" dirty="0"/>
          </a:p>
        </p:txBody>
      </p:sp>
    </p:spTree>
    <p:extLst>
      <p:ext uri="{EB88521B-30C0-437A-9405-9375AACE3E72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921338367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elestia-R1---OverlayContentHD.png">
            <a:extLst>
              <a:ext uri="{74F8A92C-32C2-4A39-ABF2-03231F1AF2B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8722826-1933-40B2-AD2D-A4D29A503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8283238" cy="10284321"/>
          </a:xfrm>
          <a:prstGeom prst="rect">
            <a:avLst/>
          </a:prstGeom>
          <a:noFill/>
        </p:spPr>
      </p:pic>
      <p:sp>
        <p:nvSpPr>
          <p:cNvPr id="3" name="Title 1">
            <a:extLst>
              <a:ext uri="{4436EE1E-A085-4ADF-A753-9714CDBB241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6D59B57-5E02-4EFC-96F8-41DDE6DFC4ED}"/>
              </a:ext>
            </a:extLst>
          </p:cNvPr>
          <p:cNvSpPr>
            <a:spLocks noGrp="1"/>
          </p:cNvSpPr>
          <p:nvPr>
            <p:ph type="title" idx="10"/>
          </p:nvPr>
        </p:nvSpPr>
        <p:spPr>
          <a:xfrm>
            <a:off x="1028701" y="7099298"/>
            <a:ext cx="15197140" cy="850107"/>
          </a:xfrm>
        </p:spPr>
        <p:txBody>
          <a:bodyPr vert="horz" rtlCol="0" anchor="b">
            <a:normAutofit/>
          </a:bodyPr>
          <a:lstStyle>
            <a:lvl1pPr lvl="0" algn="l">
              <a:defRPr lang="en-US" sz="4267" b="0" dirty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2">
            <a:extLst>
              <a:ext uri="{654D25ED-524D-43AF-969F-707A03CC6B9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0BC85CE-512C-453F-BC80-28F2FD8E61F2}"/>
              </a:ext>
            </a:extLst>
          </p:cNvPr>
          <p:cNvSpPr>
            <a:spLocks noGrp="1" noChangeAspect="1"/>
          </p:cNvSpPr>
          <p:nvPr>
            <p:ph type="pic" idx="11"/>
          </p:nvPr>
        </p:nvSpPr>
        <p:spPr>
          <a:xfrm>
            <a:off x="2057401" y="1398168"/>
            <a:ext cx="13139741" cy="4747464"/>
          </a:xfrm>
          <a:prstGeom prst="roundRect">
            <a:avLst>
              <a:gd name="adj" fmla="val 4380"/>
            </a:avLst>
          </a:prstGeom>
          <a:ln w="50800" cap="sq">
            <a:gradFill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miter lim="800000"/>
          </a:ln>
          <a:effectLst>
            <a:outerShdw blurRad="254000">
              <a:srgbClr val="000000">
                <a:alpha val="43000"/>
              </a:srgbClr>
            </a:outerShdw>
          </a:effectLst>
        </p:spPr>
        <p:txBody>
          <a:bodyPr vert="horz" rtlCol="0" anchor="t">
            <a:normAutofit/>
          </a:bodyPr>
          <a:lstStyle>
            <a:lvl1pPr marL="0" lvl="0" indent="0" algn="ctr">
              <a:buNone/>
              <a:defRPr lang="en-US" sz="2844" dirty="0"/>
            </a:lvl1pPr>
            <a:lvl2pPr marL="812810" lvl="1" indent="0">
              <a:buNone/>
              <a:defRPr lang="en-US" sz="2844" dirty="0"/>
            </a:lvl2pPr>
            <a:lvl3pPr marL="1625620" lvl="2" indent="0">
              <a:buNone/>
              <a:defRPr lang="en-US" sz="2844" dirty="0"/>
            </a:lvl3pPr>
            <a:lvl4pPr marL="2438430" lvl="3" indent="0">
              <a:buNone/>
              <a:defRPr lang="en-US" sz="2844" dirty="0"/>
            </a:lvl4pPr>
            <a:lvl5pPr marL="3251241" lvl="4" indent="0">
              <a:buNone/>
              <a:defRPr lang="en-US" sz="2844" dirty="0"/>
            </a:lvl5pPr>
            <a:lvl6pPr marL="4064051" lvl="5" indent="0">
              <a:buNone/>
              <a:defRPr lang="en-US" sz="2844" dirty="0"/>
            </a:lvl6pPr>
            <a:lvl7pPr marL="4876861" lvl="6" indent="0">
              <a:buNone/>
              <a:defRPr lang="en-US" sz="2844" dirty="0"/>
            </a:lvl7pPr>
            <a:lvl8pPr marL="5689671" lvl="7" indent="0">
              <a:buNone/>
              <a:defRPr lang="en-US" sz="2844" dirty="0"/>
            </a:lvl8pPr>
            <a:lvl9pPr marL="6502481" lvl="8" indent="0">
              <a:buNone/>
              <a:defRPr lang="en-US" sz="2844" dirty="0"/>
            </a:lvl9pPr>
          </a:lstStyle>
          <a:p>
            <a:endParaRPr lang="en-US" dirty="0"/>
          </a:p>
        </p:txBody>
      </p:sp>
      <p:sp>
        <p:nvSpPr>
          <p:cNvPr id="5" name="Text Placeholder 3">
            <a:extLst>
              <a:ext uri="{2A9DA81A-B419-43B1-AD37-C2A47DD483A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73FB18F-4FCD-4F94-85C4-CE0203608FB7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1028701" y="7949404"/>
            <a:ext cx="15197140" cy="740568"/>
          </a:xfrm>
        </p:spPr>
        <p:txBody>
          <a:bodyPr vert="horz" rtlCol="0" anchor="t">
            <a:normAutofit/>
          </a:bodyPr>
          <a:lstStyle>
            <a:lvl1pPr marL="0" lvl="0" indent="0">
              <a:buNone/>
              <a:defRPr lang="en-US" sz="2489" dirty="0"/>
            </a:lvl1pPr>
            <a:lvl2pPr marL="812810" lvl="1" indent="0">
              <a:buNone/>
              <a:defRPr lang="en-US" sz="2133" dirty="0"/>
            </a:lvl2pPr>
            <a:lvl3pPr marL="1625620" lvl="2" indent="0">
              <a:buNone/>
              <a:defRPr lang="en-US" sz="1778" dirty="0"/>
            </a:lvl3pPr>
            <a:lvl4pPr marL="2438430" lvl="3" indent="0">
              <a:buNone/>
              <a:defRPr lang="en-US" sz="1600" dirty="0"/>
            </a:lvl4pPr>
            <a:lvl5pPr marL="3251241" lvl="4" indent="0">
              <a:buNone/>
              <a:defRPr lang="en-US" sz="1600" dirty="0"/>
            </a:lvl5pPr>
            <a:lvl6pPr marL="4064051" lvl="5" indent="0">
              <a:buNone/>
              <a:defRPr lang="en-US" sz="1600" dirty="0"/>
            </a:lvl6pPr>
            <a:lvl7pPr marL="4876861" lvl="6" indent="0">
              <a:buNone/>
              <a:defRPr lang="en-US" sz="1600" dirty="0"/>
            </a:lvl7pPr>
            <a:lvl8pPr marL="5689671" lvl="7" indent="0">
              <a:buNone/>
              <a:defRPr lang="en-US" sz="1600" dirty="0"/>
            </a:lvl8pPr>
            <a:lvl9pPr marL="6502481" lvl="8" indent="0">
              <a:buNone/>
              <a:defRPr lang="en-US" sz="1600" dirty="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Date Placeholder 4">
            <a:extLst>
              <a:ext uri="{60479C89-39CF-479C-8B5E-AA1BA22D0D4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709D7FD-9DD4-487B-92F4-2FE6A7F3F91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 rtlCol="0"/>
          <a:lstStyle/>
          <a:p>
            <a:fld id="{3DAC2D1B-5E26-4587-8854-B66575E44459}" type="datetime1">
              <a:rPr lang="en-US"/>
              <a:pPr/>
              <a:t>8/17/2023</a:t>
            </a:fld>
            <a:endParaRPr lang="en-US" dirty="0"/>
          </a:p>
        </p:txBody>
      </p:sp>
      <p:sp>
        <p:nvSpPr>
          <p:cNvPr id="7" name="Footer Placeholder 5">
            <a:extLst>
              <a:ext uri="{62F814C3-D0D5-4E52-A640-EFFB04D620F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E12E6B0-2DD3-42E1-A250-BB29117B9A5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8" name="Slide Number Placeholder 6">
            <a:extLst>
              <a:ext uri="{F338ACEA-25ED-472E-AB57-A56C528FBC5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E1E30AC-9272-4A17-9A7E-6DE756A35BB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5295BC1-5542-4B6E-AF15-D064728375E3}" type="slidenum">
              <a:rPr/>
              <a:pPr/>
              <a:t>‹#›</a:t>
            </a:fld>
            <a:endParaRPr lang="en-US" dirty="0"/>
          </a:p>
        </p:txBody>
      </p:sp>
    </p:spTree>
    <p:extLst>
      <p:ext uri="{C05972AF-16D3-49B0-9051-4801798C907F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92133836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elestia-R1---OverlayContentHD.png">
            <a:extLst>
              <a:ext uri="{03455C7E-2B59-403C-A908-82E115C1170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7151EB6-D857-48B5-9594-AC454C4C9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8283238" cy="10284321"/>
          </a:xfrm>
          <a:prstGeom prst="rect">
            <a:avLst/>
          </a:prstGeom>
          <a:noFill/>
        </p:spPr>
      </p:pic>
      <p:sp>
        <p:nvSpPr>
          <p:cNvPr id="3" name="Title 1">
            <a:extLst>
              <a:ext uri="{E7B27711-EFF7-47B9-911F-80C431D4138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BA9B4E4-F024-4D7E-8435-358E35997392}"/>
              </a:ext>
            </a:extLst>
          </p:cNvPr>
          <p:cNvSpPr>
            <a:spLocks noGrp="1"/>
          </p:cNvSpPr>
          <p:nvPr>
            <p:ph type="title" idx="10"/>
          </p:nvPr>
        </p:nvSpPr>
        <p:spPr>
          <a:xfrm>
            <a:off x="1028702" y="914402"/>
            <a:ext cx="15197140" cy="4686299"/>
          </a:xfrm>
        </p:spPr>
        <p:txBody>
          <a:bodyPr vert="horz" rtlCol="0" anchor="ctr">
            <a:normAutofit/>
          </a:bodyPr>
          <a:lstStyle>
            <a:lvl1pPr lvl="0" algn="l">
              <a:defRPr lang="en-US" sz="5689" b="0" cap="none" dirty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>
            <a:extLst>
              <a:ext uri="{FD97CD73-EFC9-48A2-A15C-B4B302EB953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7AF834D-4CD1-4783-BA10-CD460A43BCEA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028700" y="6515100"/>
            <a:ext cx="15197143" cy="2171700"/>
          </a:xfrm>
        </p:spPr>
        <p:txBody>
          <a:bodyPr vert="horz" rtlCol="0" anchor="ctr">
            <a:normAutofit/>
          </a:bodyPr>
          <a:lstStyle>
            <a:lvl1pPr marL="0" lvl="0" indent="0" algn="l">
              <a:buNone/>
              <a:defRPr lang="en-US" sz="3556" dirty="0">
                <a:solidFill>
                  <a:schemeClr val="tx1"/>
                </a:solidFill>
              </a:defRPr>
            </a:lvl1pPr>
            <a:lvl2pPr marL="812810" lvl="1" indent="0">
              <a:buNone/>
              <a:defRPr lang="en-US" sz="3200" dirty="0">
                <a:solidFill>
                  <a:schemeClr val="tx1">
                    <a:tint val="75000"/>
                  </a:schemeClr>
                </a:solidFill>
              </a:defRPr>
            </a:lvl2pPr>
            <a:lvl3pPr marL="1625620" lvl="2" indent="0">
              <a:buNone/>
              <a:defRPr lang="en-US" sz="2844" dirty="0">
                <a:solidFill>
                  <a:schemeClr val="tx1">
                    <a:tint val="75000"/>
                  </a:schemeClr>
                </a:solidFill>
              </a:defRPr>
            </a:lvl3pPr>
            <a:lvl4pPr marL="2438430" lvl="3" indent="0">
              <a:buNone/>
              <a:defRPr lang="en-US" sz="2489" dirty="0">
                <a:solidFill>
                  <a:schemeClr val="tx1">
                    <a:tint val="75000"/>
                  </a:schemeClr>
                </a:solidFill>
              </a:defRPr>
            </a:lvl4pPr>
            <a:lvl5pPr marL="3251241" lvl="4" indent="0">
              <a:buNone/>
              <a:defRPr lang="en-US" sz="2489" dirty="0">
                <a:solidFill>
                  <a:schemeClr val="tx1">
                    <a:tint val="75000"/>
                  </a:schemeClr>
                </a:solidFill>
              </a:defRPr>
            </a:lvl5pPr>
            <a:lvl6pPr marL="4064051" lvl="5" indent="0">
              <a:buNone/>
              <a:defRPr lang="en-US" sz="2489" dirty="0">
                <a:solidFill>
                  <a:schemeClr val="tx1">
                    <a:tint val="75000"/>
                  </a:schemeClr>
                </a:solidFill>
              </a:defRPr>
            </a:lvl6pPr>
            <a:lvl7pPr marL="4876861" lvl="6" indent="0">
              <a:buNone/>
              <a:defRPr lang="en-US" sz="2489" dirty="0">
                <a:solidFill>
                  <a:schemeClr val="tx1">
                    <a:tint val="75000"/>
                  </a:schemeClr>
                </a:solidFill>
              </a:defRPr>
            </a:lvl7pPr>
            <a:lvl8pPr marL="5689671" lvl="7" indent="0">
              <a:buNone/>
              <a:defRPr lang="en-US" sz="2489" dirty="0">
                <a:solidFill>
                  <a:schemeClr val="tx1">
                    <a:tint val="75000"/>
                  </a:schemeClr>
                </a:solidFill>
              </a:defRPr>
            </a:lvl8pPr>
            <a:lvl9pPr marL="6502481" lvl="8" indent="0">
              <a:buNone/>
              <a:defRPr lang="en-US" sz="2489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3">
            <a:extLst>
              <a:ext uri="{8114F17C-474C-4B9B-BD3E-CF3B5C2D950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0C59FA1-3B90-4B4C-9A6D-A4F6D2CB741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 rtlCol="0"/>
          <a:lstStyle/>
          <a:p>
            <a:fld id="{9AA52BD0-06BB-482E-9E65-5B511541C736}" type="datetime1">
              <a:rPr lang="en-US"/>
              <a:pPr/>
              <a:t>8/17/2023</a:t>
            </a:fld>
            <a:endParaRPr lang="en-US" dirty="0"/>
          </a:p>
        </p:txBody>
      </p:sp>
      <p:sp>
        <p:nvSpPr>
          <p:cNvPr id="6" name="Footer Placeholder 4">
            <a:extLst>
              <a:ext uri="{D2B31A26-2556-49A7-915F-A49E51D5F3A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AECE674-E421-4297-B657-F780C6D5613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28BC6DA2-18F1-463C-A44A-5ACB9033E39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5753617-4C47-4D36-8D69-09BC645D4F7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fld id="{69FBEDFB-076E-4FD3-BC22-180B6F3DC8B9}" type="slidenum">
              <a:rPr/>
              <a:pPr/>
              <a:t>‹#›</a:t>
            </a:fld>
            <a:endParaRPr lang="en-US" dirty="0"/>
          </a:p>
        </p:txBody>
      </p:sp>
    </p:spTree>
    <p:extLst>
      <p:ext uri="{5FC8E483-409F-45A5-8E0E-B5609CC59C57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92133836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5" descr="Celestia-R1---OverlayContentHD.png">
            <a:extLst>
              <a:ext uri="{0257E182-A220-446F-9053-AE770B32DCA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4604D31-65BC-47D2-B209-DECD35A79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8283238" cy="10284321"/>
          </a:xfrm>
          <a:prstGeom prst="rect">
            <a:avLst/>
          </a:prstGeom>
          <a:noFill/>
        </p:spPr>
      </p:pic>
      <p:sp>
        <p:nvSpPr>
          <p:cNvPr id="3" name="TextBox 14">
            <a:extLst>
              <a:ext uri="{DDDBEB02-4C65-4FA6-AB7B-0E1A4638ABB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446B917-001D-4992-918D-CF78B07A65F8}"/>
              </a:ext>
            </a:extLst>
          </p:cNvPr>
          <p:cNvSpPr txBox="1"/>
          <p:nvPr/>
        </p:nvSpPr>
        <p:spPr>
          <a:xfrm>
            <a:off x="15356800" y="4114800"/>
            <a:ext cx="914400" cy="877164"/>
          </a:xfrm>
          <a:prstGeom prst="rect">
            <a:avLst/>
          </a:prstGeom>
        </p:spPr>
        <p:txBody>
          <a:bodyPr vert="horz" lIns="162560" tIns="81280" rIns="162560" bIns="81280" rtlCol="0" anchor="ctr">
            <a:noAutofit/>
          </a:bodyPr>
          <a:lstStyle>
            <a:lvl1pPr lvl="0">
              <a:spcBef>
                <a:spcPct val="0"/>
              </a:spcBef>
              <a:buNone/>
              <a:defRPr lang="en-US" sz="3200" b="0" cap="all" dirty="0">
                <a:ln w="3175">
                  <a:noFill/>
                </a:ln>
                <a:effectLst>
                  <a:outerShdw blurRad="28575" dist="38100" dir="14040000">
                    <a:srgbClr val="000000">
                      <a:alpha val="25000"/>
                    </a:srgbClr>
                  </a:outerShdw>
                </a:effectLst>
                <a:latin typeface="+mj-lt"/>
              </a:defRPr>
            </a:lvl1pPr>
            <a:lvl2pPr lvl="1">
              <a:defRPr lang="en-US" dirty="0">
                <a:solidFill>
                  <a:schemeClr val="tx2"/>
                </a:solidFill>
              </a:defRPr>
            </a:lvl2pPr>
            <a:lvl3pPr lvl="2">
              <a:defRPr lang="en-US" dirty="0">
                <a:solidFill>
                  <a:schemeClr val="tx2"/>
                </a:solidFill>
              </a:defRPr>
            </a:lvl3pPr>
            <a:lvl4pPr lvl="3">
              <a:defRPr lang="en-US" dirty="0">
                <a:solidFill>
                  <a:schemeClr val="tx2"/>
                </a:solidFill>
              </a:defRPr>
            </a:lvl4pPr>
            <a:lvl5pPr lvl="4">
              <a:defRPr lang="en-US" dirty="0">
                <a:solidFill>
                  <a:schemeClr val="tx2"/>
                </a:solidFill>
              </a:defRPr>
            </a:lvl5pPr>
            <a:lvl6pPr lvl="5">
              <a:defRPr lang="en-US" dirty="0">
                <a:solidFill>
                  <a:schemeClr val="tx2"/>
                </a:solidFill>
              </a:defRPr>
            </a:lvl6pPr>
            <a:lvl7pPr lvl="6">
              <a:defRPr lang="en-US" dirty="0">
                <a:solidFill>
                  <a:schemeClr val="tx2"/>
                </a:solidFill>
              </a:defRPr>
            </a:lvl7pPr>
            <a:lvl8pPr lvl="7">
              <a:defRPr lang="en-US" dirty="0">
                <a:solidFill>
                  <a:schemeClr val="tx2"/>
                </a:solidFill>
              </a:defRPr>
            </a:lvl8pPr>
            <a:lvl9pPr lvl="8">
              <a:defRPr lang="en-US" dirty="0"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4222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4" name="TextBox 10">
            <a:extLst>
              <a:ext uri="{783317B3-CBBF-4C47-8428-7AF5B7B6FC9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3ED5765-50DB-49CD-A72C-D95EBB7ADED3}"/>
              </a:ext>
            </a:extLst>
          </p:cNvPr>
          <p:cNvSpPr txBox="1"/>
          <p:nvPr/>
        </p:nvSpPr>
        <p:spPr>
          <a:xfrm>
            <a:off x="732413" y="1235006"/>
            <a:ext cx="914400" cy="877164"/>
          </a:xfrm>
          <a:prstGeom prst="rect">
            <a:avLst/>
          </a:prstGeom>
        </p:spPr>
        <p:txBody>
          <a:bodyPr vert="horz" lIns="162560" tIns="81280" rIns="162560" bIns="81280" rtlCol="0" anchor="ctr">
            <a:noAutofit/>
          </a:bodyPr>
          <a:lstStyle>
            <a:lvl1pPr lvl="0">
              <a:spcBef>
                <a:spcPct val="0"/>
              </a:spcBef>
              <a:buNone/>
              <a:defRPr lang="en-US" sz="3200" b="0" cap="all" dirty="0">
                <a:ln w="3175">
                  <a:noFill/>
                </a:ln>
                <a:effectLst>
                  <a:outerShdw blurRad="28575" dist="38100" dir="14040000">
                    <a:srgbClr val="000000">
                      <a:alpha val="25000"/>
                    </a:srgbClr>
                  </a:outerShdw>
                </a:effectLst>
                <a:latin typeface="+mj-lt"/>
              </a:defRPr>
            </a:lvl1pPr>
            <a:lvl2pPr lvl="1">
              <a:defRPr lang="en-US" dirty="0">
                <a:solidFill>
                  <a:schemeClr val="tx2"/>
                </a:solidFill>
              </a:defRPr>
            </a:lvl2pPr>
            <a:lvl3pPr lvl="2">
              <a:defRPr lang="en-US" dirty="0">
                <a:solidFill>
                  <a:schemeClr val="tx2"/>
                </a:solidFill>
              </a:defRPr>
            </a:lvl3pPr>
            <a:lvl4pPr lvl="3">
              <a:defRPr lang="en-US" dirty="0">
                <a:solidFill>
                  <a:schemeClr val="tx2"/>
                </a:solidFill>
              </a:defRPr>
            </a:lvl4pPr>
            <a:lvl5pPr lvl="4">
              <a:defRPr lang="en-US" dirty="0">
                <a:solidFill>
                  <a:schemeClr val="tx2"/>
                </a:solidFill>
              </a:defRPr>
            </a:lvl5pPr>
            <a:lvl6pPr lvl="5">
              <a:defRPr lang="en-US" dirty="0">
                <a:solidFill>
                  <a:schemeClr val="tx2"/>
                </a:solidFill>
              </a:defRPr>
            </a:lvl6pPr>
            <a:lvl7pPr lvl="6">
              <a:defRPr lang="en-US" dirty="0">
                <a:solidFill>
                  <a:schemeClr val="tx2"/>
                </a:solidFill>
              </a:defRPr>
            </a:lvl7pPr>
            <a:lvl8pPr lvl="7">
              <a:defRPr lang="en-US" dirty="0">
                <a:solidFill>
                  <a:schemeClr val="tx2"/>
                </a:solidFill>
              </a:defRPr>
            </a:lvl8pPr>
            <a:lvl9pPr lvl="8">
              <a:defRPr lang="en-US" dirty="0"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4222" dirty="0">
                <a:solidFill>
                  <a:schemeClr val="tx1"/>
                </a:solidFill>
              </a:rPr>
              <a:t>“</a:t>
            </a:r>
          </a:p>
        </p:txBody>
      </p:sp>
      <p:sp>
        <p:nvSpPr>
          <p:cNvPr id="5" name="Title 1">
            <a:extLst>
              <a:ext uri="{BAEB3654-62AD-4A7B-BA21-0362FA9010A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2CBC907-F2F7-492F-9D6D-51D85C3197C3}"/>
              </a:ext>
            </a:extLst>
          </p:cNvPr>
          <p:cNvSpPr>
            <a:spLocks noGrp="1"/>
          </p:cNvSpPr>
          <p:nvPr>
            <p:ph type="title" idx="10"/>
          </p:nvPr>
        </p:nvSpPr>
        <p:spPr>
          <a:xfrm>
            <a:off x="1488401" y="914402"/>
            <a:ext cx="14325600" cy="4114799"/>
          </a:xfrm>
        </p:spPr>
        <p:txBody>
          <a:bodyPr vert="horz" rtlCol="0" anchor="ctr">
            <a:normAutofit/>
          </a:bodyPr>
          <a:lstStyle>
            <a:lvl1pPr lvl="0" algn="l">
              <a:defRPr lang="en-US" sz="5689" b="0" cap="none" dirty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9">
            <a:extLst>
              <a:ext uri="{8AD85B5A-AB02-4FBD-BE13-9AC0F7EF259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A996DB0-6F17-4998-8E32-1FAEAD67B54A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646813" y="5029200"/>
            <a:ext cx="14008776" cy="571500"/>
          </a:xfrm>
        </p:spPr>
        <p:txBody>
          <a:bodyPr vert="horz" rtlCol="0" anchor="ctr"/>
          <a:lstStyle>
            <a:lvl1pPr marL="0" lvl="0" indent="0">
              <a:buNone/>
            </a:lvl1pPr>
            <a:lvl2pPr marL="812810" lvl="1" indent="0">
              <a:buNone/>
            </a:lvl2pPr>
            <a:lvl3pPr marL="1625620" lvl="2" indent="0">
              <a:buNone/>
            </a:lvl3pPr>
            <a:lvl4pPr marL="2438430" lvl="3" indent="0">
              <a:buNone/>
            </a:lvl4pPr>
            <a:lvl5pPr marL="3251241" lvl="4" indent="0">
              <a:buNone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2">
            <a:extLst>
              <a:ext uri="{6ADA70D0-53B2-4693-9059-3289D0B9772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A0E1419-EDFC-48F8-92EB-332E88AF0DB3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1031197" y="6515100"/>
            <a:ext cx="15228552" cy="2171700"/>
          </a:xfrm>
        </p:spPr>
        <p:txBody>
          <a:bodyPr vert="horz" rtlCol="0" anchor="ctr">
            <a:normAutofit/>
          </a:bodyPr>
          <a:lstStyle>
            <a:lvl1pPr marL="0" lvl="0" indent="0" algn="l">
              <a:buNone/>
              <a:defRPr lang="en-US" sz="3556" dirty="0">
                <a:solidFill>
                  <a:schemeClr val="tx1"/>
                </a:solidFill>
              </a:defRPr>
            </a:lvl1pPr>
            <a:lvl2pPr marL="812810" lvl="1" indent="0">
              <a:buNone/>
              <a:defRPr lang="en-US" sz="3200" dirty="0">
                <a:solidFill>
                  <a:schemeClr val="tx1">
                    <a:tint val="75000"/>
                  </a:schemeClr>
                </a:solidFill>
              </a:defRPr>
            </a:lvl2pPr>
            <a:lvl3pPr marL="1625620" lvl="2" indent="0">
              <a:buNone/>
              <a:defRPr lang="en-US" sz="2844" dirty="0">
                <a:solidFill>
                  <a:schemeClr val="tx1">
                    <a:tint val="75000"/>
                  </a:schemeClr>
                </a:solidFill>
              </a:defRPr>
            </a:lvl3pPr>
            <a:lvl4pPr marL="2438430" lvl="3" indent="0">
              <a:buNone/>
              <a:defRPr lang="en-US" sz="2489" dirty="0">
                <a:solidFill>
                  <a:schemeClr val="tx1">
                    <a:tint val="75000"/>
                  </a:schemeClr>
                </a:solidFill>
              </a:defRPr>
            </a:lvl4pPr>
            <a:lvl5pPr marL="3251241" lvl="4" indent="0">
              <a:buNone/>
              <a:defRPr lang="en-US" sz="2489" dirty="0">
                <a:solidFill>
                  <a:schemeClr val="tx1">
                    <a:tint val="75000"/>
                  </a:schemeClr>
                </a:solidFill>
              </a:defRPr>
            </a:lvl5pPr>
            <a:lvl6pPr marL="4064051" lvl="5" indent="0">
              <a:buNone/>
              <a:defRPr lang="en-US" sz="2489" dirty="0">
                <a:solidFill>
                  <a:schemeClr val="tx1">
                    <a:tint val="75000"/>
                  </a:schemeClr>
                </a:solidFill>
              </a:defRPr>
            </a:lvl6pPr>
            <a:lvl7pPr marL="4876861" lvl="6" indent="0">
              <a:buNone/>
              <a:defRPr lang="en-US" sz="2489" dirty="0">
                <a:solidFill>
                  <a:schemeClr val="tx1">
                    <a:tint val="75000"/>
                  </a:schemeClr>
                </a:solidFill>
              </a:defRPr>
            </a:lvl7pPr>
            <a:lvl8pPr marL="5689671" lvl="7" indent="0">
              <a:buNone/>
              <a:defRPr lang="en-US" sz="2489" dirty="0">
                <a:solidFill>
                  <a:schemeClr val="tx1">
                    <a:tint val="75000"/>
                  </a:schemeClr>
                </a:solidFill>
              </a:defRPr>
            </a:lvl8pPr>
            <a:lvl9pPr marL="6502481" lvl="8" indent="0">
              <a:buNone/>
              <a:defRPr lang="en-US" sz="2489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3">
            <a:extLst>
              <a:ext uri="{EDFB8043-7596-4BBC-B28C-C7AFEF0530A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AA08ABE-F050-4842-B5F8-49D7094BCEDC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 rtlCol="0"/>
          <a:lstStyle/>
          <a:p>
            <a:fld id="{884CF9B4-CA0A-4ECE-A343-D971429FDE66}" type="datetime1">
              <a:rPr lang="en-US"/>
              <a:pPr/>
              <a:t>8/17/2023</a:t>
            </a:fld>
            <a:endParaRPr lang="en-US" dirty="0"/>
          </a:p>
        </p:txBody>
      </p:sp>
      <p:sp>
        <p:nvSpPr>
          <p:cNvPr id="9" name="Footer Placeholder 4">
            <a:extLst>
              <a:ext uri="{9303999E-8D41-4F4F-B7E8-FAD88756B16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DB8E4C5-D4CB-40A4-A981-275E65402BD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0" name="Slide Number Placeholder 5">
            <a:extLst>
              <a:ext uri="{10F90D54-1C6B-4D30-92AE-21F54BE1F4F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F227EC7-52A4-474B-8322-E6F42E180AC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A4DE977-32B9-479A-B2C9-6124023F8083}" type="slidenum">
              <a:rPr/>
              <a:pPr/>
              <a:t>‹#›</a:t>
            </a:fld>
            <a:endParaRPr lang="en-US" dirty="0"/>
          </a:p>
        </p:txBody>
      </p:sp>
    </p:spTree>
    <p:extLst>
      <p:ext uri="{1FB5544C-D6F5-4C45-B02A-5850DCD91F2E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92133836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elestia-R1---OverlayContentHD.png">
            <a:extLst>
              <a:ext uri="{C42A958F-C268-4A66-BD77-A843003E6E9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D1DE711-0DA5-474A-AAE7-F4E3ECFF8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8283238" cy="10284321"/>
          </a:xfrm>
          <a:prstGeom prst="rect">
            <a:avLst/>
          </a:prstGeom>
          <a:noFill/>
        </p:spPr>
      </p:pic>
      <p:sp>
        <p:nvSpPr>
          <p:cNvPr id="3" name="Title 1">
            <a:extLst>
              <a:ext uri="{8F9EB3F4-87C5-4894-9BC3-AEAF11A7DE3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8819B92-A0D2-403E-9F64-572E0E3C170B}"/>
              </a:ext>
            </a:extLst>
          </p:cNvPr>
          <p:cNvSpPr>
            <a:spLocks noGrp="1"/>
          </p:cNvSpPr>
          <p:nvPr>
            <p:ph type="title" idx="10"/>
          </p:nvPr>
        </p:nvSpPr>
        <p:spPr>
          <a:xfrm>
            <a:off x="1028704" y="4962872"/>
            <a:ext cx="15197139" cy="2203200"/>
          </a:xfrm>
        </p:spPr>
        <p:txBody>
          <a:bodyPr vert="horz" rtlCol="0" anchor="b">
            <a:normAutofit/>
          </a:bodyPr>
          <a:lstStyle>
            <a:lvl1pPr lvl="0" algn="l">
              <a:defRPr lang="en-US" sz="5689" b="0" cap="none" dirty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>
            <a:extLst>
              <a:ext uri="{A6D93D94-905B-44A8-8DA6-AA1CF7D6088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C3B58C6-8C30-4ABB-B9C5-3964CC872FB9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028702" y="7166072"/>
            <a:ext cx="15197139" cy="1290600"/>
          </a:xfrm>
        </p:spPr>
        <p:txBody>
          <a:bodyPr vert="horz" rtlCol="0" anchor="t">
            <a:normAutofit/>
          </a:bodyPr>
          <a:lstStyle>
            <a:lvl1pPr marL="0" lvl="0" indent="0" algn="l">
              <a:buNone/>
              <a:defRPr lang="en-US" sz="3556" dirty="0">
                <a:solidFill>
                  <a:schemeClr val="tx1"/>
                </a:solidFill>
              </a:defRPr>
            </a:lvl1pPr>
            <a:lvl2pPr marL="812810" lvl="1" indent="0">
              <a:buNone/>
              <a:defRPr lang="en-US" sz="3200" dirty="0">
                <a:solidFill>
                  <a:schemeClr val="tx1">
                    <a:tint val="75000"/>
                  </a:schemeClr>
                </a:solidFill>
              </a:defRPr>
            </a:lvl2pPr>
            <a:lvl3pPr marL="1625620" lvl="2" indent="0">
              <a:buNone/>
              <a:defRPr lang="en-US" sz="2844" dirty="0">
                <a:solidFill>
                  <a:schemeClr val="tx1">
                    <a:tint val="75000"/>
                  </a:schemeClr>
                </a:solidFill>
              </a:defRPr>
            </a:lvl3pPr>
            <a:lvl4pPr marL="2438430" lvl="3" indent="0">
              <a:buNone/>
              <a:defRPr lang="en-US" sz="2489" dirty="0">
                <a:solidFill>
                  <a:schemeClr val="tx1">
                    <a:tint val="75000"/>
                  </a:schemeClr>
                </a:solidFill>
              </a:defRPr>
            </a:lvl4pPr>
            <a:lvl5pPr marL="3251241" lvl="4" indent="0">
              <a:buNone/>
              <a:defRPr lang="en-US" sz="2489" dirty="0">
                <a:solidFill>
                  <a:schemeClr val="tx1">
                    <a:tint val="75000"/>
                  </a:schemeClr>
                </a:solidFill>
              </a:defRPr>
            </a:lvl5pPr>
            <a:lvl6pPr marL="4064051" lvl="5" indent="0">
              <a:buNone/>
              <a:defRPr lang="en-US" sz="2489" dirty="0">
                <a:solidFill>
                  <a:schemeClr val="tx1">
                    <a:tint val="75000"/>
                  </a:schemeClr>
                </a:solidFill>
              </a:defRPr>
            </a:lvl6pPr>
            <a:lvl7pPr marL="4876861" lvl="6" indent="0">
              <a:buNone/>
              <a:defRPr lang="en-US" sz="2489" dirty="0">
                <a:solidFill>
                  <a:schemeClr val="tx1">
                    <a:tint val="75000"/>
                  </a:schemeClr>
                </a:solidFill>
              </a:defRPr>
            </a:lvl7pPr>
            <a:lvl8pPr marL="5689671" lvl="7" indent="0">
              <a:buNone/>
              <a:defRPr lang="en-US" sz="2489" dirty="0">
                <a:solidFill>
                  <a:schemeClr val="tx1">
                    <a:tint val="75000"/>
                  </a:schemeClr>
                </a:solidFill>
              </a:defRPr>
            </a:lvl8pPr>
            <a:lvl9pPr marL="6502481" lvl="8" indent="0">
              <a:buNone/>
              <a:defRPr lang="en-US" sz="2489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3">
            <a:extLst>
              <a:ext uri="{BD045CF4-995F-4FAF-B13C-3D977B2302C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0196A86-458E-44F1-A882-168C91DC474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 rtlCol="0"/>
          <a:lstStyle/>
          <a:p>
            <a:fld id="{E7923CD6-1EFE-4559-B312-6DFE9343A0AC}" type="datetime1">
              <a:rPr lang="en-US"/>
              <a:pPr/>
              <a:t>8/17/2023</a:t>
            </a:fld>
            <a:endParaRPr lang="en-US" dirty="0"/>
          </a:p>
        </p:txBody>
      </p:sp>
      <p:sp>
        <p:nvSpPr>
          <p:cNvPr id="6" name="Footer Placeholder 4">
            <a:extLst>
              <a:ext uri="{41682871-2C4F-42C6-835A-79FF98323BC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1BF29FC-5931-4C54-B8B9-F6040157ADE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489FC492-7426-4C9A-8A61-A63BAEDD1B0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4BAA709-D6F9-45C8-B336-1CF43892DC7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fld id="{469B510A-FEF1-4A16-AC20-F550A54CCAE9}" type="slidenum">
              <a:rPr/>
              <a:pPr/>
              <a:t>‹#›</a:t>
            </a:fld>
            <a:endParaRPr lang="en-US" dirty="0"/>
          </a:p>
        </p:txBody>
      </p:sp>
    </p:spTree>
    <p:extLst>
      <p:ext uri="{77F6D1CD-63B1-45F2-8843-5A84765F753F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92133836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Celestia-R1---OverlayContentHD.png">
            <a:extLst>
              <a:ext uri="{22719B37-DBB7-406D-AF69-4FB827AF72E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A5EE336-E0DA-4BDD-ADBA-52D4D6C64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8283238" cy="10284321"/>
          </a:xfrm>
          <a:prstGeom prst="rect">
            <a:avLst/>
          </a:prstGeom>
          <a:noFill/>
        </p:spPr>
      </p:pic>
      <p:sp>
        <p:nvSpPr>
          <p:cNvPr id="3" name="TextBox 12">
            <a:extLst>
              <a:ext uri="{85F4AD75-B201-4911-A065-877C677DC0C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0BDCCCF-98DD-4752-B38F-5B8A0F7797B9}"/>
              </a:ext>
            </a:extLst>
          </p:cNvPr>
          <p:cNvSpPr txBox="1"/>
          <p:nvPr/>
        </p:nvSpPr>
        <p:spPr>
          <a:xfrm>
            <a:off x="15356800" y="4114800"/>
            <a:ext cx="914400" cy="877164"/>
          </a:xfrm>
          <a:prstGeom prst="rect">
            <a:avLst/>
          </a:prstGeom>
        </p:spPr>
        <p:txBody>
          <a:bodyPr vert="horz" lIns="162560" tIns="81280" rIns="162560" bIns="81280" rtlCol="0" anchor="ctr">
            <a:noAutofit/>
          </a:bodyPr>
          <a:lstStyle>
            <a:lvl1pPr lvl="0">
              <a:spcBef>
                <a:spcPct val="0"/>
              </a:spcBef>
              <a:buNone/>
              <a:defRPr lang="en-US" sz="3200" b="0" cap="all" dirty="0">
                <a:ln w="3175">
                  <a:noFill/>
                </a:ln>
                <a:effectLst>
                  <a:outerShdw blurRad="28575" dist="38100" dir="14040000">
                    <a:srgbClr val="000000">
                      <a:alpha val="25000"/>
                    </a:srgbClr>
                  </a:outerShdw>
                </a:effectLst>
                <a:latin typeface="+mj-lt"/>
              </a:defRPr>
            </a:lvl1pPr>
            <a:lvl2pPr lvl="1">
              <a:defRPr lang="en-US" dirty="0">
                <a:solidFill>
                  <a:schemeClr val="tx2"/>
                </a:solidFill>
              </a:defRPr>
            </a:lvl2pPr>
            <a:lvl3pPr lvl="2">
              <a:defRPr lang="en-US" dirty="0">
                <a:solidFill>
                  <a:schemeClr val="tx2"/>
                </a:solidFill>
              </a:defRPr>
            </a:lvl3pPr>
            <a:lvl4pPr lvl="3">
              <a:defRPr lang="en-US" dirty="0">
                <a:solidFill>
                  <a:schemeClr val="tx2"/>
                </a:solidFill>
              </a:defRPr>
            </a:lvl4pPr>
            <a:lvl5pPr lvl="4">
              <a:defRPr lang="en-US" dirty="0">
                <a:solidFill>
                  <a:schemeClr val="tx2"/>
                </a:solidFill>
              </a:defRPr>
            </a:lvl5pPr>
            <a:lvl6pPr lvl="5">
              <a:defRPr lang="en-US" dirty="0">
                <a:solidFill>
                  <a:schemeClr val="tx2"/>
                </a:solidFill>
              </a:defRPr>
            </a:lvl6pPr>
            <a:lvl7pPr lvl="6">
              <a:defRPr lang="en-US" dirty="0">
                <a:solidFill>
                  <a:schemeClr val="tx2"/>
                </a:solidFill>
              </a:defRPr>
            </a:lvl7pPr>
            <a:lvl8pPr lvl="7">
              <a:defRPr lang="en-US" dirty="0">
                <a:solidFill>
                  <a:schemeClr val="tx2"/>
                </a:solidFill>
              </a:defRPr>
            </a:lvl8pPr>
            <a:lvl9pPr lvl="8">
              <a:defRPr lang="en-US" dirty="0"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4222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4" name="TextBox 13">
            <a:extLst>
              <a:ext uri="{6EC3B39A-8C8E-4A48-9DB6-415AC02C96A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E051670-5ABF-4FCD-A18C-240889F156CD}"/>
              </a:ext>
            </a:extLst>
          </p:cNvPr>
          <p:cNvSpPr txBox="1"/>
          <p:nvPr/>
        </p:nvSpPr>
        <p:spPr>
          <a:xfrm>
            <a:off x="732413" y="1235006"/>
            <a:ext cx="914400" cy="877164"/>
          </a:xfrm>
          <a:prstGeom prst="rect">
            <a:avLst/>
          </a:prstGeom>
        </p:spPr>
        <p:txBody>
          <a:bodyPr vert="horz" lIns="162560" tIns="81280" rIns="162560" bIns="81280" rtlCol="0" anchor="ctr">
            <a:noAutofit/>
          </a:bodyPr>
          <a:lstStyle>
            <a:lvl1pPr lvl="0">
              <a:spcBef>
                <a:spcPct val="0"/>
              </a:spcBef>
              <a:buNone/>
              <a:defRPr lang="en-US" sz="3200" b="0" cap="all" dirty="0">
                <a:ln w="3175">
                  <a:noFill/>
                </a:ln>
                <a:effectLst>
                  <a:outerShdw blurRad="28575" dist="38100" dir="14040000">
                    <a:srgbClr val="000000">
                      <a:alpha val="25000"/>
                    </a:srgbClr>
                  </a:outerShdw>
                </a:effectLst>
                <a:latin typeface="+mj-lt"/>
              </a:defRPr>
            </a:lvl1pPr>
            <a:lvl2pPr lvl="1">
              <a:defRPr lang="en-US" dirty="0">
                <a:solidFill>
                  <a:schemeClr val="tx2"/>
                </a:solidFill>
              </a:defRPr>
            </a:lvl2pPr>
            <a:lvl3pPr lvl="2">
              <a:defRPr lang="en-US" dirty="0">
                <a:solidFill>
                  <a:schemeClr val="tx2"/>
                </a:solidFill>
              </a:defRPr>
            </a:lvl3pPr>
            <a:lvl4pPr lvl="3">
              <a:defRPr lang="en-US" dirty="0">
                <a:solidFill>
                  <a:schemeClr val="tx2"/>
                </a:solidFill>
              </a:defRPr>
            </a:lvl4pPr>
            <a:lvl5pPr lvl="4">
              <a:defRPr lang="en-US" dirty="0">
                <a:solidFill>
                  <a:schemeClr val="tx2"/>
                </a:solidFill>
              </a:defRPr>
            </a:lvl5pPr>
            <a:lvl6pPr lvl="5">
              <a:defRPr lang="en-US" dirty="0">
                <a:solidFill>
                  <a:schemeClr val="tx2"/>
                </a:solidFill>
              </a:defRPr>
            </a:lvl6pPr>
            <a:lvl7pPr lvl="6">
              <a:defRPr lang="en-US" dirty="0">
                <a:solidFill>
                  <a:schemeClr val="tx2"/>
                </a:solidFill>
              </a:defRPr>
            </a:lvl7pPr>
            <a:lvl8pPr lvl="7">
              <a:defRPr lang="en-US" dirty="0">
                <a:solidFill>
                  <a:schemeClr val="tx2"/>
                </a:solidFill>
              </a:defRPr>
            </a:lvl8pPr>
            <a:lvl9pPr lvl="8">
              <a:defRPr lang="en-US" dirty="0"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4222" dirty="0">
                <a:solidFill>
                  <a:schemeClr val="tx1"/>
                </a:solidFill>
              </a:rPr>
              <a:t>“</a:t>
            </a:r>
          </a:p>
        </p:txBody>
      </p:sp>
      <p:sp>
        <p:nvSpPr>
          <p:cNvPr id="5" name="Title 1">
            <a:extLst>
              <a:ext uri="{CEAC4A51-57D8-4364-818D-769D792CF49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B1638EB-9BC8-432E-8EC9-5963852222E6}"/>
              </a:ext>
            </a:extLst>
          </p:cNvPr>
          <p:cNvSpPr>
            <a:spLocks noGrp="1"/>
          </p:cNvSpPr>
          <p:nvPr>
            <p:ph type="title" idx="10"/>
          </p:nvPr>
        </p:nvSpPr>
        <p:spPr>
          <a:xfrm>
            <a:off x="1488401" y="914402"/>
            <a:ext cx="14325600" cy="4114799"/>
          </a:xfrm>
        </p:spPr>
        <p:txBody>
          <a:bodyPr vert="horz" rtlCol="0" anchor="ctr">
            <a:normAutofit/>
          </a:bodyPr>
          <a:lstStyle>
            <a:lvl1pPr lvl="0" algn="l">
              <a:defRPr lang="en-US" sz="5689" b="0" cap="none" dirty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9">
            <a:extLst>
              <a:ext uri="{93B1A707-866E-4AC9-BA02-3F30823E1CD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49DA746-35E5-49C0-AAC4-7978D5D65410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028700" y="5829300"/>
            <a:ext cx="15203153" cy="1333500"/>
          </a:xfrm>
        </p:spPr>
        <p:txBody>
          <a:bodyPr vert="horz" lIns="91440" tIns="45720" rIns="91440" bIns="45720" rtlCol="0" anchor="b">
            <a:normAutofit/>
          </a:bodyPr>
          <a:lstStyle>
            <a:lvl1pPr lvl="0">
              <a:buNone/>
              <a:defRPr lang="en-US" sz="4267" b="0" cap="none" dirty="0">
                <a:ln w="3175">
                  <a:noFill/>
                </a:ln>
                <a:solidFill>
                  <a:schemeClr val="tx1"/>
                </a:solidFill>
                <a:latin typeface="+mn-lt"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7" name="Text Placeholder 2">
            <a:extLst>
              <a:ext uri="{B047198D-B13A-4B22-A231-2B53DE2E58C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A78C67D-426D-4854-B8CF-B68E6F828DBC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1028699" y="7162800"/>
            <a:ext cx="15203153" cy="1524000"/>
          </a:xfrm>
        </p:spPr>
        <p:txBody>
          <a:bodyPr vert="horz" rtlCol="0" anchor="t">
            <a:normAutofit/>
          </a:bodyPr>
          <a:lstStyle>
            <a:lvl1pPr marL="0" lvl="0" indent="0" algn="l">
              <a:buNone/>
              <a:defRPr lang="en-US" sz="3200" dirty="0">
                <a:solidFill>
                  <a:schemeClr val="tx1"/>
                </a:solidFill>
              </a:defRPr>
            </a:lvl1pPr>
            <a:lvl2pPr marL="812810" lvl="1" indent="0">
              <a:buNone/>
              <a:defRPr lang="en-US" sz="3200" dirty="0">
                <a:solidFill>
                  <a:schemeClr val="tx1">
                    <a:tint val="75000"/>
                  </a:schemeClr>
                </a:solidFill>
              </a:defRPr>
            </a:lvl2pPr>
            <a:lvl3pPr marL="1625620" lvl="2" indent="0">
              <a:buNone/>
              <a:defRPr lang="en-US" sz="2844" dirty="0">
                <a:solidFill>
                  <a:schemeClr val="tx1">
                    <a:tint val="75000"/>
                  </a:schemeClr>
                </a:solidFill>
              </a:defRPr>
            </a:lvl3pPr>
            <a:lvl4pPr marL="2438430" lvl="3" indent="0">
              <a:buNone/>
              <a:defRPr lang="en-US" sz="2489" dirty="0">
                <a:solidFill>
                  <a:schemeClr val="tx1">
                    <a:tint val="75000"/>
                  </a:schemeClr>
                </a:solidFill>
              </a:defRPr>
            </a:lvl4pPr>
            <a:lvl5pPr marL="3251241" lvl="4" indent="0">
              <a:buNone/>
              <a:defRPr lang="en-US" sz="2489" dirty="0">
                <a:solidFill>
                  <a:schemeClr val="tx1">
                    <a:tint val="75000"/>
                  </a:schemeClr>
                </a:solidFill>
              </a:defRPr>
            </a:lvl5pPr>
            <a:lvl6pPr marL="4064051" lvl="5" indent="0">
              <a:buNone/>
              <a:defRPr lang="en-US" sz="2489" dirty="0">
                <a:solidFill>
                  <a:schemeClr val="tx1">
                    <a:tint val="75000"/>
                  </a:schemeClr>
                </a:solidFill>
              </a:defRPr>
            </a:lvl6pPr>
            <a:lvl7pPr marL="4876861" lvl="6" indent="0">
              <a:buNone/>
              <a:defRPr lang="en-US" sz="2489" dirty="0">
                <a:solidFill>
                  <a:schemeClr val="tx1">
                    <a:tint val="75000"/>
                  </a:schemeClr>
                </a:solidFill>
              </a:defRPr>
            </a:lvl7pPr>
            <a:lvl8pPr marL="5689671" lvl="7" indent="0">
              <a:buNone/>
              <a:defRPr lang="en-US" sz="2489" dirty="0">
                <a:solidFill>
                  <a:schemeClr val="tx1">
                    <a:tint val="75000"/>
                  </a:schemeClr>
                </a:solidFill>
              </a:defRPr>
            </a:lvl8pPr>
            <a:lvl9pPr marL="6502481" lvl="8" indent="0">
              <a:buNone/>
              <a:defRPr lang="en-US" sz="2489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3">
            <a:extLst>
              <a:ext uri="{1E1DD7FA-66E0-4028-8113-9AB35E74226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CCCFF9A-E64B-45F0-A489-C68B562210DE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 rtlCol="0"/>
          <a:lstStyle/>
          <a:p>
            <a:fld id="{C4777AE1-7B56-4675-812E-5A4FE6449A6C}" type="datetime1">
              <a:rPr lang="en-US"/>
              <a:pPr/>
              <a:t>8/17/2023</a:t>
            </a:fld>
            <a:endParaRPr lang="en-US" dirty="0"/>
          </a:p>
        </p:txBody>
      </p:sp>
      <p:sp>
        <p:nvSpPr>
          <p:cNvPr id="9" name="Footer Placeholder 4">
            <a:extLst>
              <a:ext uri="{706DD9EA-1AC6-4FF2-91B7-54B65D502C0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F2151E0-96F0-4D75-89E2-BCDBFC3C679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0" name="Slide Number Placeholder 5">
            <a:extLst>
              <a:ext uri="{0949C8B7-53FD-4011-8DE8-CAE0A044BA2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3620D37-CF12-44BB-B9E5-1281ACACD8C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6AAF6B6-47C4-4E6E-9806-662F7C1473B3}" type="slidenum">
              <a:rPr/>
              <a:pPr/>
              <a:t>‹#›</a:t>
            </a:fld>
            <a:endParaRPr lang="en-US" dirty="0"/>
          </a:p>
        </p:txBody>
      </p:sp>
    </p:spTree>
    <p:extLst>
      <p:ext uri="{A8CED1FD-D40F-4B92-AB8A-525F129F06BD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921338367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elestia-R1---OverlayContentHD.png">
            <a:extLst>
              <a:ext uri="{F93E21F7-08BF-42D8-866D-E0D9AE60CD4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C917F33-32A6-4482-8AA1-BB15C73BF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8283238" cy="10284321"/>
          </a:xfrm>
          <a:prstGeom prst="rect">
            <a:avLst/>
          </a:prstGeom>
          <a:noFill/>
        </p:spPr>
      </p:pic>
      <p:sp>
        <p:nvSpPr>
          <p:cNvPr id="3" name="Title 1">
            <a:extLst>
              <a:ext uri="{2DD7C6F8-0D2B-4CFD-A35F-C4CB53F9979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E279630-0A9F-419F-8871-0AD896EF6B41}"/>
              </a:ext>
            </a:extLst>
          </p:cNvPr>
          <p:cNvSpPr>
            <a:spLocks noGrp="1"/>
          </p:cNvSpPr>
          <p:nvPr>
            <p:ph type="title" idx="10"/>
          </p:nvPr>
        </p:nvSpPr>
        <p:spPr>
          <a:xfrm>
            <a:off x="1028702" y="914402"/>
            <a:ext cx="15197140" cy="4114799"/>
          </a:xfrm>
        </p:spPr>
        <p:txBody>
          <a:bodyPr vert="horz" lIns="91440" tIns="45720" rIns="91440" bIns="45720" rtlCol="0" anchor="ctr">
            <a:normAutofit/>
          </a:bodyPr>
          <a:lstStyle>
            <a:lvl1pPr lvl="0">
              <a:defRPr lang="en-US" b="0" dirty="0">
                <a:latin typeface="+mj-lt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4" name="Text Placeholder 9">
            <a:extLst>
              <a:ext uri="{7680F302-2398-4AB5-9F89-C0402532BAA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8946601-D604-4AF4-9A28-2398F81D67A7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028702" y="5257800"/>
            <a:ext cx="15197143" cy="1257300"/>
          </a:xfrm>
        </p:spPr>
        <p:txBody>
          <a:bodyPr vert="horz" lIns="91440" tIns="45720" rIns="91440" bIns="45720" rtlCol="0" anchor="b">
            <a:normAutofit/>
          </a:bodyPr>
          <a:lstStyle>
            <a:lvl1pPr lvl="0">
              <a:buNone/>
              <a:defRPr lang="en-US" sz="4978" b="0" cap="none" dirty="0">
                <a:ln w="3175">
                  <a:noFill/>
                </a:ln>
                <a:solidFill>
                  <a:schemeClr val="tx1"/>
                </a:solidFill>
                <a:latin typeface="+mn-lt"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Text Placeholder 2">
            <a:extLst>
              <a:ext uri="{B83FFB1C-E6FE-4C23-AD9E-F1D5D94E7C9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FD16261-3E65-4A12-B644-00EFA187DA94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1028700" y="6515100"/>
            <a:ext cx="15197143" cy="2171700"/>
          </a:xfrm>
        </p:spPr>
        <p:txBody>
          <a:bodyPr vert="horz" rtlCol="0" anchor="t">
            <a:normAutofit/>
          </a:bodyPr>
          <a:lstStyle>
            <a:lvl1pPr marL="0" lvl="0" indent="0" algn="l">
              <a:buNone/>
              <a:defRPr lang="en-US" sz="3200" dirty="0">
                <a:solidFill>
                  <a:schemeClr val="tx1"/>
                </a:solidFill>
              </a:defRPr>
            </a:lvl1pPr>
            <a:lvl2pPr marL="812810" lvl="1" indent="0">
              <a:buNone/>
              <a:defRPr lang="en-US" sz="3200" dirty="0">
                <a:solidFill>
                  <a:schemeClr val="tx1">
                    <a:tint val="75000"/>
                  </a:schemeClr>
                </a:solidFill>
              </a:defRPr>
            </a:lvl2pPr>
            <a:lvl3pPr marL="1625620" lvl="2" indent="0">
              <a:buNone/>
              <a:defRPr lang="en-US" sz="2844" dirty="0">
                <a:solidFill>
                  <a:schemeClr val="tx1">
                    <a:tint val="75000"/>
                  </a:schemeClr>
                </a:solidFill>
              </a:defRPr>
            </a:lvl3pPr>
            <a:lvl4pPr marL="2438430" lvl="3" indent="0">
              <a:buNone/>
              <a:defRPr lang="en-US" sz="2489" dirty="0">
                <a:solidFill>
                  <a:schemeClr val="tx1">
                    <a:tint val="75000"/>
                  </a:schemeClr>
                </a:solidFill>
              </a:defRPr>
            </a:lvl4pPr>
            <a:lvl5pPr marL="3251241" lvl="4" indent="0">
              <a:buNone/>
              <a:defRPr lang="en-US" sz="2489" dirty="0">
                <a:solidFill>
                  <a:schemeClr val="tx1">
                    <a:tint val="75000"/>
                  </a:schemeClr>
                </a:solidFill>
              </a:defRPr>
            </a:lvl5pPr>
            <a:lvl6pPr marL="4064051" lvl="5" indent="0">
              <a:buNone/>
              <a:defRPr lang="en-US" sz="2489" dirty="0">
                <a:solidFill>
                  <a:schemeClr val="tx1">
                    <a:tint val="75000"/>
                  </a:schemeClr>
                </a:solidFill>
              </a:defRPr>
            </a:lvl6pPr>
            <a:lvl7pPr marL="4876861" lvl="6" indent="0">
              <a:buNone/>
              <a:defRPr lang="en-US" sz="2489" dirty="0">
                <a:solidFill>
                  <a:schemeClr val="tx1">
                    <a:tint val="75000"/>
                  </a:schemeClr>
                </a:solidFill>
              </a:defRPr>
            </a:lvl7pPr>
            <a:lvl8pPr marL="5689671" lvl="7" indent="0">
              <a:buNone/>
              <a:defRPr lang="en-US" sz="2489" dirty="0">
                <a:solidFill>
                  <a:schemeClr val="tx1">
                    <a:tint val="75000"/>
                  </a:schemeClr>
                </a:solidFill>
              </a:defRPr>
            </a:lvl8pPr>
            <a:lvl9pPr marL="6502481" lvl="8" indent="0">
              <a:buNone/>
              <a:defRPr lang="en-US" sz="2489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Date Placeholder 3">
            <a:extLst>
              <a:ext uri="{43FEB1D5-B3B6-4102-A1D8-09C3BF85322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D951D94-494B-40D5-91C9-66A2352BC69A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 rtlCol="0"/>
          <a:lstStyle/>
          <a:p>
            <a:fld id="{C400278B-E641-455C-AA4A-0DB434BF78FD}" type="datetime1">
              <a:rPr lang="en-US"/>
              <a:pPr/>
              <a:t>8/17/2023</a:t>
            </a:fld>
            <a:endParaRPr lang="en-US" dirty="0"/>
          </a:p>
        </p:txBody>
      </p:sp>
      <p:sp>
        <p:nvSpPr>
          <p:cNvPr id="7" name="Footer Placeholder 4">
            <a:extLst>
              <a:ext uri="{44137769-94D1-4F64-986E-10C9786A783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4EA9705-E0B2-4C56-84BC-5CA59F54A1C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9A9223A4-4460-439C-8135-1C0A61D111B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C67008E-ABBD-49EE-B2BA-6B3BB5FB7CB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D38A4CA-B98A-4271-95A4-9BED824C28BA}" type="slidenum">
              <a:rPr/>
              <a:pPr/>
              <a:t>‹#›</a:t>
            </a:fld>
            <a:endParaRPr lang="en-US" dirty="0"/>
          </a:p>
        </p:txBody>
      </p:sp>
    </p:spTree>
    <p:extLst>
      <p:ext uri="{47CC7C4D-7FA6-4D83-9B25-D62112EE9C01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92133836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elestia-R1---OverlayContentHD.png">
            <a:extLst>
              <a:ext uri="{A58EF8A3-F12D-4542-98AE-06FEA8A6651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9E24A14-A5A4-4BD1-90D8-0B25AA37F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8283238" cy="10284321"/>
          </a:xfrm>
          <a:prstGeom prst="rect">
            <a:avLst/>
          </a:prstGeom>
          <a:noFill/>
        </p:spPr>
      </p:pic>
      <p:sp>
        <p:nvSpPr>
          <p:cNvPr id="3" name="Vertical Text Placeholder 2">
            <a:extLst>
              <a:ext uri="{CBD3B7DA-CAA0-4DEC-AB3B-FD108925D1B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A8C5041-B80A-4AC6-AA07-73CE2ECC5A4C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 vert="horz" rtlCol="0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566D2DED-1EF9-4748-8F5E-8507FB0E169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157CF16-8C60-4EF2-8FC4-EBF1DBD47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03B80AB-E4D6-44FA-8713-ECCB5EF33B22}" type="datetime1">
              <a:rPr lang="en-US"/>
              <a:pPr/>
              <a:t>8/17/2023</a:t>
            </a:fld>
            <a:endParaRPr lang="en-US" dirty="0"/>
          </a:p>
        </p:txBody>
      </p:sp>
      <p:sp>
        <p:nvSpPr>
          <p:cNvPr id="5" name="Footer Placeholder 4">
            <a:extLst>
              <a:ext uri="{18D9C225-158C-4760-9728-7A2D9CC7AD9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2B410BB-024D-4360-B3D0-424D65737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05FE50F1-E4AF-44F6-8E1A-37B8D809A89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C3ACE7E-DED8-4C0D-97C9-8297C20F9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9143B1C9-1313-469D-8BE6-F1EDEFDAFEF9}" type="slidenum">
              <a:rPr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1BCDC938-FCEE-4C7F-9E5B-2CEC24D1904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3113F04-ADFC-4FEB-BBB0-27B6FA6528A1}"/>
              </a:ext>
            </a:extLst>
          </p:cNvPr>
          <p:cNvSpPr>
            <a:spLocks noGrp="1"/>
          </p:cNvSpPr>
          <p:nvPr>
            <p:ph type="title" idx="1"/>
          </p:nvPr>
        </p:nvSpPr>
        <p:spPr>
          <a:xfrm>
            <a:off x="1028702" y="914401"/>
            <a:ext cx="15197139" cy="2184401"/>
          </a:xfrm>
        </p:spPr>
        <p:txBody>
          <a:bodyPr rtlCol="0"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1EAD03F9-F03A-410D-962F-0928E38C4F26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921338367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elestia-R1---OverlayContentHD.png">
            <a:extLst>
              <a:ext uri="{471A5032-FCFF-4DC3-B167-78576330647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B508A81-F989-4CCE-B304-AE29629D7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8283238" cy="10284321"/>
          </a:xfrm>
          <a:prstGeom prst="rect">
            <a:avLst/>
          </a:prstGeom>
          <a:noFill/>
        </p:spPr>
      </p:pic>
      <p:sp>
        <p:nvSpPr>
          <p:cNvPr id="3" name="Vertical Title 1">
            <a:extLst>
              <a:ext uri="{3AACAB7E-8287-48EC-91DC-03C4F876FE5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D705A9B-193F-40CE-8360-2E005D8D7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8013" y="914399"/>
            <a:ext cx="3237828" cy="7772402"/>
          </a:xfrm>
        </p:spPr>
        <p:txBody>
          <a:bodyPr vert="horz"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Vertical Text Placeholder 2">
            <a:extLst>
              <a:ext uri="{DCDAB9C9-5D3C-4E6B-909F-068109DC23F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67F21B9-D8AE-4EF8-9BBD-AC4AA5092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914400"/>
            <a:ext cx="11748173" cy="7772400"/>
          </a:xfrm>
        </p:spPr>
        <p:txBody>
          <a:bodyPr vert="horz" rtlCol="0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BB8DFCFF-1F46-4FD2-9877-B992F274237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82DDA7D-0162-4EFD-B675-8A585CA48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B7EDD26-6035-41B7-959C-C1C8656C8308}" type="datetime1">
              <a:rPr lang="en-US"/>
              <a:pPr/>
              <a:t>8/17/2023</a:t>
            </a:fld>
            <a:endParaRPr lang="en-US" dirty="0"/>
          </a:p>
        </p:txBody>
      </p:sp>
      <p:sp>
        <p:nvSpPr>
          <p:cNvPr id="6" name="Footer Placeholder 4">
            <a:extLst>
              <a:ext uri="{893DD340-0DC3-4DC3-8E59-741CCBC60DD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ADC0482-5010-4A94-9B97-25E3A2AF1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62145745-F0EC-4379-8C4F-CFBD71966A0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CFF64AF-E8EE-4BEE-A941-FB244EAD3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7F4F0AE7-ACE8-4DFC-B03D-F82FD2938F21}" type="slidenum">
              <a:rPr/>
              <a:pPr/>
              <a:t>‹#›</a:t>
            </a:fld>
            <a:endParaRPr lang="en-US" dirty="0"/>
          </a:p>
        </p:txBody>
      </p:sp>
    </p:spTree>
    <p:extLst>
      <p:ext uri="{9B221081-9A6D-4707-BDE5-B03DBC87D1A2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92133836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elestia-R1---OverlayContentHD.png">
            <a:extLst>
              <a:ext uri="{5CF6DAFF-EF76-4D72-8E10-C02413A5224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9AB2E7E-2A0F-4919-A3E1-593ABD04C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8283238" cy="10284321"/>
          </a:xfrm>
          <a:prstGeom prst="rect">
            <a:avLst/>
          </a:prstGeom>
          <a:noFill/>
        </p:spPr>
      </p:pic>
      <p:sp>
        <p:nvSpPr>
          <p:cNvPr id="3" name="Title 1">
            <a:extLst>
              <a:ext uri="{1D6208CF-7E3C-4B84-966E-9EB95496E0C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766F99B-58AC-440D-9411-218B70058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ED65B23F-67AC-4E70-BA13-361C370508A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BFB6DAC-F0DA-42A9-B53D-BD118F729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rtlCol="0"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4CC99E8-9E37-4844-BF0C-A21C5C18855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55BA370-9335-446F-840A-E4B7B45A8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EBD7470-4E95-4836-878B-58CE021C2FEF}" type="datetime1">
              <a:rPr lang="en-US"/>
              <a:pPr/>
              <a:t>8/17/2023</a:t>
            </a:fld>
            <a:endParaRPr lang="en-US" dirty="0"/>
          </a:p>
        </p:txBody>
      </p:sp>
      <p:sp>
        <p:nvSpPr>
          <p:cNvPr id="6" name="Footer Placeholder 4">
            <a:extLst>
              <a:ext uri="{03383F0A-B149-43EE-8B71-E459CEFAE79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DAB30FE-878C-4473-9D67-A1A2C396B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CD5746A9-BE6B-4CF9-8F21-80607449F7A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B9382BF-CAA2-4A5F-9ECE-B4F4D79C0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FDDAB6B-7D91-4C63-AFC4-327E5010633F}" type="slidenum">
              <a:rPr/>
              <a:pPr/>
              <a:t>‹#›</a:t>
            </a:fld>
            <a:endParaRPr lang="en-US" dirty="0"/>
          </a:p>
        </p:txBody>
      </p:sp>
    </p:spTree>
    <p:extLst>
      <p:ext uri="{3AE90321-9F15-4D5D-8059-B4702D8C8C22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92133836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elestia-R1---OverlayContentHD.png">
            <a:extLst>
              <a:ext uri="{92AFA9E9-ED75-4FC7-8388-3E6BF229456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9FB10A2-F2C8-4D96-9C8C-36A216600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8283238" cy="10284321"/>
          </a:xfrm>
          <a:prstGeom prst="rect">
            <a:avLst/>
          </a:prstGeom>
          <a:noFill/>
        </p:spPr>
      </p:pic>
      <p:sp>
        <p:nvSpPr>
          <p:cNvPr id="3" name="Title 1">
            <a:extLst>
              <a:ext uri="{FF68AC68-B2B1-4705-99E5-35264B212E5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0F1B29B-F1FF-42D3-87ED-34C50FE76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4962872"/>
            <a:ext cx="15197140" cy="2203200"/>
          </a:xfrm>
        </p:spPr>
        <p:txBody>
          <a:bodyPr vert="horz" rtlCol="0" anchor="b"/>
          <a:lstStyle>
            <a:lvl1pPr lvl="0" algn="l">
              <a:defRPr lang="en-US" sz="7111" b="0" cap="all" dirty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>
            <a:extLst>
              <a:ext uri="{B064812A-0337-42F5-BEFA-6267C0D4354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18C306C-4112-46B5-BE81-57A2B1344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699" y="7166072"/>
            <a:ext cx="15197143" cy="1290600"/>
          </a:xfrm>
        </p:spPr>
        <p:txBody>
          <a:bodyPr vert="horz" rtlCol="0" anchor="t">
            <a:normAutofit/>
          </a:bodyPr>
          <a:lstStyle>
            <a:lvl1pPr marL="0" lvl="0" indent="0" algn="l">
              <a:buNone/>
              <a:defRPr lang="en-US" sz="3556" cap="all" dirty="0">
                <a:solidFill>
                  <a:schemeClr val="tx1"/>
                </a:solidFill>
              </a:defRPr>
            </a:lvl1pPr>
            <a:lvl2pPr marL="812810" lvl="1" indent="0">
              <a:buNone/>
              <a:defRPr lang="en-US" sz="3200" dirty="0">
                <a:solidFill>
                  <a:schemeClr val="tx1">
                    <a:tint val="75000"/>
                  </a:schemeClr>
                </a:solidFill>
              </a:defRPr>
            </a:lvl2pPr>
            <a:lvl3pPr marL="1625620" lvl="2" indent="0">
              <a:buNone/>
              <a:defRPr lang="en-US" sz="2844" dirty="0">
                <a:solidFill>
                  <a:schemeClr val="tx1">
                    <a:tint val="75000"/>
                  </a:schemeClr>
                </a:solidFill>
              </a:defRPr>
            </a:lvl3pPr>
            <a:lvl4pPr marL="2438430" lvl="3" indent="0">
              <a:buNone/>
              <a:defRPr lang="en-US" sz="2489" dirty="0">
                <a:solidFill>
                  <a:schemeClr val="tx1">
                    <a:tint val="75000"/>
                  </a:schemeClr>
                </a:solidFill>
              </a:defRPr>
            </a:lvl4pPr>
            <a:lvl5pPr marL="3251241" lvl="4" indent="0">
              <a:buNone/>
              <a:defRPr lang="en-US" sz="2489" dirty="0">
                <a:solidFill>
                  <a:schemeClr val="tx1">
                    <a:tint val="75000"/>
                  </a:schemeClr>
                </a:solidFill>
              </a:defRPr>
            </a:lvl5pPr>
            <a:lvl6pPr marL="4064051" lvl="5" indent="0">
              <a:buNone/>
              <a:defRPr lang="en-US" sz="2489" dirty="0">
                <a:solidFill>
                  <a:schemeClr val="tx1">
                    <a:tint val="75000"/>
                  </a:schemeClr>
                </a:solidFill>
              </a:defRPr>
            </a:lvl6pPr>
            <a:lvl7pPr marL="4876861" lvl="6" indent="0">
              <a:buNone/>
              <a:defRPr lang="en-US" sz="2489" dirty="0">
                <a:solidFill>
                  <a:schemeClr val="tx1">
                    <a:tint val="75000"/>
                  </a:schemeClr>
                </a:solidFill>
              </a:defRPr>
            </a:lvl7pPr>
            <a:lvl8pPr marL="5689671" lvl="7" indent="0">
              <a:buNone/>
              <a:defRPr lang="en-US" sz="2489" dirty="0">
                <a:solidFill>
                  <a:schemeClr val="tx1">
                    <a:tint val="75000"/>
                  </a:schemeClr>
                </a:solidFill>
              </a:defRPr>
            </a:lvl8pPr>
            <a:lvl9pPr marL="6502481" lvl="8" indent="0">
              <a:buNone/>
              <a:defRPr lang="en-US" sz="2489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3">
            <a:extLst>
              <a:ext uri="{C1E9E8A0-39F3-4EB5-BAC5-AC8E96923E9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63DDDD3-FCA3-4E61-81CC-E65ACEF38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4AF334E-E8E6-4C3A-BC0C-9A10C8D9F005}" type="datetime1">
              <a:rPr lang="en-US"/>
              <a:pPr/>
              <a:t>8/17/2023</a:t>
            </a:fld>
            <a:endParaRPr lang="en-US" dirty="0"/>
          </a:p>
        </p:txBody>
      </p:sp>
      <p:sp>
        <p:nvSpPr>
          <p:cNvPr id="6" name="Footer Placeholder 4">
            <a:extLst>
              <a:ext uri="{273A1325-B754-4A4A-8934-32052A7CCEB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52D7FBF-0DB5-45B7-BD80-EA7702167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1400A0AB-01ED-4E12-ACF2-30BA027738F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26CD964-AA6A-4CDC-AE4B-1AF33C347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5E9018-A2DE-4F6A-9172-B462BF5B82C9}" type="slidenum">
              <a:rPr/>
              <a:pPr/>
              <a:t>‹#›</a:t>
            </a:fld>
            <a:endParaRPr lang="en-US" dirty="0"/>
          </a:p>
        </p:txBody>
      </p:sp>
    </p:spTree>
    <p:extLst>
      <p:ext uri="{70E4DE7C-ADAE-48F4-AC43-9DE9CC0027A6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92133836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elestia-R1---OverlayContentHD.png">
            <a:extLst>
              <a:ext uri="{CC77D1B9-CD0F-44EB-B801-705B0C4EDC8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C7805FC-61DE-49C5-8DD2-C9DD25AD8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8283238" cy="10284321"/>
          </a:xfrm>
          <a:prstGeom prst="rect">
            <a:avLst/>
          </a:prstGeom>
          <a:noFill/>
        </p:spPr>
      </p:pic>
      <p:sp>
        <p:nvSpPr>
          <p:cNvPr id="3" name="Title 1">
            <a:extLst>
              <a:ext uri="{D1B29638-68D5-42E1-8EB6-A5566AB319B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6D32695-1F0E-48C6-AFE7-5FD35E37D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953EDE6A-3445-42EB-BBB2-92FE05FF040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BBC416B-61BE-490B-9FC5-DEA9EEDB8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3" y="3213101"/>
            <a:ext cx="7493000" cy="5473700"/>
          </a:xfrm>
        </p:spPr>
        <p:txBody>
          <a:bodyPr vert="horz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D005212D-9E46-466C-8FAB-90D102B0E13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21BCD4D-5067-4358-A41D-3DC301931294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8732843" y="3213101"/>
            <a:ext cx="7492997" cy="5473700"/>
          </a:xfrm>
        </p:spPr>
        <p:txBody>
          <a:bodyPr vert="horz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4">
            <a:extLst>
              <a:ext uri="{F601691B-5A26-4FAF-910F-6EA290B5CCC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5C00E19-7E52-4740-B0EE-4FD9A8FAC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8BC4A2-A5E6-41D4-B8F9-DA0DA5925B71}" type="datetime1">
              <a:rPr lang="en-US"/>
              <a:pPr/>
              <a:t>8/17/2023</a:t>
            </a:fld>
            <a:endParaRPr lang="en-US" dirty="0"/>
          </a:p>
        </p:txBody>
      </p:sp>
      <p:sp>
        <p:nvSpPr>
          <p:cNvPr id="7" name="Footer Placeholder 5">
            <a:extLst>
              <a:ext uri="{E1359A0F-9CE0-4CCB-8F9E-DBD1A1A7FD4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F383414-D166-4668-9CA9-FA17B6572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8" name="Slide Number Placeholder 6">
            <a:extLst>
              <a:ext uri="{52C30EBD-D3AA-4B39-AF9F-6EE05858E17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4A24CCB-1EF4-470A-9635-A3E91E4DD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8C706B1-592D-457B-AC08-3FCFBD86BDE2}" type="slidenum">
              <a:rPr/>
              <a:pPr/>
              <a:t>‹#›</a:t>
            </a:fld>
            <a:endParaRPr lang="en-US" dirty="0"/>
          </a:p>
        </p:txBody>
      </p:sp>
    </p:spTree>
    <p:extLst>
      <p:ext uri="{3C95D4E9-6C69-475E-8432-3CBCEAA5CEDD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92133836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CDE1C26F-24F5-4A71-A50C-243FCA30831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8F52331-7475-4E5C-AB87-483595BA4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CFBB5D9F-ADD8-4735-B738-4825D9ACC55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2DF2D8E-5595-4857-BC53-06E1E3B36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60505" y="3327401"/>
            <a:ext cx="7063581" cy="864393"/>
          </a:xfrm>
        </p:spPr>
        <p:txBody>
          <a:bodyPr vert="horz" rtlCol="0" anchor="b">
            <a:noAutofit/>
          </a:bodyPr>
          <a:lstStyle>
            <a:lvl1pPr marL="0" lvl="0" indent="0">
              <a:buNone/>
              <a:defRPr lang="en-US" sz="4978" b="0" dirty="0">
                <a:latin typeface="+mn-lt"/>
              </a:defRPr>
            </a:lvl1pPr>
            <a:lvl2pPr marL="812810" lvl="1" indent="0">
              <a:buNone/>
              <a:defRPr lang="en-US" sz="3556" b="1" dirty="0">
                <a:latin typeface="+mn-lt"/>
              </a:defRPr>
            </a:lvl2pPr>
            <a:lvl3pPr marL="1625620" lvl="2" indent="0">
              <a:buNone/>
              <a:defRPr lang="en-US" sz="3200" b="1" dirty="0">
                <a:latin typeface="+mn-lt"/>
              </a:defRPr>
            </a:lvl3pPr>
            <a:lvl4pPr marL="2438430" lvl="3" indent="0">
              <a:buNone/>
              <a:defRPr lang="en-US" sz="2844" b="1" dirty="0">
                <a:latin typeface="+mn-lt"/>
              </a:defRPr>
            </a:lvl4pPr>
            <a:lvl5pPr marL="3251241" lvl="4" indent="0">
              <a:buNone/>
              <a:defRPr lang="en-US" sz="2844" b="1" dirty="0">
                <a:latin typeface="+mn-lt"/>
              </a:defRPr>
            </a:lvl5pPr>
            <a:lvl6pPr marL="4064051" lvl="5" indent="0">
              <a:buNone/>
              <a:defRPr lang="en-US" sz="2844" b="1" dirty="0">
                <a:latin typeface="+mn-lt"/>
              </a:defRPr>
            </a:lvl6pPr>
            <a:lvl7pPr marL="4876861" lvl="6" indent="0">
              <a:buNone/>
              <a:defRPr lang="en-US" sz="2844" b="1" dirty="0">
                <a:latin typeface="+mn-lt"/>
              </a:defRPr>
            </a:lvl7pPr>
            <a:lvl8pPr marL="5689671" lvl="7" indent="0">
              <a:buNone/>
              <a:defRPr lang="en-US" sz="2844" b="1" dirty="0">
                <a:latin typeface="+mn-lt"/>
              </a:defRPr>
            </a:lvl8pPr>
            <a:lvl9pPr marL="6502481" lvl="8" indent="0">
              <a:buNone/>
              <a:defRPr lang="en-US" sz="2844" b="1" dirty="0"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3560F4A7-F5E6-4366-A8E8-E7D79C4BEF7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910C387-5DF2-4040-B35A-E9D7C229F6E3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1028702" y="4305301"/>
            <a:ext cx="7495385" cy="4381496"/>
          </a:xfrm>
        </p:spPr>
        <p:txBody>
          <a:bodyPr vert="horz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8E152A50-4D71-43F7-9D16-4F587178D37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39ACB12-E449-4199-92C1-EEF188679B1F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9144005" y="3340101"/>
            <a:ext cx="7084220" cy="864393"/>
          </a:xfrm>
        </p:spPr>
        <p:txBody>
          <a:bodyPr vert="horz" rtlCol="0" anchor="b">
            <a:noAutofit/>
          </a:bodyPr>
          <a:lstStyle>
            <a:lvl1pPr marL="0" lvl="0" indent="0">
              <a:buNone/>
              <a:defRPr lang="en-US" sz="4978" b="0" dirty="0">
                <a:latin typeface="+mn-lt"/>
              </a:defRPr>
            </a:lvl1pPr>
            <a:lvl2pPr marL="812810" lvl="1" indent="0">
              <a:buNone/>
              <a:defRPr lang="en-US" sz="3556" b="1" dirty="0">
                <a:latin typeface="+mn-lt"/>
              </a:defRPr>
            </a:lvl2pPr>
            <a:lvl3pPr marL="1625620" lvl="2" indent="0">
              <a:buNone/>
              <a:defRPr lang="en-US" sz="3200" b="1" dirty="0">
                <a:latin typeface="+mn-lt"/>
              </a:defRPr>
            </a:lvl3pPr>
            <a:lvl4pPr marL="2438430" lvl="3" indent="0">
              <a:buNone/>
              <a:defRPr lang="en-US" sz="2844" b="1" dirty="0">
                <a:latin typeface="+mn-lt"/>
              </a:defRPr>
            </a:lvl4pPr>
            <a:lvl5pPr marL="3251241" lvl="4" indent="0">
              <a:buNone/>
              <a:defRPr lang="en-US" sz="2844" b="1" dirty="0">
                <a:latin typeface="+mn-lt"/>
              </a:defRPr>
            </a:lvl5pPr>
            <a:lvl6pPr marL="4064051" lvl="5" indent="0">
              <a:buNone/>
              <a:defRPr lang="en-US" sz="2844" b="1" dirty="0">
                <a:latin typeface="+mn-lt"/>
              </a:defRPr>
            </a:lvl6pPr>
            <a:lvl7pPr marL="4876861" lvl="6" indent="0">
              <a:buNone/>
              <a:defRPr lang="en-US" sz="2844" b="1" dirty="0">
                <a:latin typeface="+mn-lt"/>
              </a:defRPr>
            </a:lvl7pPr>
            <a:lvl8pPr marL="5689671" lvl="7" indent="0">
              <a:buNone/>
              <a:defRPr lang="en-US" sz="2844" b="1" dirty="0">
                <a:latin typeface="+mn-lt"/>
              </a:defRPr>
            </a:lvl8pPr>
            <a:lvl9pPr marL="6502481" lvl="8" indent="0">
              <a:buNone/>
              <a:defRPr lang="en-US" sz="2844" b="1" dirty="0"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4545A113-9BA5-4514-82D8-A69543930DF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926951B-B8E5-4F06-BFDE-F4ED5A9976CD}"/>
              </a:ext>
            </a:extLst>
          </p:cNvPr>
          <p:cNvSpPr>
            <a:spLocks noGrp="1"/>
          </p:cNvSpPr>
          <p:nvPr>
            <p:ph idx="4"/>
          </p:nvPr>
        </p:nvSpPr>
        <p:spPr>
          <a:xfrm>
            <a:off x="8735225" y="4305301"/>
            <a:ext cx="7493000" cy="4381496"/>
          </a:xfrm>
        </p:spPr>
        <p:txBody>
          <a:bodyPr vert="horz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DDD6BC54-508B-4F70-8173-5AE6DC108BC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6DBD31B-911A-4ECE-A50E-5C8B8E6BE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4AF376E-6FC2-4F5D-94E7-265181200FD0}" type="datetime1">
              <a:rPr lang="en-US"/>
              <a:pPr/>
              <a:t>8/17/2023</a:t>
            </a:fld>
            <a:endParaRPr lang="en-US" dirty="0"/>
          </a:p>
        </p:txBody>
      </p:sp>
      <p:sp>
        <p:nvSpPr>
          <p:cNvPr id="8" name="Footer Placeholder 7">
            <a:extLst>
              <a:ext uri="{1CAD608F-1471-4829-907E-B3C5AD4DD98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72CD107-5427-43BC-9272-5D6D2E628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832541B2-F9FC-43B9-BEF9-0B911AB3EC8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53ABD9F-59D8-4CF3-973E-97082C429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54FACC1-69A7-416A-8EEF-2C90A54F4275}" type="slidenum">
              <a:rPr/>
              <a:pPr/>
              <a:t>‹#›</a:t>
            </a:fld>
            <a:endParaRPr lang="en-US" dirty="0"/>
          </a:p>
        </p:txBody>
      </p:sp>
    </p:spTree>
    <p:extLst>
      <p:ext uri="{8797E169-0017-4519-B0F3-05496370D7B6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92133836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elestia-R1---OverlayContentHD.png">
            <a:extLst>
              <a:ext uri="{584A7B8D-5795-4A5C-BC8A-8467EF6EC3A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989A813-BEED-4F00-929B-77311B6D0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8283238" cy="10284321"/>
          </a:xfrm>
          <a:prstGeom prst="rect">
            <a:avLst/>
          </a:prstGeom>
          <a:noFill/>
        </p:spPr>
      </p:pic>
      <p:sp>
        <p:nvSpPr>
          <p:cNvPr id="3" name="Title 1">
            <a:extLst>
              <a:ext uri="{C5C9693A-5315-423E-8F95-F5673FBAE7A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3668C5E-BB0B-4008-8E10-3CCD3E8CD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2">
            <a:extLst>
              <a:ext uri="{D0400CDB-58C0-4367-A190-5724C9CAB54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07EDD57-BE43-46C2-A91A-B641B08AE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32EDFB8-822A-4BCB-9F77-F7C7004BCC15}" type="datetime1">
              <a:rPr lang="en-US"/>
              <a:pPr/>
              <a:t>8/17/2023</a:t>
            </a:fld>
            <a:endParaRPr lang="en-US" dirty="0"/>
          </a:p>
        </p:txBody>
      </p:sp>
      <p:sp>
        <p:nvSpPr>
          <p:cNvPr id="5" name="Footer Placeholder 3">
            <a:extLst>
              <a:ext uri="{5BE6DA7B-7383-4FA2-8B05-EFE2C0D68AD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83D276C-A78A-47E0-B149-A2CE21CE5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Slide Number Placeholder 4">
            <a:extLst>
              <a:ext uri="{C0A9CC17-7E40-4BEC-8486-ED88199E904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17F9143-E250-47C7-805B-DE419DD5C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94F2F588-F892-453A-92FD-BB8AA4B6101F}" type="slidenum">
              <a:rPr/>
              <a:pPr/>
              <a:t>‹#›</a:t>
            </a:fld>
            <a:endParaRPr lang="en-US" dirty="0"/>
          </a:p>
        </p:txBody>
      </p:sp>
    </p:spTree>
    <p:extLst>
      <p:ext uri="{1B372948-AB7B-4C81-9F98-3702979F545B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92133836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elestia-R1---OverlayContentHD.png">
            <a:extLst>
              <a:ext uri="{3D25299D-DB71-4C22-83D4-76CC512A146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F123364-DF1E-4A2F-B9F2-6143461FD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8283238" cy="10284321"/>
          </a:xfrm>
          <a:prstGeom prst="rect">
            <a:avLst/>
          </a:prstGeom>
          <a:noFill/>
        </p:spPr>
      </p:pic>
      <p:sp>
        <p:nvSpPr>
          <p:cNvPr id="3" name="Date Placeholder 1">
            <a:extLst>
              <a:ext uri="{8BA3B55E-C570-4ADB-92A6-C898F61CD08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7757240-B2DE-47A1-A42B-1AB8192A7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164A8A9-829A-42CF-8F91-1EB23D7ED74C}" type="datetime1">
              <a:rPr lang="en-US"/>
              <a:pPr/>
              <a:t>8/17/2023</a:t>
            </a:fld>
            <a:endParaRPr lang="en-US" dirty="0"/>
          </a:p>
        </p:txBody>
      </p:sp>
      <p:sp>
        <p:nvSpPr>
          <p:cNvPr id="4" name="Footer Placeholder 2">
            <a:extLst>
              <a:ext uri="{80160E76-1E24-46F9-B111-5D9A2D6C5D3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23EB0F2-74F6-460B-8A51-669B7A171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5" name="Slide Number Placeholder 3">
            <a:extLst>
              <a:ext uri="{34B98C17-622D-4E25-BC7A-93D2B98CFAA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2A0D587-F33D-4EBC-BA1F-D91D26779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8229150C-A8C6-4B20-B5C3-FB8A4E449615}" type="slidenum">
              <a:rPr/>
              <a:pPr/>
              <a:t>‹#›</a:t>
            </a:fld>
            <a:endParaRPr lang="en-US" dirty="0"/>
          </a:p>
        </p:txBody>
      </p:sp>
    </p:spTree>
    <p:extLst>
      <p:ext uri="{039D63BE-14DA-4E16-939D-3C38404A844E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92133836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elestia-R1---OverlayContentHD.png">
            <a:extLst>
              <a:ext uri="{30363A0E-F907-4ACD-AFE7-5452F535FB4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EE19BA0-6074-4477-8FC5-05DAC7355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8283238" cy="10284321"/>
          </a:xfrm>
          <a:prstGeom prst="rect">
            <a:avLst/>
          </a:prstGeom>
          <a:noFill/>
        </p:spPr>
      </p:pic>
      <p:sp>
        <p:nvSpPr>
          <p:cNvPr id="3" name="Title 1">
            <a:extLst>
              <a:ext uri="{F1CC19E1-BBC5-40BF-91E8-83E9FB102E3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0512D72-B43A-45E5-ABFC-15ED66923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3111499"/>
            <a:ext cx="5521328" cy="2057400"/>
          </a:xfrm>
        </p:spPr>
        <p:txBody>
          <a:bodyPr vert="horz" rtlCol="0" anchor="b">
            <a:normAutofit/>
          </a:bodyPr>
          <a:lstStyle>
            <a:lvl1pPr lvl="0" algn="l">
              <a:defRPr lang="en-US" sz="4267" b="0" dirty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432CED04-C1D5-4375-AF24-4ED1EC9F4D1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B7C92AA-9801-4E02-9A83-023604955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2302" y="914402"/>
            <a:ext cx="9253539" cy="7772400"/>
          </a:xfrm>
        </p:spPr>
        <p:txBody>
          <a:bodyPr vert="horz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>
            <a:extLst>
              <a:ext uri="{DDE4E779-D328-4685-96EF-ADBFD04D54B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8CE625A-7337-4EE3-8419-974DC6AF3CE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028701" y="5168899"/>
            <a:ext cx="5521328" cy="2743200"/>
          </a:xfrm>
        </p:spPr>
        <p:txBody>
          <a:bodyPr vert="horz" rtlCol="0" anchor="t">
            <a:normAutofit/>
          </a:bodyPr>
          <a:lstStyle>
            <a:lvl1pPr marL="0" lvl="0" indent="0">
              <a:buNone/>
              <a:defRPr lang="en-US" sz="2844" dirty="0"/>
            </a:lvl1pPr>
            <a:lvl2pPr marL="812810" lvl="1" indent="0">
              <a:buNone/>
              <a:defRPr lang="en-US" sz="2133" dirty="0"/>
            </a:lvl2pPr>
            <a:lvl3pPr marL="1625620" lvl="2" indent="0">
              <a:buNone/>
              <a:defRPr lang="en-US" sz="1778" dirty="0"/>
            </a:lvl3pPr>
            <a:lvl4pPr marL="2438430" lvl="3" indent="0">
              <a:buNone/>
              <a:defRPr lang="en-US" sz="1600" dirty="0"/>
            </a:lvl4pPr>
            <a:lvl5pPr marL="3251241" lvl="4" indent="0">
              <a:buNone/>
              <a:defRPr lang="en-US" sz="1600" dirty="0"/>
            </a:lvl5pPr>
            <a:lvl6pPr marL="4064051" lvl="5" indent="0">
              <a:buNone/>
              <a:defRPr lang="en-US" sz="1600" dirty="0"/>
            </a:lvl6pPr>
            <a:lvl7pPr marL="4876861" lvl="6" indent="0">
              <a:buNone/>
              <a:defRPr lang="en-US" sz="1600" dirty="0"/>
            </a:lvl7pPr>
            <a:lvl8pPr marL="5689671" lvl="7" indent="0">
              <a:buNone/>
              <a:defRPr lang="en-US" sz="1600" dirty="0"/>
            </a:lvl8pPr>
            <a:lvl9pPr marL="6502481" lvl="8" indent="0">
              <a:buNone/>
              <a:defRPr lang="en-US" sz="1600" dirty="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Date Placeholder 4">
            <a:extLst>
              <a:ext uri="{A841B4BE-5D5B-4D01-ABD2-7C47C6A259B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FEC3034-F8A5-4AF8-B0DF-17AA59F31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79BC00C-1704-4A80-8AB1-19A300BE2F0B}" type="datetime1">
              <a:rPr lang="en-US"/>
              <a:pPr/>
              <a:t>8/17/2023</a:t>
            </a:fld>
            <a:endParaRPr lang="en-US" dirty="0"/>
          </a:p>
        </p:txBody>
      </p:sp>
      <p:sp>
        <p:nvSpPr>
          <p:cNvPr id="7" name="Footer Placeholder 5">
            <a:extLst>
              <a:ext uri="{48EC051E-FCEB-4177-BA4D-8F11EA0C467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9C45687-05F1-4FB7-8FE2-1B5E9ACD8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8" name="Slide Number Placeholder 6">
            <a:extLst>
              <a:ext uri="{9CAA9033-7ADF-4BE5-997F-940125F8257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B2D881D-E7F3-4C98-8AC4-978D69163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4A89BA18-C5AC-4DE2-94AA-FA382798183D}" type="slidenum">
              <a:rPr/>
              <a:pPr/>
              <a:t>‹#›</a:t>
            </a:fld>
            <a:endParaRPr lang="en-US" dirty="0"/>
          </a:p>
        </p:txBody>
      </p:sp>
    </p:spTree>
    <p:extLst>
      <p:ext uri="{DCBE29B6-382C-43CC-967D-F56519FFCF5A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92133836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elestia-R1---OverlayContentHD.png">
            <a:extLst>
              <a:ext uri="{5EC80BF5-5A56-4877-A42E-5855FC9E347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7D40A80-85C7-45E0-8374-6BE1A9CC1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8283238" cy="10284321"/>
          </a:xfrm>
          <a:prstGeom prst="rect">
            <a:avLst/>
          </a:prstGeom>
          <a:noFill/>
        </p:spPr>
      </p:pic>
      <p:sp>
        <p:nvSpPr>
          <p:cNvPr id="3" name="Title 1">
            <a:extLst>
              <a:ext uri="{CD1FFB66-E0DD-4635-9B78-7DDA07EC283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D627E49-43CF-401A-A750-CBACABC01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2400300"/>
            <a:ext cx="9246980" cy="2057400"/>
          </a:xfrm>
        </p:spPr>
        <p:txBody>
          <a:bodyPr vert="horz" rtlCol="0" anchor="b">
            <a:normAutofit/>
          </a:bodyPr>
          <a:lstStyle>
            <a:lvl1pPr lvl="0" algn="l">
              <a:defRPr lang="en-US" sz="4978" b="0" dirty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2">
            <a:extLst>
              <a:ext uri="{B1A9CF14-3018-4F27-B774-C079FA6E4C3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9B069DB-8860-4376-AB35-4142683514D1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11304380" y="1371600"/>
            <a:ext cx="4921460" cy="6858000"/>
          </a:xfrm>
          <a:prstGeom prst="roundRect">
            <a:avLst>
              <a:gd name="adj" fmla="val 4280"/>
            </a:avLst>
          </a:prstGeom>
          <a:ln w="50800" cap="sq">
            <a:gradFill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miter lim="800000"/>
          </a:ln>
          <a:effectLst>
            <a:outerShdw blurRad="254000">
              <a:srgbClr val="000000">
                <a:alpha val="43000"/>
              </a:srgbClr>
            </a:outerShdw>
          </a:effectLst>
        </p:spPr>
        <p:txBody>
          <a:bodyPr vert="horz" rtlCol="0" anchor="t">
            <a:normAutofit/>
          </a:bodyPr>
          <a:lstStyle>
            <a:lvl1pPr marL="0" lvl="0" indent="0" algn="ctr">
              <a:buNone/>
              <a:defRPr lang="en-US" sz="2844" dirty="0"/>
            </a:lvl1pPr>
            <a:lvl2pPr marL="812810" lvl="1" indent="0">
              <a:buNone/>
              <a:defRPr lang="en-US" sz="2844" dirty="0"/>
            </a:lvl2pPr>
            <a:lvl3pPr marL="1625620" lvl="2" indent="0">
              <a:buNone/>
              <a:defRPr lang="en-US" sz="2844" dirty="0"/>
            </a:lvl3pPr>
            <a:lvl4pPr marL="2438430" lvl="3" indent="0">
              <a:buNone/>
              <a:defRPr lang="en-US" sz="2844" dirty="0"/>
            </a:lvl4pPr>
            <a:lvl5pPr marL="3251241" lvl="4" indent="0">
              <a:buNone/>
              <a:defRPr lang="en-US" sz="2844" dirty="0"/>
            </a:lvl5pPr>
            <a:lvl6pPr marL="4064051" lvl="5" indent="0">
              <a:buNone/>
              <a:defRPr lang="en-US" sz="2844" dirty="0"/>
            </a:lvl6pPr>
            <a:lvl7pPr marL="4876861" lvl="6" indent="0">
              <a:buNone/>
              <a:defRPr lang="en-US" sz="2844" dirty="0"/>
            </a:lvl7pPr>
            <a:lvl8pPr marL="5689671" lvl="7" indent="0">
              <a:buNone/>
              <a:defRPr lang="en-US" sz="2844" dirty="0"/>
            </a:lvl8pPr>
            <a:lvl9pPr marL="6502481" lvl="8" indent="0">
              <a:buNone/>
              <a:defRPr lang="en-US" sz="2844" dirty="0"/>
            </a:lvl9pPr>
          </a:lstStyle>
          <a:p>
            <a:endParaRPr lang="en-US" dirty="0"/>
          </a:p>
        </p:txBody>
      </p:sp>
      <p:sp>
        <p:nvSpPr>
          <p:cNvPr id="5" name="Text Placeholder 3">
            <a:extLst>
              <a:ext uri="{0A358729-AF61-4926-BEE3-F1BAD5261E1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49B39AE-B365-4ED9-94DE-F070F1CB384E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028701" y="4457700"/>
            <a:ext cx="9246980" cy="2743200"/>
          </a:xfrm>
        </p:spPr>
        <p:txBody>
          <a:bodyPr vert="horz" rtlCol="0" anchor="t">
            <a:normAutofit/>
          </a:bodyPr>
          <a:lstStyle>
            <a:lvl1pPr marL="0" lvl="0" indent="0">
              <a:buNone/>
              <a:defRPr lang="en-US" sz="3200" dirty="0"/>
            </a:lvl1pPr>
            <a:lvl2pPr marL="812810" lvl="1" indent="0">
              <a:buNone/>
              <a:defRPr lang="en-US" sz="2133" dirty="0"/>
            </a:lvl2pPr>
            <a:lvl3pPr marL="1625620" lvl="2" indent="0">
              <a:buNone/>
              <a:defRPr lang="en-US" sz="1778" dirty="0"/>
            </a:lvl3pPr>
            <a:lvl4pPr marL="2438430" lvl="3" indent="0">
              <a:buNone/>
              <a:defRPr lang="en-US" sz="1600" dirty="0"/>
            </a:lvl4pPr>
            <a:lvl5pPr marL="3251241" lvl="4" indent="0">
              <a:buNone/>
              <a:defRPr lang="en-US" sz="1600" dirty="0"/>
            </a:lvl5pPr>
            <a:lvl6pPr marL="4064051" lvl="5" indent="0">
              <a:buNone/>
              <a:defRPr lang="en-US" sz="1600" dirty="0"/>
            </a:lvl6pPr>
            <a:lvl7pPr marL="4876861" lvl="6" indent="0">
              <a:buNone/>
              <a:defRPr lang="en-US" sz="1600" dirty="0"/>
            </a:lvl7pPr>
            <a:lvl8pPr marL="5689671" lvl="7" indent="0">
              <a:buNone/>
              <a:defRPr lang="en-US" sz="1600" dirty="0"/>
            </a:lvl8pPr>
            <a:lvl9pPr marL="6502481" lvl="8" indent="0">
              <a:buNone/>
              <a:defRPr lang="en-US" sz="1600" dirty="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Date Placeholder 4">
            <a:extLst>
              <a:ext uri="{3B0F22E8-E50A-48D5-95A4-5667443BED2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79F76B2-D7B2-4B15-9ACF-EE830FBF3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8F9A8BC-7B94-4D63-89A3-4E8E5A128CEF}" type="datetime1">
              <a:rPr lang="en-US"/>
              <a:pPr/>
              <a:t>8/17/2023</a:t>
            </a:fld>
            <a:endParaRPr lang="en-US" dirty="0"/>
          </a:p>
        </p:txBody>
      </p:sp>
      <p:sp>
        <p:nvSpPr>
          <p:cNvPr id="7" name="Footer Placeholder 5">
            <a:extLst>
              <a:ext uri="{D7101456-D9D7-4423-8D7E-66383471A86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F333162-971A-49F8-94CD-4919E29F8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8" name="Slide Number Placeholder 6">
            <a:extLst>
              <a:ext uri="{C096B4F3-90CD-4526-A1C4-864C738CCD4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2CFCAC4-153E-4689-9ED1-B2016EC57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153E60E-E27A-4D50-8C8F-13517E5CC411}" type="slidenum">
              <a:rPr/>
              <a:pPr/>
              <a:t>‹#›</a:t>
            </a:fld>
            <a:endParaRPr lang="en-US" dirty="0"/>
          </a:p>
        </p:txBody>
      </p:sp>
    </p:spTree>
    <p:extLst>
      <p:ext uri="{CBEF9E0A-5837-4396-A1EC-3531F1AAC8C7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92133836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ideMaster1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786250CB-6E2F-4B3D-A470-57B087DA149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012D8BF-72E9-49E1-A689-5ECCEA3CD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2" y="914401"/>
            <a:ext cx="15197139" cy="2184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ADC0E90D-18C1-4889-92B1-8D453A3D0AE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AC76FE3-623B-4A9D-9887-E4CF890FA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2" y="3213101"/>
            <a:ext cx="15197139" cy="5473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2DA7ACFD-3506-41E6-BEDB-4B02EB22E4B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19DEF88-5D55-44A5-AF87-248DC3D485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884491" y="8805863"/>
            <a:ext cx="2400300" cy="5667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1778" b="0" i="0" dirty="0">
                <a:solidFill>
                  <a:schemeClr val="tx1"/>
                </a:solidFill>
                <a:latin typeface="+mn-lt"/>
              </a:defRPr>
            </a:lvl1pPr>
          </a:lstStyle>
          <a:p>
            <a:fld id="{C0DEB34D-B557-4C7C-BA98-3B9DE6DE63E1}" type="datetime1">
              <a:rPr lang="en-US"/>
              <a:pPr/>
              <a:t>8/17/2023</a:t>
            </a:fld>
            <a:endParaRPr lang="en-US" dirty="0"/>
          </a:p>
        </p:txBody>
      </p:sp>
      <p:sp>
        <p:nvSpPr>
          <p:cNvPr id="5" name="Footer Placeholder 4">
            <a:extLst>
              <a:ext uri="{72B1B83E-06A5-4D38-BB63-D72156E47FF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65EA298-5826-4DB7-9D01-1E6624612B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28701" y="8805863"/>
            <a:ext cx="11741489" cy="5667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1778" b="0" i="0" dirty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5128B4D3-CD79-42F5-9AFB-5269123AEB7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F621276-1DEB-4523-8CCB-8D209E1D40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399091" y="8805863"/>
            <a:ext cx="826751" cy="5667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1778" b="0" i="0" dirty="0">
                <a:solidFill>
                  <a:schemeClr val="tx1"/>
                </a:solidFill>
                <a:latin typeface="+mn-lt"/>
              </a:defRPr>
            </a:lvl1pPr>
          </a:lstStyle>
          <a:p>
            <a:fld id="{A1314196-DE08-46D4-949A-8383E6C199B3}" type="slidenum">
              <a:rPr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lvl="0" algn="l" rtl="0">
        <a:spcBef>
          <a:spcPct val="0"/>
        </a:spcBef>
        <a:buNone/>
        <a:defRPr lang="en-US" sz="3600" cap="all" dirty="0">
          <a:ln w="3175">
            <a:noFill/>
          </a:ln>
          <a:solidFill>
            <a:schemeClr val="tx1"/>
          </a:solidFill>
          <a:latin typeface="+mj-lt"/>
        </a:defRPr>
      </a:lvl1pPr>
      <a:lvl2pPr lvl="1">
        <a:defRPr lang="en-US" dirty="0">
          <a:solidFill>
            <a:schemeClr val="tx2"/>
          </a:solidFill>
        </a:defRPr>
      </a:lvl2pPr>
      <a:lvl3pPr lvl="2">
        <a:defRPr lang="en-US" dirty="0">
          <a:solidFill>
            <a:schemeClr val="tx2"/>
          </a:solidFill>
        </a:defRPr>
      </a:lvl3pPr>
      <a:lvl4pPr lvl="3">
        <a:defRPr lang="en-US" dirty="0">
          <a:solidFill>
            <a:schemeClr val="tx2"/>
          </a:solidFill>
        </a:defRPr>
      </a:lvl4pPr>
      <a:lvl5pPr lvl="4">
        <a:defRPr lang="en-US" dirty="0">
          <a:solidFill>
            <a:schemeClr val="tx2"/>
          </a:solidFill>
        </a:defRPr>
      </a:lvl5pPr>
      <a:lvl6pPr lvl="5">
        <a:defRPr lang="en-US" dirty="0">
          <a:solidFill>
            <a:schemeClr val="tx2"/>
          </a:solidFill>
        </a:defRPr>
      </a:lvl6pPr>
      <a:lvl7pPr lvl="6">
        <a:defRPr lang="en-US" dirty="0">
          <a:solidFill>
            <a:schemeClr val="tx2"/>
          </a:solidFill>
        </a:defRPr>
      </a:lvl7pPr>
      <a:lvl8pPr lvl="7">
        <a:defRPr lang="en-US" dirty="0">
          <a:solidFill>
            <a:schemeClr val="tx2"/>
          </a:solidFill>
        </a:defRPr>
      </a:lvl8pPr>
      <a:lvl9pPr lvl="8">
        <a:defRPr lang="en-US" dirty="0">
          <a:solidFill>
            <a:schemeClr val="tx2"/>
          </a:solidFill>
        </a:defRPr>
      </a:lvl9pPr>
    </p:titleStyle>
    <p:bodyStyle>
      <a:lvl1pPr marL="285750" lvl="0" indent="-285750" algn="l" rtl="0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lang="en-US" sz="1800" cap="none" dirty="0">
          <a:solidFill>
            <a:schemeClr val="tx1"/>
          </a:solidFill>
          <a:latin typeface="+mn-lt"/>
        </a:defRPr>
      </a:lvl1pPr>
      <a:lvl2pPr marL="742950" lvl="1" indent="-285750" algn="l" rtl="0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lang="en-US" sz="1600" cap="none" dirty="0">
          <a:solidFill>
            <a:schemeClr val="tx1"/>
          </a:solidFill>
          <a:latin typeface="+mn-lt"/>
        </a:defRPr>
      </a:lvl2pPr>
      <a:lvl3pPr marL="1200150" lvl="2" indent="-285750" algn="l" rtl="0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lang="en-US" sz="1400" cap="none" dirty="0">
          <a:solidFill>
            <a:schemeClr val="tx1"/>
          </a:solidFill>
          <a:latin typeface="+mn-lt"/>
        </a:defRPr>
      </a:lvl3pPr>
      <a:lvl4pPr marL="1543050" lvl="3" indent="-171450" algn="l" rtl="0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lang="en-US" sz="1200" cap="none" dirty="0">
          <a:solidFill>
            <a:schemeClr val="tx1"/>
          </a:solidFill>
          <a:latin typeface="+mn-lt"/>
        </a:defRPr>
      </a:lvl4pPr>
      <a:lvl5pPr marL="2000250" lvl="4" indent="-171450" algn="l" rtl="0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lang="en-US" sz="1200" cap="none" dirty="0">
          <a:solidFill>
            <a:schemeClr val="tx1"/>
          </a:solidFill>
          <a:latin typeface="+mn-lt"/>
        </a:defRPr>
      </a:lvl5pPr>
      <a:lvl6pPr marL="2514600" lvl="5" indent="-228600" algn="l" rtl="0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lang="en-US" sz="1200" cap="none" dirty="0">
          <a:solidFill>
            <a:schemeClr val="tx1"/>
          </a:solidFill>
          <a:latin typeface="+mn-lt"/>
        </a:defRPr>
      </a:lvl6pPr>
      <a:lvl7pPr marL="2971800" lvl="6" indent="-228600" algn="l" rtl="0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lang="en-US" sz="1200" cap="none" dirty="0">
          <a:solidFill>
            <a:schemeClr val="tx1"/>
          </a:solidFill>
          <a:latin typeface="+mn-lt"/>
        </a:defRPr>
      </a:lvl7pPr>
      <a:lvl8pPr marL="3429000" lvl="7" indent="-228600" algn="l" rtl="0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lang="en-US" sz="1200" cap="none" dirty="0">
          <a:solidFill>
            <a:schemeClr val="tx1"/>
          </a:solidFill>
          <a:latin typeface="+mn-lt"/>
        </a:defRPr>
      </a:lvl8pPr>
      <a:lvl9pPr marL="3886200" lvl="8" indent="-228600" algn="l" rtl="0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lang="en-US" sz="1200" cap="none" dirty="0">
          <a:solidFill>
            <a:schemeClr val="tx1"/>
          </a:solidFill>
          <a:latin typeface="+mn-lt"/>
        </a:defRPr>
      </a:lvl9pPr>
    </p:bodyStyle>
    <p:otherStyle>
      <a:lvl1pPr marL="0" lvl="0" algn="l" rtl="0">
        <a:defRPr lang="en-US" sz="1800" dirty="0">
          <a:solidFill>
            <a:schemeClr val="tx1"/>
          </a:solidFill>
          <a:latin typeface="+mn-lt"/>
        </a:defRPr>
      </a:lvl1pPr>
      <a:lvl2pPr marL="457200" lvl="1" algn="l" rtl="0">
        <a:defRPr lang="en-US" sz="1800" dirty="0">
          <a:solidFill>
            <a:schemeClr val="tx1"/>
          </a:solidFill>
          <a:latin typeface="+mn-lt"/>
        </a:defRPr>
      </a:lvl2pPr>
      <a:lvl3pPr marL="914400" lvl="2" algn="l" rtl="0">
        <a:defRPr lang="en-US" sz="1800" dirty="0">
          <a:solidFill>
            <a:schemeClr val="tx1"/>
          </a:solidFill>
          <a:latin typeface="+mn-lt"/>
        </a:defRPr>
      </a:lvl3pPr>
      <a:lvl4pPr marL="1371600" lvl="3" algn="l" rtl="0">
        <a:defRPr lang="en-US" sz="1800" dirty="0">
          <a:solidFill>
            <a:schemeClr val="tx1"/>
          </a:solidFill>
          <a:latin typeface="+mn-lt"/>
        </a:defRPr>
      </a:lvl4pPr>
      <a:lvl5pPr marL="1828800" lvl="4" algn="l" rtl="0">
        <a:defRPr lang="en-US" sz="1800" dirty="0">
          <a:solidFill>
            <a:schemeClr val="tx1"/>
          </a:solidFill>
          <a:latin typeface="+mn-lt"/>
        </a:defRPr>
      </a:lvl5pPr>
      <a:lvl6pPr marL="2286000" lvl="5" algn="l" rtl="0">
        <a:defRPr lang="en-US" sz="1800" dirty="0">
          <a:solidFill>
            <a:schemeClr val="tx1"/>
          </a:solidFill>
          <a:latin typeface="+mn-lt"/>
        </a:defRPr>
      </a:lvl6pPr>
      <a:lvl7pPr marL="2743200" lvl="6" algn="l" rtl="0">
        <a:defRPr lang="en-US" sz="1800" dirty="0">
          <a:solidFill>
            <a:schemeClr val="tx1"/>
          </a:solidFill>
          <a:latin typeface="+mn-lt"/>
        </a:defRPr>
      </a:lvl7pPr>
      <a:lvl8pPr marL="3200400" lvl="7" algn="l" rtl="0">
        <a:defRPr lang="en-US" sz="1800" dirty="0">
          <a:solidFill>
            <a:schemeClr val="tx1"/>
          </a:solidFill>
          <a:latin typeface="+mn-lt"/>
        </a:defRPr>
      </a:lvl8pPr>
      <a:lvl9pPr marL="3657600" lvl="8" algn="l" rtl="0">
        <a:defRPr lang="en-US" sz="1800" dirty="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google.co.in/search?sca_esv=557502889&amp;q=machine-readable&amp;si=ACFMAn-MEfVI62vymwr6dcPcO-R5BxKIKf2JM2yAit3V2-lrCAsfCyP7QQp5ifus5lOtu_Ic2oaPcO9S8gsJiXpJN1-AOj_9-Pp2HIg-Hj5Hzp1SbPrO-Y4%3D&amp;expnd=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215D914-4394-9D6A-0616-5A2E41CDDBBC}"/>
              </a:ext>
            </a:extLst>
          </p:cNvPr>
          <p:cNvSpPr/>
          <p:nvPr/>
        </p:nvSpPr>
        <p:spPr>
          <a:xfrm>
            <a:off x="2209800" y="1485900"/>
            <a:ext cx="9067800" cy="1862048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dirty="0">
                <a:ln w="0"/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Sparkathon,23</a:t>
            </a:r>
          </a:p>
        </p:txBody>
      </p:sp>
      <p:pic>
        <p:nvPicPr>
          <p:cNvPr id="4" name="Picture 3" descr="A green arrow symbol on a black background&#10;&#10;Description automatically generated">
            <a:extLst>
              <a:ext uri="{FF2B5EF4-FFF2-40B4-BE49-F238E27FC236}">
                <a16:creationId xmlns:a16="http://schemas.microsoft.com/office/drawing/2014/main" id="{8ED0DDAA-BAA9-E655-1465-6D9822B51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600" y="1104900"/>
            <a:ext cx="2219325" cy="24955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B289DA-5C7D-E12C-FE62-8E40C82E6654}"/>
              </a:ext>
            </a:extLst>
          </p:cNvPr>
          <p:cNvSpPr txBox="1"/>
          <p:nvPr/>
        </p:nvSpPr>
        <p:spPr>
          <a:xfrm>
            <a:off x="2209800" y="5110843"/>
            <a:ext cx="44999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dirty="0"/>
              <a:t>Team Name:</a:t>
            </a:r>
            <a:r>
              <a:rPr lang="en-IN" sz="2800" dirty="0"/>
              <a:t> </a:t>
            </a:r>
          </a:p>
          <a:p>
            <a:endParaRPr lang="en-IN" sz="3200" dirty="0"/>
          </a:p>
          <a:p>
            <a:r>
              <a:rPr lang="en-IN" sz="4400" dirty="0"/>
              <a:t>Team Members:</a:t>
            </a:r>
            <a:endParaRPr lang="en-IN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4400" dirty="0"/>
              <a:t>Addwit Saxena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4400" dirty="0"/>
              <a:t>Ayushi Rai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4400" dirty="0"/>
              <a:t>Prince Yadav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4400" dirty="0"/>
              <a:t>Yashaswi Aryan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3022857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7EEEECF6-2B89-623E-2753-A745A2DEAADC}"/>
              </a:ext>
            </a:extLst>
          </p:cNvPr>
          <p:cNvSpPr txBox="1">
            <a:spLocks/>
          </p:cNvSpPr>
          <p:nvPr/>
        </p:nvSpPr>
        <p:spPr>
          <a:xfrm>
            <a:off x="2590800" y="4457700"/>
            <a:ext cx="14897098" cy="1714499"/>
          </a:xfrm>
          <a:prstGeom prst="rect">
            <a:avLst/>
          </a:prstGeom>
        </p:spPr>
        <p:txBody>
          <a:bodyPr>
            <a:normAutofit/>
          </a:bodyPr>
          <a:lstStyle>
            <a:lvl1pPr lvl="0" algn="l" rtl="0">
              <a:spcBef>
                <a:spcPct val="0"/>
              </a:spcBef>
              <a:buNone/>
              <a:defRPr lang="en-US" sz="3600" cap="all" dirty="0">
                <a:ln w="3175">
                  <a:noFill/>
                </a:ln>
                <a:solidFill>
                  <a:schemeClr val="tx1"/>
                </a:solidFill>
                <a:latin typeface="+mj-lt"/>
              </a:defRPr>
            </a:lvl1pPr>
            <a:lvl2pPr lvl="1">
              <a:defRPr lang="en-US" dirty="0">
                <a:solidFill>
                  <a:schemeClr val="tx2"/>
                </a:solidFill>
              </a:defRPr>
            </a:lvl2pPr>
            <a:lvl3pPr lvl="2">
              <a:defRPr lang="en-US" dirty="0">
                <a:solidFill>
                  <a:schemeClr val="tx2"/>
                </a:solidFill>
              </a:defRPr>
            </a:lvl3pPr>
            <a:lvl4pPr lvl="3">
              <a:defRPr lang="en-US" dirty="0">
                <a:solidFill>
                  <a:schemeClr val="tx2"/>
                </a:solidFill>
              </a:defRPr>
            </a:lvl4pPr>
            <a:lvl5pPr lvl="4">
              <a:defRPr lang="en-US" dirty="0">
                <a:solidFill>
                  <a:schemeClr val="tx2"/>
                </a:solidFill>
              </a:defRPr>
            </a:lvl5pPr>
            <a:lvl6pPr lvl="5">
              <a:defRPr lang="en-US" dirty="0">
                <a:solidFill>
                  <a:schemeClr val="tx2"/>
                </a:solidFill>
              </a:defRPr>
            </a:lvl6pPr>
            <a:lvl7pPr lvl="6">
              <a:defRPr lang="en-US" dirty="0">
                <a:solidFill>
                  <a:schemeClr val="tx2"/>
                </a:solidFill>
              </a:defRPr>
            </a:lvl7pPr>
            <a:lvl8pPr lvl="7">
              <a:defRPr lang="en-US" dirty="0">
                <a:solidFill>
                  <a:schemeClr val="tx2"/>
                </a:solidFill>
              </a:defRPr>
            </a:lvl8pPr>
            <a:lvl9pPr lvl="8">
              <a:defRPr lang="en-US" dirty="0">
                <a:solidFill>
                  <a:schemeClr val="tx2"/>
                </a:solidFill>
              </a:defRPr>
            </a:lvl9pPr>
          </a:lstStyle>
          <a:p>
            <a:r>
              <a:rPr lang="en-IN" sz="6000" dirty="0">
                <a:latin typeface="Berlin Sans FB Demi" panose="020E0802020502020306" pitchFamily="34" charset="0"/>
              </a:rPr>
              <a:t>demo</a:t>
            </a:r>
            <a:endParaRPr lang="en-GB" sz="600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734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7EEEECF6-2B89-623E-2753-A745A2DEAADC}"/>
              </a:ext>
            </a:extLst>
          </p:cNvPr>
          <p:cNvSpPr txBox="1">
            <a:spLocks/>
          </p:cNvSpPr>
          <p:nvPr/>
        </p:nvSpPr>
        <p:spPr>
          <a:xfrm>
            <a:off x="2590800" y="4457700"/>
            <a:ext cx="14897098" cy="1714499"/>
          </a:xfrm>
          <a:prstGeom prst="rect">
            <a:avLst/>
          </a:prstGeom>
        </p:spPr>
        <p:txBody>
          <a:bodyPr>
            <a:normAutofit/>
          </a:bodyPr>
          <a:lstStyle>
            <a:lvl1pPr lvl="0" algn="l" rtl="0">
              <a:spcBef>
                <a:spcPct val="0"/>
              </a:spcBef>
              <a:buNone/>
              <a:defRPr lang="en-US" sz="3600" cap="all" dirty="0">
                <a:ln w="3175">
                  <a:noFill/>
                </a:ln>
                <a:solidFill>
                  <a:schemeClr val="tx1"/>
                </a:solidFill>
                <a:latin typeface="+mj-lt"/>
              </a:defRPr>
            </a:lvl1pPr>
            <a:lvl2pPr lvl="1">
              <a:defRPr lang="en-US" dirty="0">
                <a:solidFill>
                  <a:schemeClr val="tx2"/>
                </a:solidFill>
              </a:defRPr>
            </a:lvl2pPr>
            <a:lvl3pPr lvl="2">
              <a:defRPr lang="en-US" dirty="0">
                <a:solidFill>
                  <a:schemeClr val="tx2"/>
                </a:solidFill>
              </a:defRPr>
            </a:lvl3pPr>
            <a:lvl4pPr lvl="3">
              <a:defRPr lang="en-US" dirty="0">
                <a:solidFill>
                  <a:schemeClr val="tx2"/>
                </a:solidFill>
              </a:defRPr>
            </a:lvl4pPr>
            <a:lvl5pPr lvl="4">
              <a:defRPr lang="en-US" dirty="0">
                <a:solidFill>
                  <a:schemeClr val="tx2"/>
                </a:solidFill>
              </a:defRPr>
            </a:lvl5pPr>
            <a:lvl6pPr lvl="5">
              <a:defRPr lang="en-US" dirty="0">
                <a:solidFill>
                  <a:schemeClr val="tx2"/>
                </a:solidFill>
              </a:defRPr>
            </a:lvl6pPr>
            <a:lvl7pPr lvl="6">
              <a:defRPr lang="en-US" dirty="0">
                <a:solidFill>
                  <a:schemeClr val="tx2"/>
                </a:solidFill>
              </a:defRPr>
            </a:lvl7pPr>
            <a:lvl8pPr lvl="7">
              <a:defRPr lang="en-US" dirty="0">
                <a:solidFill>
                  <a:schemeClr val="tx2"/>
                </a:solidFill>
              </a:defRPr>
            </a:lvl8pPr>
            <a:lvl9pPr lvl="8">
              <a:defRPr lang="en-US" dirty="0">
                <a:solidFill>
                  <a:schemeClr val="tx2"/>
                </a:solidFill>
              </a:defRPr>
            </a:lvl9pPr>
          </a:lstStyle>
          <a:p>
            <a:r>
              <a:rPr lang="en-IN" sz="6000" dirty="0">
                <a:latin typeface="Berlin Sans FB Demi" panose="020E0802020502020306" pitchFamily="34" charset="0"/>
              </a:rPr>
              <a:t>conclusion</a:t>
            </a:r>
            <a:endParaRPr lang="en-GB" sz="600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20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491F54CC-7DEF-4B85-A86E-F7D9CEDAE06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787B800-CA23-45F3-A1F1-48B8421C6C27}"/>
              </a:ext>
            </a:extLst>
          </p:cNvPr>
          <p:cNvSpPr txBox="1"/>
          <p:nvPr/>
        </p:nvSpPr>
        <p:spPr>
          <a:xfrm>
            <a:off x="685800" y="1485900"/>
            <a:ext cx="8229600" cy="609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marR="5080" indent="-635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400" b="1" spc="385" dirty="0">
              <a:solidFill>
                <a:srgbClr val="92D050"/>
              </a:solidFill>
              <a:latin typeface="Franklin Gothic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91BD53-3966-8D42-5D3F-9824889426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21" r="-1" b="24278"/>
          <a:stretch/>
        </p:blipFill>
        <p:spPr>
          <a:xfrm>
            <a:off x="2345529" y="427666"/>
            <a:ext cx="13139741" cy="4747464"/>
          </a:xfrm>
          <a:prstGeom prst="roundRect">
            <a:avLst>
              <a:gd name="adj" fmla="val 4380"/>
            </a:avLst>
          </a:prstGeom>
          <a:noFill/>
          <a:ln w="50800" cap="sq">
            <a:gradFill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miter lim="800000"/>
          </a:ln>
          <a:effectLst>
            <a:outerShdw blurRad="25400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3C2524-F296-1E85-7060-2CEFF38BD80F}"/>
              </a:ext>
            </a:extLst>
          </p:cNvPr>
          <p:cNvSpPr txBox="1"/>
          <p:nvPr/>
        </p:nvSpPr>
        <p:spPr>
          <a:xfrm>
            <a:off x="1447800" y="5895167"/>
            <a:ext cx="16285817" cy="2841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5080" indent="-285750"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600" cap="none" dirty="0">
                <a:latin typeface="+mn-lt"/>
              </a:rPr>
              <a:t> QR code-enabled shelf information  beneﬁts both consumers and retailers.</a:t>
            </a:r>
          </a:p>
          <a:p>
            <a:pPr marL="285750" marR="5080" indent="-285750"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600" cap="none" dirty="0">
                <a:latin typeface="+mn-lt"/>
              </a:rPr>
              <a:t>Consumers save time and make  informed decisions, while retailers  increase sales by </a:t>
            </a:r>
            <a:r>
              <a:rPr lang="en-US" sz="3600" dirty="0"/>
              <a:t>as QR codes provide a transparent and engaging way to present product information, building trust and encouraging repeat business.</a:t>
            </a:r>
          </a:p>
          <a:p>
            <a:pPr marL="285750" marR="5080" indent="-285750"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600" cap="none" dirty="0">
                <a:latin typeface="+mn-lt"/>
              </a:rPr>
              <a:t>Real-time updates also reduce waste  and improve inventory management</a:t>
            </a:r>
            <a:endParaRPr lang="en-GB" sz="4800" dirty="0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D9EF81A9-A128-583A-DCC1-24A7CA420ECE}"/>
              </a:ext>
              <a:ext uri="{ED8E0003-D77A-4F88-B687-35041E3CA53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4C1A3F7-9075-4154-B607-1E3E88C3122D}"/>
              </a:ext>
            </a:extLst>
          </p:cNvPr>
          <p:cNvSpPr txBox="1">
            <a:spLocks/>
          </p:cNvSpPr>
          <p:nvPr/>
        </p:nvSpPr>
        <p:spPr>
          <a:xfrm>
            <a:off x="1143000" y="5641839"/>
            <a:ext cx="15197140" cy="8501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marL="0" lvl="0" algn="r" rtl="0">
              <a:defRPr lang="en-US" sz="1778" b="0" i="0" dirty="0">
                <a:solidFill>
                  <a:schemeClr val="tx1"/>
                </a:solidFill>
                <a:latin typeface="+mn-lt"/>
              </a:defRPr>
            </a:lvl1pPr>
            <a:lvl2pPr marL="457200" lvl="1" algn="l" rtl="0">
              <a:defRPr lang="en-US" sz="1800" dirty="0">
                <a:solidFill>
                  <a:schemeClr val="tx1"/>
                </a:solidFill>
                <a:latin typeface="+mn-lt"/>
              </a:defRPr>
            </a:lvl2pPr>
            <a:lvl3pPr marL="914400" lvl="2" algn="l" rtl="0">
              <a:defRPr lang="en-US" sz="1800" dirty="0">
                <a:solidFill>
                  <a:schemeClr val="tx1"/>
                </a:solidFill>
                <a:latin typeface="+mn-lt"/>
              </a:defRPr>
            </a:lvl3pPr>
            <a:lvl4pPr marL="1371600" lvl="3" algn="l" rtl="0">
              <a:defRPr lang="en-US" sz="1800" dirty="0">
                <a:solidFill>
                  <a:schemeClr val="tx1"/>
                </a:solidFill>
                <a:latin typeface="+mn-lt"/>
              </a:defRPr>
            </a:lvl4pPr>
            <a:lvl5pPr marL="1828800" lvl="4" algn="l" rtl="0">
              <a:defRPr lang="en-US" sz="1800" dirty="0">
                <a:solidFill>
                  <a:schemeClr val="tx1"/>
                </a:solidFill>
                <a:latin typeface="+mn-lt"/>
              </a:defRPr>
            </a:lvl5pPr>
            <a:lvl6pPr marL="2286000" lvl="5" algn="l" rtl="0">
              <a:defRPr lang="en-US" sz="1800" dirty="0">
                <a:solidFill>
                  <a:schemeClr val="tx1"/>
                </a:solidFill>
                <a:latin typeface="+mn-lt"/>
              </a:defRPr>
            </a:lvl6pPr>
            <a:lvl7pPr marL="2743200" lvl="6" algn="l" rtl="0">
              <a:defRPr lang="en-US" sz="1800" dirty="0">
                <a:solidFill>
                  <a:schemeClr val="tx1"/>
                </a:solidFill>
                <a:latin typeface="+mn-lt"/>
              </a:defRPr>
            </a:lvl7pPr>
            <a:lvl8pPr marL="3200400" lvl="7" algn="l" rtl="0">
              <a:defRPr lang="en-US" sz="1800" dirty="0">
                <a:solidFill>
                  <a:schemeClr val="tx1"/>
                </a:solidFill>
                <a:latin typeface="+mn-lt"/>
              </a:defRPr>
            </a:lvl8pPr>
            <a:lvl9pPr marL="3657600" lvl="8" algn="l" rtl="0">
              <a:defRPr lang="en-US" sz="1800" dirty="0">
                <a:solidFill>
                  <a:schemeClr val="tx1"/>
                </a:solidFill>
                <a:latin typeface="+mn-lt"/>
              </a:defRPr>
            </a:lvl9pPr>
          </a:lstStyle>
          <a:p>
            <a:pPr marL="12700" algn="l"/>
            <a:endParaRPr lang="en-GB" sz="4800" b="1" cap="all" spc="-250" dirty="0">
              <a:ln w="3175">
                <a:noFill/>
              </a:ln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395053"/>
      </p:ext>
      <p:ext uri="{0D580FD6-742F-4663-83BA-1CC63CF79245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92133836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CC764C7F-969A-4445-C039-057CE0AA37C9}"/>
              </a:ext>
            </a:extLst>
          </p:cNvPr>
          <p:cNvSpPr txBox="1">
            <a:spLocks/>
          </p:cNvSpPr>
          <p:nvPr/>
        </p:nvSpPr>
        <p:spPr>
          <a:xfrm>
            <a:off x="2590800" y="4457700"/>
            <a:ext cx="14897098" cy="1714499"/>
          </a:xfrm>
          <a:prstGeom prst="rect">
            <a:avLst/>
          </a:prstGeom>
        </p:spPr>
        <p:txBody>
          <a:bodyPr>
            <a:normAutofit/>
          </a:bodyPr>
          <a:lstStyle>
            <a:lvl1pPr lvl="0" algn="l" rtl="0">
              <a:spcBef>
                <a:spcPct val="0"/>
              </a:spcBef>
              <a:buNone/>
              <a:defRPr lang="en-US" sz="3600" cap="all" dirty="0">
                <a:ln w="3175">
                  <a:noFill/>
                </a:ln>
                <a:solidFill>
                  <a:schemeClr val="tx1"/>
                </a:solidFill>
                <a:latin typeface="+mj-lt"/>
              </a:defRPr>
            </a:lvl1pPr>
            <a:lvl2pPr lvl="1">
              <a:defRPr lang="en-US" dirty="0">
                <a:solidFill>
                  <a:schemeClr val="tx2"/>
                </a:solidFill>
              </a:defRPr>
            </a:lvl2pPr>
            <a:lvl3pPr lvl="2">
              <a:defRPr lang="en-US" dirty="0">
                <a:solidFill>
                  <a:schemeClr val="tx2"/>
                </a:solidFill>
              </a:defRPr>
            </a:lvl3pPr>
            <a:lvl4pPr lvl="3">
              <a:defRPr lang="en-US" dirty="0">
                <a:solidFill>
                  <a:schemeClr val="tx2"/>
                </a:solidFill>
              </a:defRPr>
            </a:lvl4pPr>
            <a:lvl5pPr lvl="4">
              <a:defRPr lang="en-US" dirty="0">
                <a:solidFill>
                  <a:schemeClr val="tx2"/>
                </a:solidFill>
              </a:defRPr>
            </a:lvl5pPr>
            <a:lvl6pPr lvl="5">
              <a:defRPr lang="en-US" dirty="0">
                <a:solidFill>
                  <a:schemeClr val="tx2"/>
                </a:solidFill>
              </a:defRPr>
            </a:lvl6pPr>
            <a:lvl7pPr lvl="6">
              <a:defRPr lang="en-US" dirty="0">
                <a:solidFill>
                  <a:schemeClr val="tx2"/>
                </a:solidFill>
              </a:defRPr>
            </a:lvl7pPr>
            <a:lvl8pPr lvl="7">
              <a:defRPr lang="en-US" dirty="0">
                <a:solidFill>
                  <a:schemeClr val="tx2"/>
                </a:solidFill>
              </a:defRPr>
            </a:lvl8pPr>
            <a:lvl9pPr lvl="8">
              <a:defRPr lang="en-US" dirty="0">
                <a:solidFill>
                  <a:schemeClr val="tx2"/>
                </a:solidFill>
              </a:defRPr>
            </a:lvl9pPr>
          </a:lstStyle>
          <a:p>
            <a:r>
              <a:rPr lang="en-IN" sz="6000" dirty="0">
                <a:latin typeface="Berlin Sans FB Demi" panose="020E0802020502020306" pitchFamily="34" charset="0"/>
              </a:rPr>
              <a:t>Thank you</a:t>
            </a:r>
            <a:endParaRPr lang="en-GB" sz="600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227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8E6CC5B6-8B85-4EDE-BF75-D65D6B41DCE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6AD6FBB-8B48-40EA-8A8D-60DA352C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3611"/>
            <a:ext cx="7543800" cy="1803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l" rtl="0">
              <a:lnSpc>
                <a:spcPct val="90000"/>
              </a:lnSpc>
              <a:spcBef>
                <a:spcPct val="0"/>
              </a:spcBef>
            </a:pPr>
            <a:r>
              <a:rPr lang="en-US" sz="5400" b="1" spc="40" dirty="0">
                <a:latin typeface="Berlin Sans FB Demi" panose="020E0802020502020306" pitchFamily="34" charset="0"/>
              </a:rPr>
              <a:t>Problem Statement</a:t>
            </a:r>
          </a:p>
        </p:txBody>
      </p:sp>
      <p:sp>
        <p:nvSpPr>
          <p:cNvPr id="3" name="object 3">
            <a:extLst>
              <a:ext uri="{620FA479-EF19-46BA-9A9B-E15501DD322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0209459-5775-499C-A8E2-43DB153AB669}"/>
              </a:ext>
            </a:extLst>
          </p:cNvPr>
          <p:cNvSpPr txBox="1"/>
          <p:nvPr/>
        </p:nvSpPr>
        <p:spPr>
          <a:xfrm>
            <a:off x="1705550" y="3291153"/>
            <a:ext cx="6447849" cy="5862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5080">
              <a:lnSpc>
                <a:spcPct val="90000"/>
              </a:lnSpc>
              <a:spcBef>
                <a:spcPts val="80"/>
              </a:spcBef>
            </a:pPr>
            <a:endParaRPr lang="en-US" sz="3000" dirty="0"/>
          </a:p>
        </p:txBody>
      </p:sp>
      <p:pic>
        <p:nvPicPr>
          <p:cNvPr id="4" name="object 4">
            <a:extLst>
              <a:ext uri="{9F46362C-ACF0-46EC-8177-D1B3C2600D4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7235AF5-53E5-4CB9-816A-3A9F6651F339}"/>
              </a:ext>
            </a:extLst>
          </p:cNvPr>
          <p:cNvPicPr/>
          <p:nvPr/>
        </p:nvPicPr>
        <p:blipFill>
          <a:blip r:embed="rId2"/>
          <a:srcRect t="5842" r="-3" b="10161"/>
          <a:stretch>
            <a:fillRect/>
          </a:stretch>
        </p:blipFill>
        <p:spPr>
          <a:xfrm>
            <a:off x="13563600" y="1"/>
            <a:ext cx="4724400" cy="10286999"/>
          </a:xfrm>
          <a:custGeom>
            <a:avLst/>
            <a:gdLst/>
            <a:ahLst/>
            <a:cxnLst/>
            <a:rect l="0" t="0" r="r" b="b"/>
            <a:pathLst>
              <a:path w="7243813" h="6857999">
                <a:moveTo>
                  <a:pt x="609803" y="0"/>
                </a:moveTo>
                <a:lnTo>
                  <a:pt x="1222601" y="0"/>
                </a:lnTo>
                <a:lnTo>
                  <a:pt x="1223032" y="1645"/>
                </a:lnTo>
                <a:lnTo>
                  <a:pt x="1343371" y="1645"/>
                </a:lnTo>
                <a:lnTo>
                  <a:pt x="1343665" y="0"/>
                </a:lnTo>
                <a:lnTo>
                  <a:pt x="1884172" y="0"/>
                </a:lnTo>
                <a:lnTo>
                  <a:pt x="1884280" y="1645"/>
                </a:lnTo>
                <a:lnTo>
                  <a:pt x="7243813" y="1645"/>
                </a:lnTo>
                <a:lnTo>
                  <a:pt x="7243813" y="6857999"/>
                </a:lnTo>
                <a:lnTo>
                  <a:pt x="133676" y="6857999"/>
                </a:lnTo>
                <a:lnTo>
                  <a:pt x="114609" y="6843646"/>
                </a:lnTo>
                <a:cubicBezTo>
                  <a:pt x="106811" y="6836369"/>
                  <a:pt x="103243" y="6828354"/>
                  <a:pt x="111459" y="6817746"/>
                </a:cubicBezTo>
                <a:cubicBezTo>
                  <a:pt x="93943" y="6769545"/>
                  <a:pt x="97901" y="6796071"/>
                  <a:pt x="113412" y="6759582"/>
                </a:cubicBezTo>
                <a:cubicBezTo>
                  <a:pt x="110188" y="6732087"/>
                  <a:pt x="99653" y="6727133"/>
                  <a:pt x="100729" y="6705298"/>
                </a:cubicBezTo>
                <a:cubicBezTo>
                  <a:pt x="94563" y="6675394"/>
                  <a:pt x="99792" y="6669536"/>
                  <a:pt x="87662" y="6640958"/>
                </a:cubicBezTo>
                <a:cubicBezTo>
                  <a:pt x="74199" y="6591884"/>
                  <a:pt x="82185" y="6576319"/>
                  <a:pt x="83084" y="6541313"/>
                </a:cubicBezTo>
                <a:cubicBezTo>
                  <a:pt x="82225" y="6490855"/>
                  <a:pt x="67640" y="6422980"/>
                  <a:pt x="59444" y="6370252"/>
                </a:cubicBezTo>
                <a:cubicBezTo>
                  <a:pt x="51248" y="6317522"/>
                  <a:pt x="30729" y="6270972"/>
                  <a:pt x="33908" y="6224938"/>
                </a:cubicBezTo>
                <a:lnTo>
                  <a:pt x="30063" y="6089693"/>
                </a:lnTo>
                <a:cubicBezTo>
                  <a:pt x="25730" y="6032039"/>
                  <a:pt x="3474" y="5997051"/>
                  <a:pt x="29101" y="5973994"/>
                </a:cubicBezTo>
                <a:cubicBezTo>
                  <a:pt x="17018" y="5940132"/>
                  <a:pt x="41135" y="5955714"/>
                  <a:pt x="33855" y="5939848"/>
                </a:cubicBezTo>
                <a:lnTo>
                  <a:pt x="12982" y="5906467"/>
                </a:lnTo>
                <a:lnTo>
                  <a:pt x="8416" y="5862700"/>
                </a:lnTo>
                <a:cubicBezTo>
                  <a:pt x="7895" y="5838948"/>
                  <a:pt x="8409" y="5853058"/>
                  <a:pt x="12052" y="5823324"/>
                </a:cubicBezTo>
                <a:cubicBezTo>
                  <a:pt x="11631" y="5805292"/>
                  <a:pt x="11213" y="5787259"/>
                  <a:pt x="10793" y="5769226"/>
                </a:cubicBezTo>
                <a:cubicBezTo>
                  <a:pt x="17866" y="5738356"/>
                  <a:pt x="19121" y="5696312"/>
                  <a:pt x="25986" y="5667896"/>
                </a:cubicBezTo>
                <a:cubicBezTo>
                  <a:pt x="16329" y="5647976"/>
                  <a:pt x="42195" y="5619318"/>
                  <a:pt x="43687" y="5594585"/>
                </a:cubicBezTo>
                <a:cubicBezTo>
                  <a:pt x="32512" y="5517959"/>
                  <a:pt x="44052" y="5536542"/>
                  <a:pt x="40019" y="5464225"/>
                </a:cubicBezTo>
                <a:cubicBezTo>
                  <a:pt x="32676" y="5400671"/>
                  <a:pt x="26469" y="5311952"/>
                  <a:pt x="22904" y="5269726"/>
                </a:cubicBezTo>
                <a:cubicBezTo>
                  <a:pt x="19341" y="5227501"/>
                  <a:pt x="14742" y="5212581"/>
                  <a:pt x="18628" y="5210876"/>
                </a:cubicBezTo>
                <a:cubicBezTo>
                  <a:pt x="-20300" y="5161742"/>
                  <a:pt x="15511" y="5141337"/>
                  <a:pt x="5392" y="5111369"/>
                </a:cubicBezTo>
                <a:cubicBezTo>
                  <a:pt x="10662" y="5053859"/>
                  <a:pt x="15546" y="5034036"/>
                  <a:pt x="13324" y="5009272"/>
                </a:cubicBezTo>
                <a:cubicBezTo>
                  <a:pt x="25126" y="4982633"/>
                  <a:pt x="74251" y="4956261"/>
                  <a:pt x="48699" y="4925805"/>
                </a:cubicBezTo>
                <a:cubicBezTo>
                  <a:pt x="76704" y="4931201"/>
                  <a:pt x="39437" y="4888353"/>
                  <a:pt x="62925" y="4877992"/>
                </a:cubicBezTo>
                <a:cubicBezTo>
                  <a:pt x="82480" y="4871554"/>
                  <a:pt x="75731" y="4857054"/>
                  <a:pt x="79496" y="4844324"/>
                </a:cubicBezTo>
                <a:cubicBezTo>
                  <a:pt x="97657" y="4832308"/>
                  <a:pt x="110974" y="4752352"/>
                  <a:pt x="101400" y="4733115"/>
                </a:cubicBezTo>
                <a:cubicBezTo>
                  <a:pt x="108185" y="4679357"/>
                  <a:pt x="119720" y="4662889"/>
                  <a:pt x="111223" y="4625153"/>
                </a:cubicBezTo>
                <a:cubicBezTo>
                  <a:pt x="106592" y="4588197"/>
                  <a:pt x="114401" y="4567830"/>
                  <a:pt x="126359" y="4539169"/>
                </a:cubicBezTo>
                <a:cubicBezTo>
                  <a:pt x="126535" y="4522289"/>
                  <a:pt x="126710" y="4505411"/>
                  <a:pt x="126886" y="4488531"/>
                </a:cubicBezTo>
                <a:cubicBezTo>
                  <a:pt x="126165" y="4473140"/>
                  <a:pt x="132917" y="4437329"/>
                  <a:pt x="135099" y="4411258"/>
                </a:cubicBezTo>
                <a:cubicBezTo>
                  <a:pt x="107667" y="4345686"/>
                  <a:pt x="146840" y="4280033"/>
                  <a:pt x="132327" y="4219511"/>
                </a:cubicBezTo>
                <a:cubicBezTo>
                  <a:pt x="138549" y="4158987"/>
                  <a:pt x="124091" y="4192084"/>
                  <a:pt x="172424" y="4048117"/>
                </a:cubicBezTo>
                <a:cubicBezTo>
                  <a:pt x="167703" y="4015047"/>
                  <a:pt x="203806" y="3905047"/>
                  <a:pt x="177666" y="3878222"/>
                </a:cubicBezTo>
                <a:cubicBezTo>
                  <a:pt x="167714" y="3821305"/>
                  <a:pt x="183914" y="3845122"/>
                  <a:pt x="156982" y="3778166"/>
                </a:cubicBezTo>
                <a:cubicBezTo>
                  <a:pt x="160365" y="3760234"/>
                  <a:pt x="142791" y="3724716"/>
                  <a:pt x="142115" y="3707357"/>
                </a:cubicBezTo>
                <a:cubicBezTo>
                  <a:pt x="139253" y="3688591"/>
                  <a:pt x="140202" y="3672776"/>
                  <a:pt x="139805" y="3665569"/>
                </a:cubicBezTo>
                <a:cubicBezTo>
                  <a:pt x="139778" y="3665084"/>
                  <a:pt x="139750" y="3664599"/>
                  <a:pt x="139723" y="3664114"/>
                </a:cubicBezTo>
                <a:lnTo>
                  <a:pt x="134134" y="3653088"/>
                </a:lnTo>
                <a:lnTo>
                  <a:pt x="126568" y="3641228"/>
                </a:lnTo>
                <a:cubicBezTo>
                  <a:pt x="126560" y="3629488"/>
                  <a:pt x="126549" y="3617747"/>
                  <a:pt x="126540" y="3606007"/>
                </a:cubicBezTo>
                <a:lnTo>
                  <a:pt x="134645" y="3597336"/>
                </a:lnTo>
                <a:lnTo>
                  <a:pt x="131649" y="3586412"/>
                </a:lnTo>
                <a:lnTo>
                  <a:pt x="134221" y="3569719"/>
                </a:lnTo>
                <a:lnTo>
                  <a:pt x="133795" y="3568021"/>
                </a:lnTo>
                <a:lnTo>
                  <a:pt x="130189" y="3553678"/>
                </a:lnTo>
                <a:lnTo>
                  <a:pt x="129827" y="3552249"/>
                </a:lnTo>
                <a:lnTo>
                  <a:pt x="122183" y="3542019"/>
                </a:lnTo>
                <a:lnTo>
                  <a:pt x="112426" y="3531201"/>
                </a:lnTo>
                <a:lnTo>
                  <a:pt x="105626" y="3496391"/>
                </a:lnTo>
                <a:lnTo>
                  <a:pt x="111971" y="3486850"/>
                </a:lnTo>
                <a:lnTo>
                  <a:pt x="106910" y="3476412"/>
                </a:lnTo>
                <a:cubicBezTo>
                  <a:pt x="105781" y="3466028"/>
                  <a:pt x="105824" y="3433967"/>
                  <a:pt x="105209" y="3424545"/>
                </a:cubicBezTo>
                <a:lnTo>
                  <a:pt x="103215" y="3419880"/>
                </a:lnTo>
                <a:lnTo>
                  <a:pt x="104953" y="3415218"/>
                </a:lnTo>
                <a:lnTo>
                  <a:pt x="101255" y="3409825"/>
                </a:lnTo>
                <a:lnTo>
                  <a:pt x="103044" y="3407057"/>
                </a:lnTo>
                <a:lnTo>
                  <a:pt x="89764" y="3378959"/>
                </a:lnTo>
                <a:lnTo>
                  <a:pt x="83991" y="3362948"/>
                </a:lnTo>
                <a:lnTo>
                  <a:pt x="66858" y="3332072"/>
                </a:lnTo>
                <a:lnTo>
                  <a:pt x="69057" y="3325671"/>
                </a:lnTo>
                <a:lnTo>
                  <a:pt x="51631" y="3278130"/>
                </a:lnTo>
                <a:lnTo>
                  <a:pt x="53959" y="3277179"/>
                </a:lnTo>
                <a:lnTo>
                  <a:pt x="60205" y="3262610"/>
                </a:lnTo>
                <a:lnTo>
                  <a:pt x="58998" y="3258677"/>
                </a:lnTo>
                <a:cubicBezTo>
                  <a:pt x="46010" y="3210316"/>
                  <a:pt x="80872" y="3236545"/>
                  <a:pt x="45170" y="3180546"/>
                </a:cubicBezTo>
                <a:cubicBezTo>
                  <a:pt x="53643" y="3171780"/>
                  <a:pt x="52550" y="3163902"/>
                  <a:pt x="45228" y="3151828"/>
                </a:cubicBezTo>
                <a:cubicBezTo>
                  <a:pt x="39651" y="3128169"/>
                  <a:pt x="64667" y="3124610"/>
                  <a:pt x="45020" y="3103777"/>
                </a:cubicBezTo>
                <a:cubicBezTo>
                  <a:pt x="59127" y="3105196"/>
                  <a:pt x="41123" y="3057428"/>
                  <a:pt x="57092" y="3065434"/>
                </a:cubicBezTo>
                <a:cubicBezTo>
                  <a:pt x="55435" y="3051512"/>
                  <a:pt x="40803" y="3032637"/>
                  <a:pt x="35088" y="3020247"/>
                </a:cubicBezTo>
                <a:cubicBezTo>
                  <a:pt x="32503" y="3002537"/>
                  <a:pt x="18197" y="3001119"/>
                  <a:pt x="22803" y="2991092"/>
                </a:cubicBezTo>
                <a:cubicBezTo>
                  <a:pt x="24338" y="2987749"/>
                  <a:pt x="27975" y="2983455"/>
                  <a:pt x="34850" y="2977278"/>
                </a:cubicBezTo>
                <a:cubicBezTo>
                  <a:pt x="22587" y="2954448"/>
                  <a:pt x="35600" y="2946689"/>
                  <a:pt x="36223" y="2911749"/>
                </a:cubicBezTo>
                <a:cubicBezTo>
                  <a:pt x="35158" y="2886513"/>
                  <a:pt x="29761" y="2843788"/>
                  <a:pt x="28462" y="2825860"/>
                </a:cubicBezTo>
                <a:cubicBezTo>
                  <a:pt x="28449" y="2818634"/>
                  <a:pt x="28437" y="2811409"/>
                  <a:pt x="28424" y="2804183"/>
                </a:cubicBezTo>
                <a:lnTo>
                  <a:pt x="21292" y="2790136"/>
                </a:lnTo>
                <a:lnTo>
                  <a:pt x="16179" y="2760208"/>
                </a:lnTo>
                <a:lnTo>
                  <a:pt x="22858" y="2751112"/>
                </a:lnTo>
                <a:lnTo>
                  <a:pt x="18505" y="2740278"/>
                </a:lnTo>
                <a:lnTo>
                  <a:pt x="22482" y="2726489"/>
                </a:lnTo>
                <a:lnTo>
                  <a:pt x="18175" y="2725052"/>
                </a:lnTo>
                <a:lnTo>
                  <a:pt x="10521" y="2715895"/>
                </a:lnTo>
                <a:lnTo>
                  <a:pt x="25499" y="2665666"/>
                </a:lnTo>
                <a:lnTo>
                  <a:pt x="30658" y="2635351"/>
                </a:lnTo>
                <a:cubicBezTo>
                  <a:pt x="30723" y="2625597"/>
                  <a:pt x="30791" y="2615842"/>
                  <a:pt x="30857" y="2606088"/>
                </a:cubicBezTo>
                <a:lnTo>
                  <a:pt x="37532" y="2596456"/>
                </a:lnTo>
                <a:cubicBezTo>
                  <a:pt x="41239" y="2582253"/>
                  <a:pt x="34640" y="2564757"/>
                  <a:pt x="36511" y="2549900"/>
                </a:cubicBezTo>
                <a:lnTo>
                  <a:pt x="53712" y="2496499"/>
                </a:lnTo>
                <a:cubicBezTo>
                  <a:pt x="53527" y="2492743"/>
                  <a:pt x="64725" y="2449625"/>
                  <a:pt x="64540" y="2445869"/>
                </a:cubicBezTo>
                <a:cubicBezTo>
                  <a:pt x="61940" y="2441580"/>
                  <a:pt x="65575" y="2413465"/>
                  <a:pt x="64348" y="2408995"/>
                </a:cubicBezTo>
                <a:cubicBezTo>
                  <a:pt x="100333" y="2407546"/>
                  <a:pt x="71752" y="2329020"/>
                  <a:pt x="101725" y="2335735"/>
                </a:cubicBezTo>
                <a:cubicBezTo>
                  <a:pt x="120512" y="2299003"/>
                  <a:pt x="138791" y="2291744"/>
                  <a:pt x="147278" y="2260088"/>
                </a:cubicBezTo>
                <a:cubicBezTo>
                  <a:pt x="152668" y="2224200"/>
                  <a:pt x="143589" y="2220953"/>
                  <a:pt x="152643" y="2193455"/>
                </a:cubicBezTo>
                <a:cubicBezTo>
                  <a:pt x="152701" y="2159228"/>
                  <a:pt x="131577" y="2138038"/>
                  <a:pt x="161815" y="2107942"/>
                </a:cubicBezTo>
                <a:lnTo>
                  <a:pt x="168884" y="2024270"/>
                </a:lnTo>
                <a:lnTo>
                  <a:pt x="210800" y="1969445"/>
                </a:lnTo>
                <a:lnTo>
                  <a:pt x="215063" y="1961162"/>
                </a:lnTo>
                <a:lnTo>
                  <a:pt x="226767" y="1945112"/>
                </a:lnTo>
                <a:lnTo>
                  <a:pt x="225906" y="1942021"/>
                </a:lnTo>
                <a:lnTo>
                  <a:pt x="220555" y="1935584"/>
                </a:lnTo>
                <a:cubicBezTo>
                  <a:pt x="220179" y="1930292"/>
                  <a:pt x="223282" y="1914884"/>
                  <a:pt x="223648" y="1910265"/>
                </a:cubicBezTo>
                <a:cubicBezTo>
                  <a:pt x="221934" y="1909994"/>
                  <a:pt x="221895" y="1909162"/>
                  <a:pt x="222758" y="1907867"/>
                </a:cubicBezTo>
                <a:lnTo>
                  <a:pt x="229387" y="1899379"/>
                </a:lnTo>
                <a:lnTo>
                  <a:pt x="231548" y="1895114"/>
                </a:lnTo>
                <a:lnTo>
                  <a:pt x="216553" y="1892417"/>
                </a:lnTo>
                <a:cubicBezTo>
                  <a:pt x="209075" y="1884999"/>
                  <a:pt x="222114" y="1866643"/>
                  <a:pt x="209739" y="1861483"/>
                </a:cubicBezTo>
                <a:cubicBezTo>
                  <a:pt x="214584" y="1853278"/>
                  <a:pt x="219066" y="1844665"/>
                  <a:pt x="222950" y="1835810"/>
                </a:cubicBezTo>
                <a:lnTo>
                  <a:pt x="224812" y="1830569"/>
                </a:lnTo>
                <a:lnTo>
                  <a:pt x="224522" y="1830429"/>
                </a:lnTo>
                <a:cubicBezTo>
                  <a:pt x="224224" y="1829219"/>
                  <a:pt x="224571" y="1827468"/>
                  <a:pt x="225830" y="1824832"/>
                </a:cubicBezTo>
                <a:lnTo>
                  <a:pt x="228207" y="1821003"/>
                </a:lnTo>
                <a:lnTo>
                  <a:pt x="230878" y="1807109"/>
                </a:lnTo>
                <a:lnTo>
                  <a:pt x="227355" y="1805316"/>
                </a:lnTo>
                <a:lnTo>
                  <a:pt x="228132" y="1804434"/>
                </a:lnTo>
                <a:cubicBezTo>
                  <a:pt x="237533" y="1798221"/>
                  <a:pt x="248274" y="1797417"/>
                  <a:pt x="223762" y="1784314"/>
                </a:cubicBezTo>
                <a:cubicBezTo>
                  <a:pt x="240655" y="1769422"/>
                  <a:pt x="224912" y="1763793"/>
                  <a:pt x="226521" y="1740358"/>
                </a:cubicBezTo>
                <a:cubicBezTo>
                  <a:pt x="240385" y="1732435"/>
                  <a:pt x="239102" y="1724301"/>
                  <a:pt x="233164" y="1715685"/>
                </a:cubicBezTo>
                <a:cubicBezTo>
                  <a:pt x="245499" y="1694404"/>
                  <a:pt x="240415" y="1672675"/>
                  <a:pt x="245819" y="1647555"/>
                </a:cubicBezTo>
                <a:cubicBezTo>
                  <a:pt x="268668" y="1622803"/>
                  <a:pt x="248434" y="1605585"/>
                  <a:pt x="254317" y="1578752"/>
                </a:cubicBezTo>
                <a:lnTo>
                  <a:pt x="249918" y="1546022"/>
                </a:lnTo>
                <a:cubicBezTo>
                  <a:pt x="251996" y="1543635"/>
                  <a:pt x="248777" y="1521210"/>
                  <a:pt x="248927" y="1519929"/>
                </a:cubicBezTo>
                <a:lnTo>
                  <a:pt x="248704" y="1519731"/>
                </a:lnTo>
                <a:lnTo>
                  <a:pt x="252245" y="1514846"/>
                </a:lnTo>
                <a:cubicBezTo>
                  <a:pt x="255314" y="1501295"/>
                  <a:pt x="252199" y="1477394"/>
                  <a:pt x="254681" y="1463304"/>
                </a:cubicBezTo>
                <a:cubicBezTo>
                  <a:pt x="257024" y="1459891"/>
                  <a:pt x="268983" y="1432466"/>
                  <a:pt x="267138" y="1430305"/>
                </a:cubicBezTo>
                <a:lnTo>
                  <a:pt x="266110" y="1429568"/>
                </a:lnTo>
                <a:lnTo>
                  <a:pt x="286784" y="1404045"/>
                </a:lnTo>
                <a:lnTo>
                  <a:pt x="294521" y="1360879"/>
                </a:lnTo>
                <a:lnTo>
                  <a:pt x="324750" y="1301993"/>
                </a:lnTo>
                <a:lnTo>
                  <a:pt x="328780" y="1210776"/>
                </a:lnTo>
                <a:cubicBezTo>
                  <a:pt x="344171" y="1197232"/>
                  <a:pt x="343390" y="1192124"/>
                  <a:pt x="346123" y="1157176"/>
                </a:cubicBezTo>
                <a:cubicBezTo>
                  <a:pt x="359383" y="1110140"/>
                  <a:pt x="355619" y="1111028"/>
                  <a:pt x="349331" y="1063288"/>
                </a:cubicBezTo>
                <a:cubicBezTo>
                  <a:pt x="364194" y="1005331"/>
                  <a:pt x="362778" y="969963"/>
                  <a:pt x="431245" y="889417"/>
                </a:cubicBezTo>
                <a:lnTo>
                  <a:pt x="459477" y="816346"/>
                </a:lnTo>
                <a:cubicBezTo>
                  <a:pt x="465006" y="808083"/>
                  <a:pt x="496978" y="764380"/>
                  <a:pt x="489268" y="752692"/>
                </a:cubicBezTo>
                <a:lnTo>
                  <a:pt x="505368" y="724368"/>
                </a:lnTo>
                <a:lnTo>
                  <a:pt x="511178" y="722494"/>
                </a:lnTo>
                <a:lnTo>
                  <a:pt x="514451" y="717531"/>
                </a:lnTo>
                <a:cubicBezTo>
                  <a:pt x="514171" y="710761"/>
                  <a:pt x="513893" y="703992"/>
                  <a:pt x="513612" y="697222"/>
                </a:cubicBezTo>
                <a:cubicBezTo>
                  <a:pt x="513272" y="693376"/>
                  <a:pt x="513720" y="690905"/>
                  <a:pt x="514772" y="689289"/>
                </a:cubicBezTo>
                <a:lnTo>
                  <a:pt x="515249" y="689151"/>
                </a:lnTo>
                <a:cubicBezTo>
                  <a:pt x="515320" y="686637"/>
                  <a:pt x="515389" y="684122"/>
                  <a:pt x="515461" y="681608"/>
                </a:cubicBezTo>
                <a:cubicBezTo>
                  <a:pt x="522970" y="666964"/>
                  <a:pt x="551123" y="617831"/>
                  <a:pt x="560298" y="601285"/>
                </a:cubicBezTo>
                <a:cubicBezTo>
                  <a:pt x="558549" y="585107"/>
                  <a:pt x="540289" y="573171"/>
                  <a:pt x="570504" y="582332"/>
                </a:cubicBezTo>
                <a:cubicBezTo>
                  <a:pt x="570816" y="577121"/>
                  <a:pt x="573898" y="574271"/>
                  <a:pt x="578347" y="572511"/>
                </a:cubicBezTo>
                <a:lnTo>
                  <a:pt x="580375" y="572092"/>
                </a:lnTo>
                <a:lnTo>
                  <a:pt x="575722" y="536015"/>
                </a:lnTo>
                <a:lnTo>
                  <a:pt x="578705" y="531675"/>
                </a:lnTo>
                <a:lnTo>
                  <a:pt x="564084" y="491380"/>
                </a:lnTo>
                <a:cubicBezTo>
                  <a:pt x="560969" y="487340"/>
                  <a:pt x="560134" y="482008"/>
                  <a:pt x="564457" y="473782"/>
                </a:cubicBezTo>
                <a:lnTo>
                  <a:pt x="566413" y="472000"/>
                </a:lnTo>
                <a:lnTo>
                  <a:pt x="584600" y="354566"/>
                </a:lnTo>
                <a:cubicBezTo>
                  <a:pt x="586100" y="325288"/>
                  <a:pt x="584583" y="317533"/>
                  <a:pt x="588077" y="265704"/>
                </a:cubicBezTo>
                <a:cubicBezTo>
                  <a:pt x="588008" y="205530"/>
                  <a:pt x="578491" y="226511"/>
                  <a:pt x="580576" y="187093"/>
                </a:cubicBezTo>
                <a:cubicBezTo>
                  <a:pt x="579265" y="162458"/>
                  <a:pt x="569240" y="117589"/>
                  <a:pt x="587928" y="130336"/>
                </a:cubicBezTo>
                <a:cubicBezTo>
                  <a:pt x="552635" y="69804"/>
                  <a:pt x="604651" y="82036"/>
                  <a:pt x="593881" y="17287"/>
                </a:cubicBezTo>
                <a:cubicBezTo>
                  <a:pt x="600399" y="13784"/>
                  <a:pt x="605413" y="8440"/>
                  <a:pt x="609224" y="1705"/>
                </a:cubicBezTo>
                <a:close/>
              </a:path>
            </a:pathLst>
          </a:cu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7AAE18-12D5-623E-71D4-F10667C55480}"/>
              </a:ext>
            </a:extLst>
          </p:cNvPr>
          <p:cNvSpPr txBox="1"/>
          <p:nvPr/>
        </p:nvSpPr>
        <p:spPr>
          <a:xfrm>
            <a:off x="582386" y="1866900"/>
            <a:ext cx="129540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erlin Sans FB Demi" panose="020E0802020502020306" pitchFamily="34" charset="0"/>
              </a:rPr>
              <a:t>Limited Visual Representation of Unpacked Products: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Unpacked items like fruits, vegetables, and grocery products in physical supermarket stores lack comprehensive visual representation, unlike their digital counterparts in grocery apps.</a:t>
            </a:r>
          </a:p>
          <a:p>
            <a:endParaRPr lang="en-US" sz="3200" dirty="0"/>
          </a:p>
          <a:p>
            <a:r>
              <a:rPr lang="en-US" sz="3200" b="1" dirty="0">
                <a:latin typeface="Berlin Sans FB Demi" panose="020E0802020502020306" pitchFamily="34" charset="0"/>
              </a:rPr>
              <a:t>Inadequate Information for Informed Choices: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Consumers face challenges in accessing vital details such as freshness, nutritional information, and import source for unpacked edible items, leading to difficulties in making informed purchasing decisions.</a:t>
            </a:r>
          </a:p>
          <a:p>
            <a:endParaRPr lang="en-US" sz="3200" dirty="0"/>
          </a:p>
          <a:p>
            <a:r>
              <a:rPr lang="en-US" sz="3200" b="1" dirty="0">
                <a:latin typeface="Berlin Sans FB Demi" panose="020E0802020502020306" pitchFamily="34" charset="0"/>
              </a:rPr>
              <a:t>Need for Enhanced Transparency and Accessibility: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There is a growing demand for improved transparency through visual and informative cues on unpacked products in-store, bridging the gap between the online and offline shopping experiences.</a:t>
            </a:r>
            <a:endParaRPr lang="en-GB" sz="3200" dirty="0"/>
          </a:p>
        </p:txBody>
      </p:sp>
    </p:spTree>
    <p:extLst>
      <p:ext uri="{365F4CDC-08DC-4A3F-85E8-61F7B0F2545B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92133836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491F54CC-7DEF-4B85-A86E-F7D9CEDAE06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787B800-CA23-45F3-A1F1-48B8421C6C27}"/>
              </a:ext>
            </a:extLst>
          </p:cNvPr>
          <p:cNvSpPr txBox="1"/>
          <p:nvPr/>
        </p:nvSpPr>
        <p:spPr>
          <a:xfrm>
            <a:off x="685800" y="1485900"/>
            <a:ext cx="8229600" cy="609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marR="5080" indent="-635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spc="400" dirty="0" err="1">
                <a:latin typeface="Berlin Sans FB Demi" panose="020E0802020502020306" pitchFamily="34" charset="0"/>
              </a:rPr>
              <a:t>EasyScan</a:t>
            </a:r>
            <a:endParaRPr lang="en-US" sz="4000" b="1" spc="400" dirty="0">
              <a:latin typeface="Berlin Sans FB Demi" panose="020E0802020502020306" pitchFamily="34" charset="0"/>
            </a:endParaRPr>
          </a:p>
          <a:p>
            <a:pPr marL="12700" marR="5080" indent="-635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400" b="1" spc="150" dirty="0">
              <a:latin typeface="Franklin Gothic"/>
            </a:endParaRPr>
          </a:p>
          <a:p>
            <a:pPr marL="12700" marR="5080" indent="-635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b="1" spc="150" dirty="0">
                <a:latin typeface="Franklin Gothic"/>
              </a:rPr>
              <a:t>ǪR </a:t>
            </a:r>
            <a:r>
              <a:rPr lang="en-US" sz="3400" b="1" spc="455" dirty="0">
                <a:latin typeface="Franklin Gothic"/>
              </a:rPr>
              <a:t>Code</a:t>
            </a:r>
            <a:r>
              <a:rPr lang="en-US" sz="3400" b="1" spc="459" dirty="0">
                <a:latin typeface="Franklin Gothic"/>
              </a:rPr>
              <a:t> </a:t>
            </a:r>
            <a:r>
              <a:rPr lang="en-US" sz="3400" b="1" spc="275" dirty="0">
                <a:latin typeface="Franklin Gothic"/>
              </a:rPr>
              <a:t>Enabled </a:t>
            </a:r>
            <a:r>
              <a:rPr lang="en-US" sz="3400" b="1" spc="345" dirty="0">
                <a:latin typeface="Franklin Gothic"/>
              </a:rPr>
              <a:t>Information Display for</a:t>
            </a:r>
            <a:r>
              <a:rPr lang="en-US" sz="3400" b="1" spc="-254" dirty="0">
                <a:latin typeface="Franklin Gothic"/>
              </a:rPr>
              <a:t> </a:t>
            </a:r>
            <a:r>
              <a:rPr lang="en-US" sz="3400" b="1" spc="375" dirty="0">
                <a:latin typeface="Franklin Gothic"/>
              </a:rPr>
              <a:t>Enhancing</a:t>
            </a:r>
            <a:r>
              <a:rPr lang="en-US" sz="3400" b="1" spc="-195" dirty="0">
                <a:latin typeface="Franklin Gothic"/>
              </a:rPr>
              <a:t> </a:t>
            </a:r>
            <a:r>
              <a:rPr lang="en-US" sz="3400" b="1" spc="409" dirty="0">
                <a:latin typeface="Franklin Gothic"/>
              </a:rPr>
              <a:t>Consumer </a:t>
            </a:r>
            <a:r>
              <a:rPr lang="en-US" sz="3400" b="1" spc="-114" dirty="0">
                <a:latin typeface="Franklin Gothic"/>
              </a:rPr>
              <a:t>Ex</a:t>
            </a:r>
            <a:r>
              <a:rPr lang="en-US" sz="3400" b="1" spc="385" dirty="0">
                <a:latin typeface="Franklin Gothic"/>
              </a:rPr>
              <a:t>perience</a:t>
            </a:r>
          </a:p>
          <a:p>
            <a:pPr marL="12700" marR="5080" indent="-635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400" b="1" spc="385" dirty="0">
              <a:latin typeface="Franklin Gothic"/>
            </a:endParaRPr>
          </a:p>
          <a:p>
            <a:pPr marL="12700" marR="5080" indent="-635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b="1" spc="385" dirty="0">
                <a:solidFill>
                  <a:srgbClr val="92D050"/>
                </a:solidFill>
                <a:latin typeface="Franklin Gothic"/>
              </a:rPr>
              <a:t>Emerging Technology</a:t>
            </a:r>
          </a:p>
        </p:txBody>
      </p:sp>
      <p:sp>
        <p:nvSpPr>
          <p:cNvPr id="3" name="TextBox 9">
            <a:extLst>
              <a:ext uri="{B309F21E-6B4B-472E-9C22-338272DA5E9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BFA12A2-E2E7-45AF-878F-8CB3C1299997}"/>
              </a:ext>
            </a:extLst>
          </p:cNvPr>
          <p:cNvSpPr txBox="1"/>
          <p:nvPr/>
        </p:nvSpPr>
        <p:spPr>
          <a:xfrm>
            <a:off x="2156311" y="1257300"/>
            <a:ext cx="6929431" cy="57654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3000" dirty="0"/>
          </a:p>
        </p:txBody>
      </p:sp>
      <p:pic>
        <p:nvPicPr>
          <p:cNvPr id="4" name="object 4">
            <a:extLst>
              <a:ext uri="{F34014BF-BE3F-46EA-8D17-C1A49D4AFF2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AF9009F-28EE-4C08-BAB5-1F1770F4246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77" r="21177"/>
          <a:stretch/>
        </p:blipFill>
        <p:spPr>
          <a:xfrm>
            <a:off x="8610600" y="-38100"/>
            <a:ext cx="9677400" cy="10286991"/>
          </a:xfrm>
          <a:custGeom>
            <a:avLst/>
            <a:gdLst/>
            <a:ahLst/>
            <a:cxnLst/>
            <a:rect l="0" t="0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6"/>
                  <a:pt x="1075471" y="6503186"/>
                </a:cubicBezTo>
                <a:cubicBezTo>
                  <a:pt x="1078378" y="6459933"/>
                  <a:pt x="1055118" y="6427494"/>
                  <a:pt x="1020229" y="6438306"/>
                </a:cubicBezTo>
                <a:cubicBezTo>
                  <a:pt x="953358" y="6459933"/>
                  <a:pt x="921375" y="6398656"/>
                  <a:pt x="883579" y="6351798"/>
                </a:cubicBezTo>
                <a:cubicBezTo>
                  <a:pt x="816707" y="6268895"/>
                  <a:pt x="752743" y="6182388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2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4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2"/>
                  <a:pt x="709132" y="5666948"/>
                  <a:pt x="691686" y="5533581"/>
                </a:cubicBezTo>
                <a:cubicBezTo>
                  <a:pt x="685872" y="5465096"/>
                  <a:pt x="648075" y="5443469"/>
                  <a:pt x="610278" y="5411029"/>
                </a:cubicBezTo>
                <a:cubicBezTo>
                  <a:pt x="482350" y="5299290"/>
                  <a:pt x="345700" y="5198364"/>
                  <a:pt x="238123" y="5046977"/>
                </a:cubicBezTo>
                <a:cubicBezTo>
                  <a:pt x="363144" y="5064998"/>
                  <a:pt x="461997" y="5165925"/>
                  <a:pt x="592833" y="5209177"/>
                </a:cubicBezTo>
                <a:cubicBezTo>
                  <a:pt x="488165" y="5043372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8"/>
                </a:cubicBezTo>
                <a:cubicBezTo>
                  <a:pt x="25879" y="4718968"/>
                  <a:pt x="-14825" y="4700948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1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</p:spPr>
      </p:pic>
    </p:spTree>
    <p:extLst>
      <p:ext uri="{0D580FD6-742F-4663-83BA-1CC63CF79245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92133836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18A7994D-B258-4B79-B61D-B911D1A6E60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5C79C2C-E577-49C6-A0B3-C3A7BBCF0AA9}"/>
              </a:ext>
            </a:extLst>
          </p:cNvPr>
          <p:cNvSpPr txBox="1"/>
          <p:nvPr/>
        </p:nvSpPr>
        <p:spPr>
          <a:xfrm>
            <a:off x="10134600" y="2864744"/>
            <a:ext cx="6553200" cy="428451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179705">
              <a:lnSpc>
                <a:spcPct val="102000"/>
              </a:lnSpc>
              <a:spcBef>
                <a:spcPts val="65"/>
              </a:spcBef>
            </a:pPr>
            <a:r>
              <a:rPr sz="2800" b="1" dirty="0"/>
              <a:t> </a:t>
            </a:r>
            <a:endParaRPr lang="en-US" sz="2450" spc="-370" dirty="0">
              <a:latin typeface="Verdana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6528486-10B5-EB22-EAC5-D73F2C318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3" y="914401"/>
            <a:ext cx="14897098" cy="1714499"/>
          </a:xfrm>
        </p:spPr>
        <p:txBody>
          <a:bodyPr>
            <a:normAutofit/>
          </a:bodyPr>
          <a:lstStyle/>
          <a:p>
            <a:r>
              <a:rPr lang="en-IN" sz="6000" dirty="0">
                <a:latin typeface="Berlin Sans FB Demi" panose="020E0802020502020306" pitchFamily="34" charset="0"/>
              </a:rPr>
              <a:t>QR code</a:t>
            </a:r>
            <a:endParaRPr lang="en-GB" sz="6000" dirty="0">
              <a:latin typeface="Berlin Sans FB Demi" panose="020E0802020502020306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88695D-10CA-9CD1-EF9B-AED65832E866}"/>
              </a:ext>
            </a:extLst>
          </p:cNvPr>
          <p:cNvSpPr txBox="1"/>
          <p:nvPr/>
        </p:nvSpPr>
        <p:spPr>
          <a:xfrm>
            <a:off x="381000" y="2923863"/>
            <a:ext cx="143311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i="0" dirty="0">
                <a:solidFill>
                  <a:schemeClr val="tx1">
                    <a:lumMod val="95000"/>
                  </a:schemeClr>
                </a:solidFill>
                <a:effectLst/>
              </a:rPr>
              <a:t>Quick Response Code (or QR Code) is a </a:t>
            </a:r>
            <a:r>
              <a:rPr lang="en-US" sz="3200" b="0" i="0" u="none" strike="noStrike" dirty="0">
                <a:solidFill>
                  <a:schemeClr val="tx1">
                    <a:lumMod val="95000"/>
                  </a:schemeClr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machine-readable</a:t>
            </a:r>
            <a:r>
              <a:rPr lang="en-US" sz="3200" b="0" i="0" dirty="0">
                <a:solidFill>
                  <a:schemeClr val="tx1">
                    <a:lumMod val="95000"/>
                  </a:schemeClr>
                </a:solidFill>
                <a:effectLst/>
              </a:rPr>
              <a:t> code consisting of an array </a:t>
            </a:r>
          </a:p>
          <a:p>
            <a:r>
              <a:rPr lang="en-US" sz="3200" b="0" i="0" dirty="0">
                <a:solidFill>
                  <a:schemeClr val="tx1">
                    <a:lumMod val="95000"/>
                  </a:schemeClr>
                </a:solidFill>
                <a:effectLst/>
              </a:rPr>
              <a:t>of black and white squares, typically used for storing URLs or other information for </a:t>
            </a:r>
          </a:p>
          <a:p>
            <a:r>
              <a:rPr lang="en-US" sz="3200" b="0" i="0" dirty="0">
                <a:solidFill>
                  <a:schemeClr val="tx1">
                    <a:lumMod val="95000"/>
                  </a:schemeClr>
                </a:solidFill>
                <a:effectLst/>
              </a:rPr>
              <a:t>reading by the camera on a smartphone.</a:t>
            </a:r>
            <a:endParaRPr lang="en-GB" sz="32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E88AF77-9FE6-DAB6-9D1E-A4D35FE03A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788486"/>
            <a:ext cx="4953000" cy="4953000"/>
          </a:xfrm>
          <a:prstGeom prst="rect">
            <a:avLst/>
          </a:prstGeom>
        </p:spPr>
      </p:pic>
      <p:pic>
        <p:nvPicPr>
          <p:cNvPr id="14" name="Picture 13" descr="A qr code scanning on a smartphone&#10;&#10;Description automatically generated">
            <a:extLst>
              <a:ext uri="{FF2B5EF4-FFF2-40B4-BE49-F238E27FC236}">
                <a16:creationId xmlns:a16="http://schemas.microsoft.com/office/drawing/2014/main" id="{1B94AB65-140F-FC97-571B-101470D876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002" y="5019675"/>
            <a:ext cx="7883799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453226"/>
      </p:ext>
      <p:ext uri="{67825614-0BBA-45AD-BB31-6A3C20AD163F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92133836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7EEEECF6-2B89-623E-2753-A745A2DEAADC}"/>
              </a:ext>
            </a:extLst>
          </p:cNvPr>
          <p:cNvSpPr txBox="1">
            <a:spLocks/>
          </p:cNvSpPr>
          <p:nvPr/>
        </p:nvSpPr>
        <p:spPr>
          <a:xfrm>
            <a:off x="2590800" y="4457700"/>
            <a:ext cx="14897098" cy="1714499"/>
          </a:xfrm>
          <a:prstGeom prst="rect">
            <a:avLst/>
          </a:prstGeom>
        </p:spPr>
        <p:txBody>
          <a:bodyPr>
            <a:normAutofit/>
          </a:bodyPr>
          <a:lstStyle>
            <a:lvl1pPr lvl="0" algn="l" rtl="0">
              <a:spcBef>
                <a:spcPct val="0"/>
              </a:spcBef>
              <a:buNone/>
              <a:defRPr lang="en-US" sz="3600" cap="all" dirty="0">
                <a:ln w="3175">
                  <a:noFill/>
                </a:ln>
                <a:solidFill>
                  <a:schemeClr val="tx1"/>
                </a:solidFill>
                <a:latin typeface="+mj-lt"/>
              </a:defRPr>
            </a:lvl1pPr>
            <a:lvl2pPr lvl="1">
              <a:defRPr lang="en-US" dirty="0">
                <a:solidFill>
                  <a:schemeClr val="tx2"/>
                </a:solidFill>
              </a:defRPr>
            </a:lvl2pPr>
            <a:lvl3pPr lvl="2">
              <a:defRPr lang="en-US" dirty="0">
                <a:solidFill>
                  <a:schemeClr val="tx2"/>
                </a:solidFill>
              </a:defRPr>
            </a:lvl3pPr>
            <a:lvl4pPr lvl="3">
              <a:defRPr lang="en-US" dirty="0">
                <a:solidFill>
                  <a:schemeClr val="tx2"/>
                </a:solidFill>
              </a:defRPr>
            </a:lvl4pPr>
            <a:lvl5pPr lvl="4">
              <a:defRPr lang="en-US" dirty="0">
                <a:solidFill>
                  <a:schemeClr val="tx2"/>
                </a:solidFill>
              </a:defRPr>
            </a:lvl5pPr>
            <a:lvl6pPr lvl="5">
              <a:defRPr lang="en-US" dirty="0">
                <a:solidFill>
                  <a:schemeClr val="tx2"/>
                </a:solidFill>
              </a:defRPr>
            </a:lvl6pPr>
            <a:lvl7pPr lvl="6">
              <a:defRPr lang="en-US" dirty="0">
                <a:solidFill>
                  <a:schemeClr val="tx2"/>
                </a:solidFill>
              </a:defRPr>
            </a:lvl7pPr>
            <a:lvl8pPr lvl="7">
              <a:defRPr lang="en-US" dirty="0">
                <a:solidFill>
                  <a:schemeClr val="tx2"/>
                </a:solidFill>
              </a:defRPr>
            </a:lvl8pPr>
            <a:lvl9pPr lvl="8">
              <a:defRPr lang="en-US" dirty="0">
                <a:solidFill>
                  <a:schemeClr val="tx2"/>
                </a:solidFill>
              </a:defRPr>
            </a:lvl9pPr>
          </a:lstStyle>
          <a:p>
            <a:r>
              <a:rPr lang="en-IN" sz="6000" dirty="0">
                <a:latin typeface="Berlin Sans FB Demi" panose="020E0802020502020306" pitchFamily="34" charset="0"/>
              </a:rPr>
              <a:t>proposed concept</a:t>
            </a:r>
            <a:endParaRPr lang="en-GB" sz="600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993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620FA479-EF19-46BA-9A9B-E15501DD322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0209459-5775-499C-A8E2-43DB153AB669}"/>
              </a:ext>
            </a:extLst>
          </p:cNvPr>
          <p:cNvSpPr txBox="1"/>
          <p:nvPr/>
        </p:nvSpPr>
        <p:spPr>
          <a:xfrm>
            <a:off x="1705550" y="3291153"/>
            <a:ext cx="6447849" cy="5862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5080">
              <a:lnSpc>
                <a:spcPct val="90000"/>
              </a:lnSpc>
              <a:spcBef>
                <a:spcPts val="80"/>
              </a:spcBef>
            </a:pPr>
            <a:endParaRPr lang="en-US" sz="3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2D9EFF-8077-475B-0420-A998234C49D1}"/>
              </a:ext>
            </a:extLst>
          </p:cNvPr>
          <p:cNvSpPr txBox="1"/>
          <p:nvPr/>
        </p:nvSpPr>
        <p:spPr>
          <a:xfrm>
            <a:off x="586074" y="1742569"/>
            <a:ext cx="8686800" cy="6801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Berlin Sans FB Demi" panose="020E0802020502020306" pitchFamily="34" charset="0"/>
              </a:rPr>
              <a:t>Automated QR Code Generation:</a:t>
            </a:r>
            <a:endParaRPr lang="en-US" sz="2800" dirty="0">
              <a:latin typeface="Berlin Sans FB Demi" panose="020E0802020502020306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Upon product arrival at Walmart stores, the inventory management system will automatically initiate our integrated application to create QR codes for each item.</a:t>
            </a:r>
          </a:p>
          <a:p>
            <a:endParaRPr lang="en-US" sz="2800" dirty="0"/>
          </a:p>
          <a:p>
            <a:r>
              <a:rPr lang="en-US" sz="3600" b="1" dirty="0">
                <a:latin typeface="Berlin Sans FB Demi" panose="020E0802020502020306" pitchFamily="34" charset="0"/>
              </a:rPr>
              <a:t>Precise Shelf Placement:</a:t>
            </a:r>
            <a:endParaRPr lang="en-US" sz="3200" b="1" dirty="0">
              <a:latin typeface="Berlin Sans FB Demi" panose="020E0802020502020306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QR codes will be dynamically assigned to the exact shelf location where the corresponding product is to be stocked, ensuring accuracy and efficient retrieval.</a:t>
            </a:r>
          </a:p>
          <a:p>
            <a:endParaRPr lang="en-US" sz="2800" dirty="0"/>
          </a:p>
          <a:p>
            <a:r>
              <a:rPr lang="en-US" sz="3200" dirty="0">
                <a:latin typeface="Berlin Sans FB Demi" panose="020E0802020502020306" pitchFamily="34" charset="0"/>
              </a:rPr>
              <a:t>Digital Display Implementation: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Instead of traditional paper labels, QR codes will be showcased on digital screens strategically positioned near the respective shelves, minimizing </a:t>
            </a:r>
            <a:endParaRPr lang="en-GB" sz="2800" dirty="0"/>
          </a:p>
        </p:txBody>
      </p:sp>
      <p:pic>
        <p:nvPicPr>
          <p:cNvPr id="10" name="Picture 9" descr="A qr code on a screen&#10;&#10;Description automatically generated">
            <a:extLst>
              <a:ext uri="{FF2B5EF4-FFF2-40B4-BE49-F238E27FC236}">
                <a16:creationId xmlns:a16="http://schemas.microsoft.com/office/drawing/2014/main" id="{3E45A4DD-1FC4-A456-CE8F-44AAF106BF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92"/>
          <a:stretch/>
        </p:blipFill>
        <p:spPr>
          <a:xfrm>
            <a:off x="10287000" y="0"/>
            <a:ext cx="8610600" cy="1018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457863"/>
      </p:ext>
      <p:ext uri="{365F4CDC-08DC-4A3F-85E8-61F7B0F2545B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92133836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620FA479-EF19-46BA-9A9B-E15501DD322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0209459-5775-499C-A8E2-43DB153AB669}"/>
              </a:ext>
            </a:extLst>
          </p:cNvPr>
          <p:cNvSpPr txBox="1"/>
          <p:nvPr/>
        </p:nvSpPr>
        <p:spPr>
          <a:xfrm>
            <a:off x="1705550" y="3291153"/>
            <a:ext cx="6447849" cy="5862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5080">
              <a:lnSpc>
                <a:spcPct val="90000"/>
              </a:lnSpc>
              <a:spcBef>
                <a:spcPts val="80"/>
              </a:spcBef>
            </a:pPr>
            <a:endParaRPr lang="en-US" sz="3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2D9EFF-8077-475B-0420-A998234C49D1}"/>
              </a:ext>
            </a:extLst>
          </p:cNvPr>
          <p:cNvSpPr txBox="1"/>
          <p:nvPr/>
        </p:nvSpPr>
        <p:spPr>
          <a:xfrm>
            <a:off x="914400" y="1714500"/>
            <a:ext cx="8686800" cy="7602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Berlin Sans FB Demi" panose="020E0802020502020306" pitchFamily="34" charset="0"/>
              </a:rPr>
              <a:t>Comprehensive Information Access: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Each QR code will link to a user-friendly interface, offering a gateway to essential product details such as nutritional information, seller credentials, manufacturing and expiry dates, as well as the origin source provided by the seller.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r>
              <a:rPr lang="en-US" sz="4000" dirty="0">
                <a:latin typeface="Berlin Sans FB Demi" panose="020E0802020502020306" pitchFamily="34" charset="0"/>
              </a:rPr>
              <a:t>Seamless Consumer Interaction: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Shoppers can easily scan the QR codes using their smartphones, enabling instant access to specific product information and fostering a more transparent and informed shopping experience.</a:t>
            </a:r>
            <a:endParaRPr lang="en-GB" sz="3200" dirty="0"/>
          </a:p>
          <a:p>
            <a:endParaRPr lang="en-GB"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0C04A8-0CDA-50B0-E645-FC1468B16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6" r="7746"/>
          <a:stretch/>
        </p:blipFill>
        <p:spPr>
          <a:xfrm>
            <a:off x="10287000" y="0"/>
            <a:ext cx="8001000" cy="1018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997674"/>
      </p:ext>
      <p:ext uri="{365F4CDC-08DC-4A3F-85E8-61F7B0F2545B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92133836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7EEEECF6-2B89-623E-2753-A745A2DEAADC}"/>
              </a:ext>
            </a:extLst>
          </p:cNvPr>
          <p:cNvSpPr txBox="1">
            <a:spLocks/>
          </p:cNvSpPr>
          <p:nvPr/>
        </p:nvSpPr>
        <p:spPr>
          <a:xfrm>
            <a:off x="2590800" y="4457700"/>
            <a:ext cx="14897098" cy="1714499"/>
          </a:xfrm>
          <a:prstGeom prst="rect">
            <a:avLst/>
          </a:prstGeom>
        </p:spPr>
        <p:txBody>
          <a:bodyPr>
            <a:normAutofit/>
          </a:bodyPr>
          <a:lstStyle>
            <a:lvl1pPr lvl="0" algn="l" rtl="0">
              <a:spcBef>
                <a:spcPct val="0"/>
              </a:spcBef>
              <a:buNone/>
              <a:defRPr lang="en-US" sz="3600" cap="all" dirty="0">
                <a:ln w="3175">
                  <a:noFill/>
                </a:ln>
                <a:solidFill>
                  <a:schemeClr val="tx1"/>
                </a:solidFill>
                <a:latin typeface="+mj-lt"/>
              </a:defRPr>
            </a:lvl1pPr>
            <a:lvl2pPr lvl="1">
              <a:defRPr lang="en-US" dirty="0">
                <a:solidFill>
                  <a:schemeClr val="tx2"/>
                </a:solidFill>
              </a:defRPr>
            </a:lvl2pPr>
            <a:lvl3pPr lvl="2">
              <a:defRPr lang="en-US" dirty="0">
                <a:solidFill>
                  <a:schemeClr val="tx2"/>
                </a:solidFill>
              </a:defRPr>
            </a:lvl3pPr>
            <a:lvl4pPr lvl="3">
              <a:defRPr lang="en-US" dirty="0">
                <a:solidFill>
                  <a:schemeClr val="tx2"/>
                </a:solidFill>
              </a:defRPr>
            </a:lvl4pPr>
            <a:lvl5pPr lvl="4">
              <a:defRPr lang="en-US" dirty="0">
                <a:solidFill>
                  <a:schemeClr val="tx2"/>
                </a:solidFill>
              </a:defRPr>
            </a:lvl5pPr>
            <a:lvl6pPr lvl="5">
              <a:defRPr lang="en-US" dirty="0">
                <a:solidFill>
                  <a:schemeClr val="tx2"/>
                </a:solidFill>
              </a:defRPr>
            </a:lvl6pPr>
            <a:lvl7pPr lvl="6">
              <a:defRPr lang="en-US" dirty="0">
                <a:solidFill>
                  <a:schemeClr val="tx2"/>
                </a:solidFill>
              </a:defRPr>
            </a:lvl7pPr>
            <a:lvl8pPr lvl="7">
              <a:defRPr lang="en-US" dirty="0">
                <a:solidFill>
                  <a:schemeClr val="tx2"/>
                </a:solidFill>
              </a:defRPr>
            </a:lvl8pPr>
            <a:lvl9pPr lvl="8">
              <a:defRPr lang="en-US" dirty="0">
                <a:solidFill>
                  <a:schemeClr val="tx2"/>
                </a:solidFill>
              </a:defRPr>
            </a:lvl9pPr>
          </a:lstStyle>
          <a:p>
            <a:r>
              <a:rPr lang="en-IN" sz="6000" dirty="0">
                <a:latin typeface="Berlin Sans FB Demi" panose="020E0802020502020306" pitchFamily="34" charset="0"/>
              </a:rPr>
              <a:t>Proof of concept (POC)</a:t>
            </a:r>
            <a:endParaRPr lang="en-GB" sz="600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610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491F54CC-7DEF-4B85-A86E-F7D9CEDAE06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787B800-CA23-45F3-A1F1-48B8421C6C27}"/>
              </a:ext>
            </a:extLst>
          </p:cNvPr>
          <p:cNvSpPr txBox="1"/>
          <p:nvPr/>
        </p:nvSpPr>
        <p:spPr>
          <a:xfrm>
            <a:off x="685800" y="1485900"/>
            <a:ext cx="8229600" cy="609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marR="5080" indent="-635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400" b="1" spc="385" dirty="0">
              <a:solidFill>
                <a:srgbClr val="92D050"/>
              </a:solidFill>
              <a:latin typeface="Franklin Gothic"/>
            </a:endParaRPr>
          </a:p>
        </p:txBody>
      </p:sp>
      <p:sp>
        <p:nvSpPr>
          <p:cNvPr id="3" name="TextBox 9">
            <a:extLst>
              <a:ext uri="{B309F21E-6B4B-472E-9C22-338272DA5E9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BFA12A2-E2E7-45AF-878F-8CB3C1299997}"/>
              </a:ext>
            </a:extLst>
          </p:cNvPr>
          <p:cNvSpPr txBox="1"/>
          <p:nvPr/>
        </p:nvSpPr>
        <p:spPr>
          <a:xfrm>
            <a:off x="914400" y="723900"/>
            <a:ext cx="6987689" cy="76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800" b="1" dirty="0">
                <a:latin typeface="Berlin Sans FB Demi" panose="020E0802020502020306" pitchFamily="34" charset="0"/>
              </a:rPr>
              <a:t>HIGH LEVEL OVERVIEW</a:t>
            </a:r>
          </a:p>
        </p:txBody>
      </p:sp>
    </p:spTree>
    <p:extLst>
      <p:ext uri="{BB962C8B-B14F-4D97-AF65-F5344CB8AC3E}">
        <p14:creationId xmlns:p14="http://schemas.microsoft.com/office/powerpoint/2010/main" val="3073643514"/>
      </p:ext>
      <p:ext uri="{0D580FD6-742F-4663-83BA-1CC63CF79245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921338367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rgbClr val="000000"/>
      </a:dk1>
      <a:lt1>
        <a:srgbClr val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</a:fillStyleLst>
      <a:lnStyleLst>
        <a:ln w="9525" cap="rnd">
          <a:solidFill>
            <a:schemeClr val="phClr"/>
          </a:solidFill>
          <a:prstDash val="solid"/>
        </a:ln>
        <a:ln w="19050" cap="rnd">
          <a:solidFill>
            <a:schemeClr val="phClr"/>
          </a:solidFill>
          <a:prstDash val="solid"/>
        </a:ln>
        <a:ln w="25400" cap="rnd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0"/>
        </a:gradFill>
        <a:blipFill dpi="0" rotWithShape="1">
          <a:blip xmlns:r="http://schemas.openxmlformats.org/officeDocument/2006/relationships" r:embed="rId1"/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elestial">
  <a:themeElements>
    <a:clrScheme name="Celestial">
      <a:dk1>
        <a:srgbClr val="000000"/>
      </a:dk1>
      <a:lt1>
        <a:srgbClr val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</a:fillStyleLst>
      <a:lnStyleLst>
        <a:ln w="9525" cap="rnd">
          <a:solidFill>
            <a:schemeClr val="phClr"/>
          </a:solidFill>
          <a:prstDash val="solid"/>
        </a:ln>
        <a:ln w="19050" cap="rnd">
          <a:solidFill>
            <a:schemeClr val="phClr"/>
          </a:solidFill>
          <a:prstDash val="solid"/>
        </a:ln>
        <a:ln w="25400" cap="rnd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0"/>
        </a:gradFill>
        <a:blipFill dpi="0" rotWithShape="1">
          <a:blip xmlns:r="http://schemas.openxmlformats.org/officeDocument/2006/relationships" r:embed="rId1"/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413</Words>
  <Application>Microsoft Office PowerPoint</Application>
  <PresentationFormat>Custom</PresentationFormat>
  <Paragraphs>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Franklin Gothic</vt:lpstr>
      <vt:lpstr>Calibri</vt:lpstr>
      <vt:lpstr>Arial</vt:lpstr>
      <vt:lpstr>Verdana</vt:lpstr>
      <vt:lpstr>Berlin Sans FB Demi</vt:lpstr>
      <vt:lpstr>Calibri Light</vt:lpstr>
      <vt:lpstr>Celestial</vt:lpstr>
      <vt:lpstr>PowerPoint Presentation</vt:lpstr>
      <vt:lpstr>Problem Statement</vt:lpstr>
      <vt:lpstr>PowerPoint Presentation</vt:lpstr>
      <vt:lpstr>QR 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maitreyi</dc:creator>
  <cp:lastModifiedBy>yashaswi aryan</cp:lastModifiedBy>
  <cp:revision>9</cp:revision>
  <dcterms:created xsi:type="dcterms:W3CDTF">2023-08-15T13:45:01Z</dcterms:created>
  <dcterms:modified xsi:type="dcterms:W3CDTF">2023-08-16T19:47:20Z</dcterms:modified>
</cp:coreProperties>
</file>