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38515-F541-4AE6-9055-616FB5A87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718475-C7A6-40E4-8A09-792234A8E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0199B-CDB4-4A0E-A7EB-CF43F7FB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9E2C9-9FD2-4DCE-9476-1B7731FD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CCDBD-6F0A-4576-802B-7AD8D997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28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8865A-3F80-4553-A90E-E4A64D0E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E4CCC0-3F91-47B1-9DF0-608B21399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C82533-537F-420A-AE4C-76A70B99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5DD174-CA8F-4406-82C9-FA02EA4A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DD27B-9FAA-495B-AB11-5E9698E4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1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7F0F3E-8576-4603-A606-E4D45BF74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B0E7B5-77DE-4AC5-A492-953837215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D5A8F-12FF-4EB1-9DE2-BDBF343C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A0DD6C-3550-4F5B-BB4F-0B335F9C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943149-A1F7-4AA9-BE99-1C763155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95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917AD-F279-44D4-A8D9-864D649A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ED027-9E8F-4919-B533-C40E220A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EB0C9-B347-449E-8038-7722B97F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6BAB4-CBCB-4AF4-9DAB-F0E6AD8D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04CA1-AFC5-40E8-BCBF-35B0B070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8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E581B-E3E5-48B6-9C8F-5F8D5003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329442-F02F-4990-8BCE-2CEF8224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33D35-412D-465F-928C-5A6736BC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0475F2-C981-4E79-8EA3-2C4D6E86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4FCB-C6A1-4C9F-81D5-A1EC61C4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0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75D73-20F3-4D75-B00F-85D080DB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CAC14-9C39-4489-A53A-2E700450E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FABE24-B6BF-4904-80E2-6AD8EC4F1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A46DB9-CD6A-4096-ABFF-1EA1732B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B05D34-D838-4BA6-9CDB-FD521CAC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551E4A-3370-4C4E-880B-6775DC72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7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4CD74-0EAC-4EC1-9688-F56D4AE9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146266-80EA-461E-A9BA-26F10903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891995-D78A-4E7B-9128-D59CB6A76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7DDF72-36C4-4A7F-B1EA-BC1BD7657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568F5C-BF36-4F37-89B7-01177CC56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7B6AA2-EFA9-4B2B-8DB4-EA3D6719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E0AEF-0F22-4203-9C50-5457D6CC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4E4999-AF39-4420-A983-5754BD57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25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EE11-D629-4559-9B1B-AE55B76B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49B8A8-ADBE-4BBC-956E-A5A3B98D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3E47BB-13B3-41AF-9D81-BBEE8E13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CCAFBD-F6C8-4257-8258-44AEE8E3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5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10D0AB-5B38-4B59-AD43-C6AC9A64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AC0AF0-B013-49EC-AD9D-C5EE91A9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5E4497-E046-45C7-ADD3-53DD4368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97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31246-70DF-4561-8296-F7702CAD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4887B-A600-414B-AA9F-857183AC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A43B76-E438-4FDC-8A93-493847437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667480-C35C-4979-AA73-2B2C711E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2A0B18-F130-4A11-88AB-597477C1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E4080E-3C55-4767-BF51-CB60EF31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97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4D63E-E13E-42E5-A8C5-8A9C3F14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CF05F3-8F31-4EE9-9B93-58B7B3433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5A5184-0C2D-4732-A0C7-482CBF230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7F4026-06C6-4D16-982C-BF1787CA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15B682-3A66-4E86-BC69-985B4C41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8FC57-3C56-4585-99EE-7E611D0E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3D6E2D-4CA9-47E3-BEDA-750BB02E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49D007-C7E1-4E3C-BCFA-EA68B549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8C56FD-565A-4361-B5C5-C3925A2A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E590A-F60C-4CB9-B717-A8FEA097B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133CBE-9FB2-44F1-AFB7-5094752D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28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E34BCF6-0771-41D7-AEF7-D0EDC19F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18" y="957263"/>
            <a:ext cx="3714750" cy="14668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9D528E-3DA0-465D-9879-073738919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33" y="520700"/>
            <a:ext cx="3971925" cy="26098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55A15B-AFD4-4115-8409-63A84D380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081" y="3501231"/>
            <a:ext cx="36385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4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544F9-F9B8-4E0B-BFD8-67EA2D5C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15613-00D0-476A-A747-DFB99CB2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Bildergebnis fÃ¼r github">
            <a:extLst>
              <a:ext uri="{FF2B5EF4-FFF2-40B4-BE49-F238E27FC236}">
                <a16:creationId xmlns:a16="http://schemas.microsoft.com/office/drawing/2014/main" id="{AC7A0AD2-DC6D-49EA-9495-6B5132B5A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8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32D0A38-F895-4783-89C3-021A107B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666750"/>
            <a:ext cx="9525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Fabiann Pfiff</dc:creator>
  <cp:lastModifiedBy>Fabiann Pfiff</cp:lastModifiedBy>
  <cp:revision>4</cp:revision>
  <dcterms:created xsi:type="dcterms:W3CDTF">2019-05-27T22:13:06Z</dcterms:created>
  <dcterms:modified xsi:type="dcterms:W3CDTF">2019-05-27T22:44:38Z</dcterms:modified>
</cp:coreProperties>
</file>