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6DB81-C8C8-4D13-AF24-CC20538E174B}" v="3" dt="2019-05-27T23:49:10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Das </a:t>
            </a:r>
            <a:r>
              <a:rPr lang="en-US" dirty="0" err="1"/>
              <a:t>genderneutrale</a:t>
            </a:r>
            <a:r>
              <a:rPr lang="en-US" dirty="0"/>
              <a:t> </a:t>
            </a:r>
            <a:r>
              <a:rPr lang="en-US" dirty="0" err="1"/>
              <a:t>Adressbuch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"Die </a:t>
            </a:r>
            <a:r>
              <a:rPr lang="en-US" dirty="0" err="1"/>
              <a:t>individualität</a:t>
            </a:r>
            <a:r>
              <a:rPr lang="en-US" dirty="0"/>
              <a:t> der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wiegt</a:t>
            </a:r>
            <a:r>
              <a:rPr lang="en-US" dirty="0"/>
              <a:t> </a:t>
            </a:r>
            <a:r>
              <a:rPr lang="en-US" dirty="0" err="1"/>
              <a:t>genau</a:t>
            </a:r>
            <a:r>
              <a:rPr lang="en-US" dirty="0"/>
              <a:t> so </a:t>
            </a:r>
            <a:r>
              <a:rPr lang="en-US" dirty="0" err="1"/>
              <a:t>hoch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die </a:t>
            </a:r>
            <a:r>
              <a:rPr lang="en-US" dirty="0" err="1"/>
              <a:t>individualität</a:t>
            </a:r>
            <a:r>
              <a:rPr lang="en-US" dirty="0"/>
              <a:t> des </a:t>
            </a:r>
            <a:r>
              <a:rPr lang="en-US" dirty="0" err="1"/>
              <a:t>Anwenders</a:t>
            </a:r>
            <a:r>
              <a:rPr lang="en-US" dirty="0"/>
              <a:t>, Horatio" - Nico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5C2B9-EAFF-4C13-8272-AE1421D1433A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Projektstrukturplan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2/8</a:t>
            </a:r>
          </a:p>
        </p:txBody>
      </p:sp>
      <p:pic>
        <p:nvPicPr>
          <p:cNvPr id="6" name="Picture 6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C39EED5A-DE14-4D11-B74F-58BE948AD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636" y="2728968"/>
            <a:ext cx="9475693" cy="30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5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3/8</a:t>
            </a:r>
          </a:p>
        </p:txBody>
      </p:sp>
      <p:pic>
        <p:nvPicPr>
          <p:cNvPr id="3" name="Picture 3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D9DC73C-5254-497D-B4CC-5FB503F7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53" y="3072177"/>
            <a:ext cx="10174940" cy="21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GitHub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4/8</a:t>
            </a:r>
          </a:p>
        </p:txBody>
      </p:sp>
      <p:pic>
        <p:nvPicPr>
          <p:cNvPr id="4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5D9D98FB-56C1-482E-811D-36D380FFE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6" y="1843205"/>
            <a:ext cx="7655856" cy="443560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C6425A8-08B6-464C-AC3E-616090268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27" y="1599744"/>
            <a:ext cx="9777307" cy="52582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7BAB927-266B-45CA-98AC-C480F36ED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66" y="1546324"/>
            <a:ext cx="10219229" cy="53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6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Besondere Herausforderung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5/8</a:t>
            </a:r>
          </a:p>
        </p:txBody>
      </p:sp>
      <p:pic>
        <p:nvPicPr>
          <p:cNvPr id="7" name="Picture 7" descr="Ein Bild, das Person, Mann, Schlips, tragen enthält.&#10;&#10;Mit sehr hoher Zuverlässigkeit generierte Beschreibung">
            <a:extLst>
              <a:ext uri="{FF2B5EF4-FFF2-40B4-BE49-F238E27FC236}">
                <a16:creationId xmlns:a16="http://schemas.microsoft.com/office/drawing/2014/main" id="{D362DB47-7A26-4443-88E7-2C87754CD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80000">
            <a:off x="1431767" y="3047869"/>
            <a:ext cx="3167903" cy="26429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A489AB0-E31B-4CDF-B4AD-F8630BFB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3806">
            <a:off x="5160667" y="2925704"/>
            <a:ext cx="5564749" cy="30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Struktogramme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6/8</a:t>
            </a:r>
          </a:p>
        </p:txBody>
      </p:sp>
      <p:pic>
        <p:nvPicPr>
          <p:cNvPr id="4" name="Picture 5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E04206BA-8D5E-4E79-A71D-C39DE8EC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554381"/>
            <a:ext cx="3714750" cy="1466850"/>
          </a:xfrm>
          <a:prstGeom prst="rect">
            <a:avLst/>
          </a:prstGeom>
        </p:spPr>
      </p:pic>
      <p:pic>
        <p:nvPicPr>
          <p:cNvPr id="8" name="Picture 8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9356E3EB-B5E1-4EE8-8277-D4F98DFC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597" y="2329702"/>
            <a:ext cx="3971925" cy="2609850"/>
          </a:xfrm>
          <a:prstGeom prst="rect">
            <a:avLst/>
          </a:prstGeom>
        </p:spPr>
      </p:pic>
      <p:pic>
        <p:nvPicPr>
          <p:cNvPr id="10" name="Picture 10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C80FD7-0C8E-4115-B128-6586C5A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249" y="4220696"/>
            <a:ext cx="3648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8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7/8</a:t>
            </a:r>
          </a:p>
        </p:txBody>
      </p:sp>
      <p:pic>
        <p:nvPicPr>
          <p:cNvPr id="4" name="Picture 5" descr="Ein Bild, das Mann, Person, Text, Zeitung enthält.&#10;&#10;Mit sehr hoher Zuverlässigkeit generierte Beschreibung">
            <a:extLst>
              <a:ext uri="{FF2B5EF4-FFF2-40B4-BE49-F238E27FC236}">
                <a16:creationId xmlns:a16="http://schemas.microsoft.com/office/drawing/2014/main" id="{87E4D388-80E1-48DB-9B90-F38000C5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">
            <a:off x="1238303" y="3248299"/>
            <a:ext cx="3908609" cy="2598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0A2470-E836-4AFC-857D-23D0CD7EE214}"/>
              </a:ext>
            </a:extLst>
          </p:cNvPr>
          <p:cNvSpPr txBox="1"/>
          <p:nvPr/>
        </p:nvSpPr>
        <p:spPr>
          <a:xfrm>
            <a:off x="5235388" y="3433483"/>
            <a:ext cx="58808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/>
              <a:t>Over </a:t>
            </a:r>
            <a:r>
              <a:rPr lang="de-DE" sz="3200" dirty="0" err="1"/>
              <a:t>to</a:t>
            </a:r>
            <a:r>
              <a:rPr lang="de-DE" sz="3200" dirty="0"/>
              <a:t> Demo </a:t>
            </a:r>
            <a:r>
              <a:rPr lang="de-DE" sz="3200" dirty="0" err="1"/>
              <a:t>please</a:t>
            </a:r>
            <a:r>
              <a:rPr lang="de-DE" sz="3200" dirty="0"/>
              <a:t> →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8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E6CC-F876-4B0D-8CCE-E961AD561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de-DE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B1F1-BD0B-49CA-9517-88485F1BDB50}"/>
              </a:ext>
            </a:extLst>
          </p:cNvPr>
          <p:cNvSpPr txBox="1"/>
          <p:nvPr/>
        </p:nvSpPr>
        <p:spPr>
          <a:xfrm>
            <a:off x="10434917" y="645459"/>
            <a:ext cx="6813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8/8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A2470-E836-4AFC-857D-23D0CD7EE214}"/>
              </a:ext>
            </a:extLst>
          </p:cNvPr>
          <p:cNvSpPr txBox="1"/>
          <p:nvPr/>
        </p:nvSpPr>
        <p:spPr>
          <a:xfrm>
            <a:off x="5235388" y="3433483"/>
            <a:ext cx="58808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dirty="0"/>
              <a:t>Over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them</a:t>
            </a:r>
            <a:r>
              <a:rPr lang="de-DE" sz="3200" dirty="0"/>
              <a:t> Code →</a:t>
            </a:r>
            <a:endParaRPr lang="de-DE" dirty="0"/>
          </a:p>
        </p:txBody>
      </p:sp>
      <p:pic>
        <p:nvPicPr>
          <p:cNvPr id="3" name="Picture 5" descr="Ein Bild, das Person, drinnen, Mann enthält.&#10;&#10;Mit hoher Zuverlässigkeit generierte Beschreibung">
            <a:extLst>
              <a:ext uri="{FF2B5EF4-FFF2-40B4-BE49-F238E27FC236}">
                <a16:creationId xmlns:a16="http://schemas.microsoft.com/office/drawing/2014/main" id="{77749C2A-7435-4835-9174-FB7B85F4E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60000">
            <a:off x="2615120" y="2677634"/>
            <a:ext cx="2492188" cy="3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37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49</Words>
  <Application>Microsoft Office PowerPoint</Application>
  <PresentationFormat>Breitbild</PresentationFormat>
  <Paragraphs>19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Das genderneutrale Adressbuch</vt:lpstr>
      <vt:lpstr>Projektstrukturplan</vt:lpstr>
      <vt:lpstr>Zeitplan</vt:lpstr>
      <vt:lpstr>GitHub</vt:lpstr>
      <vt:lpstr>Besondere Herausforderung</vt:lpstr>
      <vt:lpstr>Struktogramme</vt:lpstr>
      <vt:lpstr>Demo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Wezel, Alexander</cp:lastModifiedBy>
  <cp:revision>241</cp:revision>
  <dcterms:created xsi:type="dcterms:W3CDTF">2015-09-22T16:57:55Z</dcterms:created>
  <dcterms:modified xsi:type="dcterms:W3CDTF">2019-05-28T07:39:01Z</dcterms:modified>
</cp:coreProperties>
</file>