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39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9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6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D6E3458-75C7-4282-AB83-2C41EFA37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5"/>
          <a:stretch/>
        </p:blipFill>
        <p:spPr>
          <a:xfrm>
            <a:off x="20" y="10"/>
            <a:ext cx="675684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DD3FF-593A-4C32-983C-9CE48C3F1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GB" sz="4800" dirty="0"/>
              <a:t>Recipe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5EA7B-D4F4-4F6E-A8F3-879782A9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4746686"/>
            <a:ext cx="2978282" cy="992223"/>
          </a:xfrm>
        </p:spPr>
        <p:txBody>
          <a:bodyPr>
            <a:normAutofit/>
          </a:bodyPr>
          <a:lstStyle/>
          <a:p>
            <a:endParaRPr lang="en-GB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1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88AC-88CE-4113-B3EA-1306472F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70" y="2701715"/>
            <a:ext cx="10597392" cy="3849624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GB" sz="21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Instructions</a:t>
            </a:r>
            <a:r>
              <a:rPr lang="en-GB" sz="19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Prepare sourdough starter in advance: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You will need to prepare 50g of active starter (aka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herit"/>
              </a:rPr>
              <a:t>levain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) before you begin mixing the dough. To a clean jar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add 10g starter + 25g water + 25g flour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and let rise until doubled. Depending on the temperature of your kitchen and the maturity of your starter, this can take anywhere from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4-12 hours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Mix the dough: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Transfer the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50g of active starter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350g water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into a large mixing bowl. Stir to distribute the starter evenly. Add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500g bread flour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10g sea salt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to the bowl and use a stiff spatula or your hands to work the ingredients together until it forms a shaggy mass, making sure that there are no dry bits of flour.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Cover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bowl and let the dough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rest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for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1 hour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Stretch and Fold: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Pick up the dough on one side 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stretch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it up and over itself.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Turn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bowl a quarter turn 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repeat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this step until you have turned the bowl a full circle. The dough should form into a tight ball. (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If you have time, let the dough </a:t>
            </a:r>
            <a:r>
              <a:rPr lang="en-GB" b="1" i="1" dirty="0">
                <a:solidFill>
                  <a:srgbClr val="333333"/>
                </a:solidFill>
                <a:effectLst/>
                <a:latin typeface="inherit"/>
              </a:rPr>
              <a:t>rest 30 minutes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 and </a:t>
            </a:r>
            <a:r>
              <a:rPr lang="en-GB" b="1" i="1" dirty="0">
                <a:solidFill>
                  <a:srgbClr val="333333"/>
                </a:solidFill>
                <a:effectLst/>
                <a:latin typeface="inherit"/>
              </a:rPr>
              <a:t>repeat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 the stretch and fold process </a:t>
            </a:r>
            <a:r>
              <a:rPr lang="en-GB" b="1" i="1" dirty="0">
                <a:solidFill>
                  <a:srgbClr val="333333"/>
                </a:solidFill>
                <a:effectLst/>
                <a:latin typeface="inherit"/>
              </a:rPr>
              <a:t>1 to 2 more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 times. This will help to build </a:t>
            </a:r>
            <a:r>
              <a:rPr lang="en-GB" b="1" i="1" dirty="0">
                <a:solidFill>
                  <a:srgbClr val="333333"/>
                </a:solidFill>
                <a:effectLst/>
                <a:latin typeface="inherit"/>
              </a:rPr>
              <a:t>volume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 in the final loaf)</a:t>
            </a:r>
            <a:endParaRPr lang="en-GB" b="0" i="0" dirty="0">
              <a:solidFill>
                <a:srgbClr val="333333"/>
              </a:solidFill>
              <a:effectLst/>
              <a:latin typeface="inheri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Bulk Fermentation: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Cover the bowl and let the dough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ferment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for 7-10 hours on your kitchen counter or in a 65-70°F (18-21°C) area of your home. The dough should have risen by 50% and show signs of fermentation, bubbles on top and sides of the dough.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Shape and Second Rise: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Place the dough on a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lightly floured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surface.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Shape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dough into a ball by pulling 4 sides of the dough into the middle of itself. Turn the dough seam side down and gently cup the dough, pulling and twisting until it forms a tight skin.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herit"/>
              </a:rPr>
              <a:t>Center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 the dough onto a piece of parchment paper, seam-side down.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Place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dough, along with the parchment paper into a bowl 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cover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. Let the dough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rise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for 30 minutes to 1 hour or until it has risen by about 20%.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Score and Bake: 30 minutes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before you're ready to bake,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Preheat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herit"/>
              </a:rPr>
              <a:t>dutch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 oven to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450°F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232°C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). Right before baking, use a sharp razor to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score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top of the dough. Using the parchment paper as a sling,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transfer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dough to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herit"/>
              </a:rPr>
              <a:t>dutch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 oven. Cover and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 bake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for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20 minutes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,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uncover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bake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 additional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25-30 minutes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or until crust is golden brown. The internal temperature of the bread should be around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210°F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(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99°C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). Let the bread cool on a cooling rack until completely cooled before slicing.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542769-7249-41DD-9281-F591C751534B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5491993" cy="155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GB" dirty="0">
              <a:solidFill>
                <a:srgbClr val="5057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7F0A8-BD0D-48EC-BB67-1BBA7FB22A07}"/>
              </a:ext>
            </a:extLst>
          </p:cNvPr>
          <p:cNvSpPr txBox="1">
            <a:spLocks/>
          </p:cNvSpPr>
          <p:nvPr/>
        </p:nvSpPr>
        <p:spPr>
          <a:xfrm>
            <a:off x="937470" y="776903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Ingredients: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100g Sourdough Starter (20 %)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400g White Bread Flour (80 %)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100g Wholemeal Flour (20 %)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350g Water (75 %)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10g Salt (2 %)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D02A0-159F-4383-9353-768E52499E17}"/>
              </a:ext>
            </a:extLst>
          </p:cNvPr>
          <p:cNvSpPr txBox="1"/>
          <p:nvPr/>
        </p:nvSpPr>
        <p:spPr>
          <a:xfrm>
            <a:off x="3867324" y="380984"/>
            <a:ext cx="6098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Wholemeal Sourdough Recipe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2145E-0FB0-4139-922D-73476E77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00" y="909725"/>
            <a:ext cx="2592640" cy="19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88AC-88CE-4113-B3EA-1306472F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70" y="2701715"/>
            <a:ext cx="10597392" cy="3849624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GB" sz="21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Instructions</a:t>
            </a:r>
            <a:r>
              <a:rPr lang="en-GB" sz="19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Prepare sourdough starter in advance: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You will need to prepare 50g of active starter (aka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herit"/>
              </a:rPr>
              <a:t>levain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) before you begin mixing the dough. To a clean jar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add 10g starter + 25g water + 25g flour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and let rise until doubled. Depending on the temperature of your kitchen and the maturity of your starter, this can take anywhere from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4-12 hours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Mix the dough: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Transfer the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50g of active starter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350g water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into a large mixing bowl. Stir to distribute the starter evenly. Add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500g bread flour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10g sea salt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to the bowl and use a stiff spatula or your hands to work the ingredients together until it forms a shaggy mass, making sure that there are no dry bits of flour.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Cover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bowl and let the dough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rest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for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1 hour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Stretch and Fold: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Pick up the dough on one side 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stretch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it up and over itself.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Turn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bowl a quarter turn 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repeat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this step until you have turned the bowl a full circle. The dough should form into a tight ball. (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If you have time, let the dough </a:t>
            </a:r>
            <a:r>
              <a:rPr lang="en-GB" b="1" i="1" dirty="0">
                <a:solidFill>
                  <a:srgbClr val="333333"/>
                </a:solidFill>
                <a:effectLst/>
                <a:latin typeface="inherit"/>
              </a:rPr>
              <a:t>rest 30 minutes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 and </a:t>
            </a:r>
            <a:r>
              <a:rPr lang="en-GB" b="1" i="1" dirty="0">
                <a:solidFill>
                  <a:srgbClr val="333333"/>
                </a:solidFill>
                <a:effectLst/>
                <a:latin typeface="inherit"/>
              </a:rPr>
              <a:t>repeat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 the stretch and fold process </a:t>
            </a:r>
            <a:r>
              <a:rPr lang="en-GB" b="1" i="1" dirty="0">
                <a:solidFill>
                  <a:srgbClr val="333333"/>
                </a:solidFill>
                <a:effectLst/>
                <a:latin typeface="inherit"/>
              </a:rPr>
              <a:t>1 to 2 more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 times. This will help to build </a:t>
            </a:r>
            <a:r>
              <a:rPr lang="en-GB" b="1" i="1" dirty="0">
                <a:solidFill>
                  <a:srgbClr val="333333"/>
                </a:solidFill>
                <a:effectLst/>
                <a:latin typeface="inherit"/>
              </a:rPr>
              <a:t>volume</a:t>
            </a:r>
            <a:r>
              <a:rPr lang="en-GB" b="0" i="1" dirty="0">
                <a:solidFill>
                  <a:srgbClr val="333333"/>
                </a:solidFill>
                <a:effectLst/>
                <a:latin typeface="inherit"/>
              </a:rPr>
              <a:t> in the final loaf)</a:t>
            </a:r>
            <a:endParaRPr lang="en-GB" b="0" i="0" dirty="0">
              <a:solidFill>
                <a:srgbClr val="333333"/>
              </a:solidFill>
              <a:effectLst/>
              <a:latin typeface="inheri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Bulk Fermentation: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Cover the bowl and let the dough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ferment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for 7-10 hours on your kitchen counter or in a 65-70°F (18-21°C) area of your home. The dough should have risen by 50% and show signs of fermentation, bubbles on top and sides of the dough.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Shape and Second Rise: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Place the dough on a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lightly floured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surface.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Shape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dough into a ball by pulling 4 sides of the dough into the middle of itself. Turn the dough seam side down and gently cup the dough, pulling and twisting until it forms a tight skin.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herit"/>
              </a:rPr>
              <a:t>Center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 the dough onto a piece of parchment paper, seam-side down.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Place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dough, along with the parchment paper into a bowl 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cover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. Let the dough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rise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for 30 minutes to 1 hour or until it has risen by about 20%.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Score and Bake: 30 minutes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before you're ready to bake,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Preheat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herit"/>
              </a:rPr>
              <a:t>dutch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 oven to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450°F 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232°C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). Right before baking, use a sharp razor to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score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top of the dough. Using the parchment paper as a sling,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transfer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the dough to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herit"/>
              </a:rPr>
              <a:t>dutch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 oven. Cover and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 bake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for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20 minutes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,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uncover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bake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an additional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25-30 minutes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or until crust is golden brown. The internal temperature of the bread should be around 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210°F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 (</a:t>
            </a:r>
            <a:r>
              <a:rPr lang="en-GB" b="1" i="0" dirty="0">
                <a:solidFill>
                  <a:srgbClr val="333333"/>
                </a:solidFill>
                <a:effectLst/>
                <a:latin typeface="inherit"/>
              </a:rPr>
              <a:t>99°C</a:t>
            </a:r>
            <a:r>
              <a:rPr lang="en-GB" b="0" i="0" dirty="0">
                <a:solidFill>
                  <a:srgbClr val="333333"/>
                </a:solidFill>
                <a:effectLst/>
                <a:latin typeface="inherit"/>
              </a:rPr>
              <a:t>). Let the bread cool on a cooling rack until completely cooled before slicing.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542769-7249-41DD-9281-F591C751534B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5491993" cy="155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GB" dirty="0">
              <a:solidFill>
                <a:srgbClr val="5057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7F0A8-BD0D-48EC-BB67-1BBA7FB22A07}"/>
              </a:ext>
            </a:extLst>
          </p:cNvPr>
          <p:cNvSpPr txBox="1">
            <a:spLocks/>
          </p:cNvSpPr>
          <p:nvPr/>
        </p:nvSpPr>
        <p:spPr>
          <a:xfrm>
            <a:off x="937470" y="776903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Ingredients: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100g Sourdough Starter (20 %)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400g White Bread Flour (80 %)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100g Rye Flour (20 %)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350g Water (75 %)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0575F"/>
                </a:solidFill>
                <a:latin typeface="Source Sans Pro" panose="020B0503030403020204" pitchFamily="34" charset="0"/>
              </a:rPr>
              <a:t>10g Salt (2 %)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D02A0-159F-4383-9353-768E52499E17}"/>
              </a:ext>
            </a:extLst>
          </p:cNvPr>
          <p:cNvSpPr txBox="1"/>
          <p:nvPr/>
        </p:nvSpPr>
        <p:spPr>
          <a:xfrm>
            <a:off x="3867324" y="380984"/>
            <a:ext cx="6098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Rye Sourdough Recipe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7F8FE7-98B0-4EAC-A4FA-92123796E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08" y="776903"/>
            <a:ext cx="2678922" cy="21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4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88AC-88CE-4113-B3EA-1306472F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54" y="3548167"/>
            <a:ext cx="10521891" cy="2667239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GB" sz="21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Instructions</a:t>
            </a:r>
            <a:r>
              <a:rPr lang="en-GB" sz="19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Feed your sourdough starter 12 hours in advance. 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To a clean jar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add 10g starter + 50g water + 50g flour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and let rise until doubled.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Mix the dough and Autolyse: Cover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the bowl and let the dough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rest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for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1 hour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Stretch and Fold, 2-3 sets.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Bulk Fermentation 7-10 hours in 65-70°F (18-21°C)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Shape and Second Rise: Shape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the dough into a tight ball on a lightly floured surface. 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Place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the dough, along with a parchment paper seam-side down into a bowl and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cover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. Let the dough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rise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for 30 minutes to 1 hour.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Score and Bake: Preheat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the </a:t>
            </a:r>
            <a:r>
              <a:rPr lang="en-GB" b="0" i="0" dirty="0" err="1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dutch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 oven to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450°F (232°C)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.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Score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the top of the dough.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Cover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and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bake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for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20 minutes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uncover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bake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 an additional </a:t>
            </a:r>
            <a:r>
              <a:rPr lang="en-GB" b="1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25-30 minutes</a:t>
            </a:r>
            <a:r>
              <a:rPr lang="en-GB" b="0" i="0" dirty="0">
                <a:solidFill>
                  <a:srgbClr val="50575F"/>
                </a:solidFill>
                <a:effectLst/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542769-7249-41DD-9281-F591C751534B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5491993" cy="155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GB" dirty="0">
              <a:solidFill>
                <a:srgbClr val="50575F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7F0A8-BD0D-48EC-BB67-1BBA7FB22A07}"/>
              </a:ext>
            </a:extLst>
          </p:cNvPr>
          <p:cNvSpPr txBox="1">
            <a:spLocks/>
          </p:cNvSpPr>
          <p:nvPr/>
        </p:nvSpPr>
        <p:spPr>
          <a:xfrm>
            <a:off x="835054" y="94711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Ingredients: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D02A0-159F-4383-9353-768E52499E17}"/>
              </a:ext>
            </a:extLst>
          </p:cNvPr>
          <p:cNvSpPr txBox="1"/>
          <p:nvPr/>
        </p:nvSpPr>
        <p:spPr>
          <a:xfrm>
            <a:off x="3741141" y="380984"/>
            <a:ext cx="6098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50575F"/>
                </a:solidFill>
                <a:latin typeface="Source Sans Pro" panose="020B0503030403020204" pitchFamily="34" charset="0"/>
              </a:rPr>
              <a:t>Sourdough Recipes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2657CBE-370D-44AE-91A7-8F64C7B2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53385"/>
              </p:ext>
            </p:extLst>
          </p:nvPr>
        </p:nvGraphicFramePr>
        <p:xfrm>
          <a:off x="2358702" y="1050059"/>
          <a:ext cx="7297024" cy="24132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4256">
                  <a:extLst>
                    <a:ext uri="{9D8B030D-6E8A-4147-A177-3AD203B41FA5}">
                      <a16:colId xmlns:a16="http://schemas.microsoft.com/office/drawing/2014/main" val="3168232133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479862709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1189721751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194857178"/>
                    </a:ext>
                  </a:extLst>
                </a:gridCol>
              </a:tblGrid>
              <a:tr h="323159">
                <a:tc>
                  <a:txBody>
                    <a:bodyPr/>
                    <a:lstStyle/>
                    <a:p>
                      <a:r>
                        <a:rPr lang="en-GB" sz="1600" dirty="0"/>
                        <a:t>Wholemeal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Spelt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393232"/>
                  </a:ext>
                </a:extLst>
              </a:tr>
              <a:tr h="371112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100g </a:t>
                      </a:r>
                      <a:r>
                        <a:rPr lang="en-GB" sz="1100" b="1" kern="1200" dirty="0">
                          <a:solidFill>
                            <a:schemeClr val="dk1"/>
                          </a:solidFill>
                        </a:rPr>
                        <a:t>Wholemeal</a:t>
                      </a: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 flour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100g </a:t>
                      </a:r>
                      <a:r>
                        <a:rPr lang="en-GB" sz="1100" b="1" kern="1200" dirty="0">
                          <a:solidFill>
                            <a:schemeClr val="dk1"/>
                          </a:solidFill>
                        </a:rPr>
                        <a:t>Rye</a:t>
                      </a: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 flour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50g </a:t>
                      </a:r>
                      <a:r>
                        <a:rPr lang="en-GB" sz="1100" b="1" kern="1200" dirty="0">
                          <a:solidFill>
                            <a:schemeClr val="dk1"/>
                          </a:solidFill>
                        </a:rPr>
                        <a:t>Spelt</a:t>
                      </a: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 flour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20g </a:t>
                      </a:r>
                      <a:r>
                        <a:rPr lang="en-GB" sz="1100" b="0" kern="1200" dirty="0">
                          <a:solidFill>
                            <a:schemeClr val="dk1"/>
                          </a:solidFill>
                        </a:rPr>
                        <a:t>Sesame/Poppy </a:t>
                      </a: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Seeds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88601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400g White Flour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400g White Flour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400g White Flour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400g White Flour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75405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100g Starter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100g Starter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100g Starter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100g Starter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29825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350g Water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350g Water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350g Water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350g Water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318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10g Salt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10g Salt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10g Salt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</a:rPr>
                        <a:t>10g Salt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5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270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43C"/>
      </a:dk2>
      <a:lt2>
        <a:srgbClr val="E2E8E3"/>
      </a:lt2>
      <a:accent1>
        <a:srgbClr val="C493BC"/>
      </a:accent1>
      <a:accent2>
        <a:srgbClr val="BA7F98"/>
      </a:accent2>
      <a:accent3>
        <a:srgbClr val="C69696"/>
      </a:accent3>
      <a:accent4>
        <a:srgbClr val="BA977F"/>
      </a:accent4>
      <a:accent5>
        <a:srgbClr val="ABA481"/>
      </a:accent5>
      <a:accent6>
        <a:srgbClr val="9CA974"/>
      </a:accent6>
      <a:hlink>
        <a:srgbClr val="568E5F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Garamond</vt:lpstr>
      <vt:lpstr>Georgia Pro</vt:lpstr>
      <vt:lpstr>Georgia Pro Cond Black</vt:lpstr>
      <vt:lpstr>inherit</vt:lpstr>
      <vt:lpstr>Source Sans Pro</vt:lpstr>
      <vt:lpstr>SavonVTI</vt:lpstr>
      <vt:lpstr>Recipe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</dc:title>
  <dc:creator>KALT Fabian</dc:creator>
  <cp:lastModifiedBy>KALT Fabian</cp:lastModifiedBy>
  <cp:revision>6</cp:revision>
  <dcterms:created xsi:type="dcterms:W3CDTF">2020-12-04T03:09:38Z</dcterms:created>
  <dcterms:modified xsi:type="dcterms:W3CDTF">2020-12-04T03:50:17Z</dcterms:modified>
</cp:coreProperties>
</file>