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A1BD-EFE4-4A4E-933E-80676834F818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2F32-A6B6-4239-8795-033E4EA1B2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68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A1BD-EFE4-4A4E-933E-80676834F818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2F32-A6B6-4239-8795-033E4EA1B2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40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A1BD-EFE4-4A4E-933E-80676834F818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2F32-A6B6-4239-8795-033E4EA1B2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81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A1BD-EFE4-4A4E-933E-80676834F818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2F32-A6B6-4239-8795-033E4EA1B2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20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A1BD-EFE4-4A4E-933E-80676834F818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2F32-A6B6-4239-8795-033E4EA1B2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95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A1BD-EFE4-4A4E-933E-80676834F818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2F32-A6B6-4239-8795-033E4EA1B2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18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A1BD-EFE4-4A4E-933E-80676834F818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2F32-A6B6-4239-8795-033E4EA1B2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6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A1BD-EFE4-4A4E-933E-80676834F818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2F32-A6B6-4239-8795-033E4EA1B2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94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A1BD-EFE4-4A4E-933E-80676834F818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2F32-A6B6-4239-8795-033E4EA1B2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8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A1BD-EFE4-4A4E-933E-80676834F818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2F32-A6B6-4239-8795-033E4EA1B2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01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A1BD-EFE4-4A4E-933E-80676834F818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2F32-A6B6-4239-8795-033E4EA1B2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78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1A1BD-EFE4-4A4E-933E-80676834F818}" type="datetimeFigureOut">
              <a:rPr lang="pt-BR" smtClean="0"/>
              <a:t>15/06/2021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72F32-A6B6-4239-8795-033E4EA1B2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74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74A68642-2EB2-4825-90DB-582E66A1AED2}"/>
              </a:ext>
            </a:extLst>
          </p:cNvPr>
          <p:cNvCxnSpPr>
            <a:cxnSpLocks/>
            <a:stCxn id="78" idx="0"/>
            <a:endCxn id="67" idx="1"/>
          </p:cNvCxnSpPr>
          <p:nvPr/>
        </p:nvCxnSpPr>
        <p:spPr>
          <a:xfrm flipH="1" flipV="1">
            <a:off x="1926857" y="5624830"/>
            <a:ext cx="176944" cy="26096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F0652AF7-6975-49DF-88E6-E19D3D3F6478}"/>
              </a:ext>
            </a:extLst>
          </p:cNvPr>
          <p:cNvSpPr/>
          <p:nvPr/>
        </p:nvSpPr>
        <p:spPr>
          <a:xfrm>
            <a:off x="-2045772" y="673337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TIPO DE ENTIDADE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8A50EA6-4489-4819-9163-4FAC00F982E9}"/>
              </a:ext>
            </a:extLst>
          </p:cNvPr>
          <p:cNvSpPr/>
          <p:nvPr/>
        </p:nvSpPr>
        <p:spPr>
          <a:xfrm>
            <a:off x="-2045772" y="1664451"/>
            <a:ext cx="1800000" cy="720000"/>
          </a:xfrm>
          <a:prstGeom prst="rect">
            <a:avLst/>
          </a:prstGeom>
          <a:noFill/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TIPO DE ENTIDADE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FRACA</a:t>
            </a:r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F5E18ED1-6AD1-4BA1-BE8C-4391173DBF15}"/>
              </a:ext>
            </a:extLst>
          </p:cNvPr>
          <p:cNvSpPr/>
          <p:nvPr/>
        </p:nvSpPr>
        <p:spPr>
          <a:xfrm>
            <a:off x="483801" y="3039317"/>
            <a:ext cx="1800000" cy="720000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TRABALHA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EM</a:t>
            </a:r>
          </a:p>
        </p:txBody>
      </p:sp>
      <p:sp>
        <p:nvSpPr>
          <p:cNvPr id="11" name="Losango 10">
            <a:extLst>
              <a:ext uri="{FF2B5EF4-FFF2-40B4-BE49-F238E27FC236}">
                <a16:creationId xmlns:a16="http://schemas.microsoft.com/office/drawing/2014/main" id="{4CE16F70-2761-4E90-9D9B-D9B12A596E9C}"/>
              </a:ext>
            </a:extLst>
          </p:cNvPr>
          <p:cNvSpPr/>
          <p:nvPr/>
        </p:nvSpPr>
        <p:spPr>
          <a:xfrm>
            <a:off x="-2045772" y="3646679"/>
            <a:ext cx="1800000" cy="720000"/>
          </a:xfrm>
          <a:prstGeom prst="diamond">
            <a:avLst/>
          </a:prstGeom>
          <a:noFill/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RELACIO-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NAMENTO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IDENTIFICADOR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563A414-D142-435D-9DDE-E4E0BF0E5501}"/>
              </a:ext>
            </a:extLst>
          </p:cNvPr>
          <p:cNvSpPr/>
          <p:nvPr/>
        </p:nvSpPr>
        <p:spPr>
          <a:xfrm>
            <a:off x="-2045772" y="4637793"/>
            <a:ext cx="1800000" cy="36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ATRIBUTO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6BADFE4-A50E-4B19-AB30-BF5D52EE841C}"/>
              </a:ext>
            </a:extLst>
          </p:cNvPr>
          <p:cNvSpPr/>
          <p:nvPr/>
        </p:nvSpPr>
        <p:spPr>
          <a:xfrm>
            <a:off x="-2045772" y="5268907"/>
            <a:ext cx="1800000" cy="36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u="sng" dirty="0">
                <a:solidFill>
                  <a:schemeClr val="tx1"/>
                </a:solidFill>
              </a:rPr>
              <a:t>ATRIBUTO CHAVE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45B58E0C-8633-4041-B2ED-49D945796B96}"/>
              </a:ext>
            </a:extLst>
          </p:cNvPr>
          <p:cNvSpPr/>
          <p:nvPr/>
        </p:nvSpPr>
        <p:spPr>
          <a:xfrm>
            <a:off x="-2045772" y="5900021"/>
            <a:ext cx="1800000" cy="3600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ATRIBUTO DERIVADO</a:t>
            </a: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F8272324-947B-4EB4-A67B-B401F1949385}"/>
              </a:ext>
            </a:extLst>
          </p:cNvPr>
          <p:cNvGrpSpPr/>
          <p:nvPr/>
        </p:nvGrpSpPr>
        <p:grpSpPr>
          <a:xfrm>
            <a:off x="-2045772" y="6531135"/>
            <a:ext cx="1800000" cy="716185"/>
            <a:chOff x="-2019633" y="4684971"/>
            <a:chExt cx="1800000" cy="716185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74AFD1D7-1A98-4D66-B5A9-E2F180C1790C}"/>
                </a:ext>
              </a:extLst>
            </p:cNvPr>
            <p:cNvSpPr/>
            <p:nvPr/>
          </p:nvSpPr>
          <p:spPr>
            <a:xfrm>
              <a:off x="-2019633" y="5041156"/>
              <a:ext cx="1800000" cy="36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ATRIBUTO COMPOSTO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B96768E2-ADAE-453F-8EC2-C918C139D069}"/>
                </a:ext>
              </a:extLst>
            </p:cNvPr>
            <p:cNvSpPr/>
            <p:nvPr/>
          </p:nvSpPr>
          <p:spPr>
            <a:xfrm>
              <a:off x="-2019633" y="4684971"/>
              <a:ext cx="540000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0CF37FA3-1407-4A79-89BA-5BB89B0F28BB}"/>
                </a:ext>
              </a:extLst>
            </p:cNvPr>
            <p:cNvSpPr/>
            <p:nvPr/>
          </p:nvSpPr>
          <p:spPr>
            <a:xfrm>
              <a:off x="-1389633" y="4684971"/>
              <a:ext cx="540000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EAEDC041-FF4D-4A29-A278-75E6C8FEF0C0}"/>
                </a:ext>
              </a:extLst>
            </p:cNvPr>
            <p:cNvSpPr/>
            <p:nvPr/>
          </p:nvSpPr>
          <p:spPr>
            <a:xfrm>
              <a:off x="-759633" y="4684971"/>
              <a:ext cx="540000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FE9CAC77-5F92-4110-A842-B2FE64BEBC2D}"/>
                </a:ext>
              </a:extLst>
            </p:cNvPr>
            <p:cNvCxnSpPr>
              <a:stCxn id="15" idx="0"/>
              <a:endCxn id="16" idx="4"/>
            </p:cNvCxnSpPr>
            <p:nvPr/>
          </p:nvCxnSpPr>
          <p:spPr>
            <a:xfrm flipH="1" flipV="1">
              <a:off x="-1749633" y="4900971"/>
              <a:ext cx="630000" cy="140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59001D8E-FF5F-47D8-BB37-9E04CED3B482}"/>
                </a:ext>
              </a:extLst>
            </p:cNvPr>
            <p:cNvCxnSpPr>
              <a:cxnSpLocks/>
              <a:stCxn id="15" idx="0"/>
              <a:endCxn id="17" idx="4"/>
            </p:cNvCxnSpPr>
            <p:nvPr/>
          </p:nvCxnSpPr>
          <p:spPr>
            <a:xfrm flipV="1">
              <a:off x="-1119633" y="4900971"/>
              <a:ext cx="0" cy="140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E3C1AB4A-D7E7-421E-8B8C-37510A12204C}"/>
                </a:ext>
              </a:extLst>
            </p:cNvPr>
            <p:cNvCxnSpPr>
              <a:cxnSpLocks/>
              <a:stCxn id="15" idx="0"/>
              <a:endCxn id="18" idx="4"/>
            </p:cNvCxnSpPr>
            <p:nvPr/>
          </p:nvCxnSpPr>
          <p:spPr>
            <a:xfrm flipV="1">
              <a:off x="-1119633" y="4900971"/>
              <a:ext cx="630000" cy="140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Elipse 28">
            <a:extLst>
              <a:ext uri="{FF2B5EF4-FFF2-40B4-BE49-F238E27FC236}">
                <a16:creationId xmlns:a16="http://schemas.microsoft.com/office/drawing/2014/main" id="{3A8989C6-7650-4F69-8CEC-9E7CB0263CA0}"/>
              </a:ext>
            </a:extLst>
          </p:cNvPr>
          <p:cNvSpPr/>
          <p:nvPr/>
        </p:nvSpPr>
        <p:spPr>
          <a:xfrm>
            <a:off x="-2045772" y="7518434"/>
            <a:ext cx="1800000" cy="360000"/>
          </a:xfrm>
          <a:prstGeom prst="ellipse">
            <a:avLst/>
          </a:prstGeom>
          <a:noFill/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ATRIBUTO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MULTIVALORADO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2734FC2D-E8EA-4BA5-965A-25E0BFBC58C3}"/>
              </a:ext>
            </a:extLst>
          </p:cNvPr>
          <p:cNvSpPr/>
          <p:nvPr/>
        </p:nvSpPr>
        <p:spPr>
          <a:xfrm>
            <a:off x="1926857" y="674662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DEPARTAMENTO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B3AFF7D3-31C3-4365-9E2E-DBFD570CA25D}"/>
              </a:ext>
            </a:extLst>
          </p:cNvPr>
          <p:cNvSpPr/>
          <p:nvPr/>
        </p:nvSpPr>
        <p:spPr>
          <a:xfrm>
            <a:off x="483801" y="368662"/>
            <a:ext cx="1080000" cy="306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u="sng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241713CF-ACB1-4828-BCBE-A34FB7DCAB3E}"/>
              </a:ext>
            </a:extLst>
          </p:cNvPr>
          <p:cNvSpPr/>
          <p:nvPr/>
        </p:nvSpPr>
        <p:spPr>
          <a:xfrm>
            <a:off x="483803" y="856087"/>
            <a:ext cx="1080000" cy="306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NOME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7A6AC582-13B9-421F-8879-7F74CBCA7137}"/>
              </a:ext>
            </a:extLst>
          </p:cNvPr>
          <p:cNvSpPr/>
          <p:nvPr/>
        </p:nvSpPr>
        <p:spPr>
          <a:xfrm>
            <a:off x="483801" y="1380804"/>
            <a:ext cx="1080000" cy="306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DATA INICIO GERENTE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B472C6A9-3D5E-44EB-B498-532A5AC5F4DE}"/>
              </a:ext>
            </a:extLst>
          </p:cNvPr>
          <p:cNvCxnSpPr>
            <a:cxnSpLocks/>
          </p:cNvCxnSpPr>
          <p:nvPr/>
        </p:nvCxnSpPr>
        <p:spPr>
          <a:xfrm>
            <a:off x="-2083924" y="402223"/>
            <a:ext cx="18763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7D0D8899-C3CA-475D-B0C1-109C59E9D149}"/>
              </a:ext>
            </a:extLst>
          </p:cNvPr>
          <p:cNvCxnSpPr>
            <a:cxnSpLocks/>
            <a:stCxn id="31" idx="6"/>
            <a:endCxn id="30" idx="1"/>
          </p:cNvCxnSpPr>
          <p:nvPr/>
        </p:nvCxnSpPr>
        <p:spPr>
          <a:xfrm>
            <a:off x="1563801" y="521662"/>
            <a:ext cx="363056" cy="513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1776F242-72A7-49CF-AA32-9608F0A31148}"/>
              </a:ext>
            </a:extLst>
          </p:cNvPr>
          <p:cNvCxnSpPr>
            <a:cxnSpLocks/>
            <a:stCxn id="32" idx="6"/>
            <a:endCxn id="30" idx="1"/>
          </p:cNvCxnSpPr>
          <p:nvPr/>
        </p:nvCxnSpPr>
        <p:spPr>
          <a:xfrm>
            <a:off x="1563803" y="1009087"/>
            <a:ext cx="363054" cy="255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0F3CE92B-FA53-4AEB-9930-57E5363BBE4A}"/>
              </a:ext>
            </a:extLst>
          </p:cNvPr>
          <p:cNvCxnSpPr>
            <a:cxnSpLocks/>
            <a:stCxn id="33" idx="6"/>
            <a:endCxn id="30" idx="1"/>
          </p:cNvCxnSpPr>
          <p:nvPr/>
        </p:nvCxnSpPr>
        <p:spPr>
          <a:xfrm flipV="1">
            <a:off x="1563801" y="1034662"/>
            <a:ext cx="363056" cy="4991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Losango 48">
            <a:extLst>
              <a:ext uri="{FF2B5EF4-FFF2-40B4-BE49-F238E27FC236}">
                <a16:creationId xmlns:a16="http://schemas.microsoft.com/office/drawing/2014/main" id="{AC56E88A-6F8F-4DC3-9C7D-895CF67C35DD}"/>
              </a:ext>
            </a:extLst>
          </p:cNvPr>
          <p:cNvSpPr/>
          <p:nvPr/>
        </p:nvSpPr>
        <p:spPr>
          <a:xfrm>
            <a:off x="-2045772" y="2655565"/>
            <a:ext cx="1800000" cy="720000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RELACIO-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NAMENTO</a:t>
            </a:r>
          </a:p>
        </p:txBody>
      </p: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AE362287-8F2B-4DC8-8CCA-60ED3894E0DC}"/>
              </a:ext>
            </a:extLst>
          </p:cNvPr>
          <p:cNvCxnSpPr>
            <a:cxnSpLocks/>
          </p:cNvCxnSpPr>
          <p:nvPr/>
        </p:nvCxnSpPr>
        <p:spPr>
          <a:xfrm>
            <a:off x="-2110582" y="0"/>
            <a:ext cx="1929621" cy="131109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: Angulado 53">
            <a:extLst>
              <a:ext uri="{FF2B5EF4-FFF2-40B4-BE49-F238E27FC236}">
                <a16:creationId xmlns:a16="http://schemas.microsoft.com/office/drawing/2014/main" id="{97877F30-274C-43D1-8249-ED282BC1B198}"/>
              </a:ext>
            </a:extLst>
          </p:cNvPr>
          <p:cNvCxnSpPr>
            <a:cxnSpLocks/>
            <a:stCxn id="30" idx="2"/>
            <a:endCxn id="10" idx="0"/>
          </p:cNvCxnSpPr>
          <p:nvPr/>
        </p:nvCxnSpPr>
        <p:spPr>
          <a:xfrm rot="5400000">
            <a:off x="1283002" y="1495461"/>
            <a:ext cx="1644655" cy="144305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tângulo 66">
            <a:extLst>
              <a:ext uri="{FF2B5EF4-FFF2-40B4-BE49-F238E27FC236}">
                <a16:creationId xmlns:a16="http://schemas.microsoft.com/office/drawing/2014/main" id="{6E1A66D3-7F5C-44F1-8345-20253554D1C7}"/>
              </a:ext>
            </a:extLst>
          </p:cNvPr>
          <p:cNvSpPr/>
          <p:nvPr/>
        </p:nvSpPr>
        <p:spPr>
          <a:xfrm>
            <a:off x="1926857" y="5264830"/>
            <a:ext cx="1800000" cy="720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EMPREGADO</a:t>
            </a:r>
          </a:p>
        </p:txBody>
      </p:sp>
      <p:cxnSp>
        <p:nvCxnSpPr>
          <p:cNvPr id="68" name="Conector: Angulado 67">
            <a:extLst>
              <a:ext uri="{FF2B5EF4-FFF2-40B4-BE49-F238E27FC236}">
                <a16:creationId xmlns:a16="http://schemas.microsoft.com/office/drawing/2014/main" id="{12C23B8E-2FC5-4FAF-8A47-B767B584FE60}"/>
              </a:ext>
            </a:extLst>
          </p:cNvPr>
          <p:cNvCxnSpPr>
            <a:cxnSpLocks/>
            <a:stCxn id="10" idx="2"/>
            <a:endCxn id="67" idx="0"/>
          </p:cNvCxnSpPr>
          <p:nvPr/>
        </p:nvCxnSpPr>
        <p:spPr>
          <a:xfrm rot="16200000" flipH="1">
            <a:off x="1352573" y="3790545"/>
            <a:ext cx="1505513" cy="1443056"/>
          </a:xfrm>
          <a:prstGeom prst="bentConnector3">
            <a:avLst>
              <a:gd name="adj1" fmla="val 50000"/>
            </a:avLst>
          </a:prstGeom>
          <a:ln w="4445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Elipse 70">
            <a:extLst>
              <a:ext uri="{FF2B5EF4-FFF2-40B4-BE49-F238E27FC236}">
                <a16:creationId xmlns:a16="http://schemas.microsoft.com/office/drawing/2014/main" id="{0AB8B897-9488-4D21-B422-B5BBF7439354}"/>
              </a:ext>
            </a:extLst>
          </p:cNvPr>
          <p:cNvSpPr/>
          <p:nvPr/>
        </p:nvSpPr>
        <p:spPr>
          <a:xfrm>
            <a:off x="323423" y="5318830"/>
            <a:ext cx="1080000" cy="306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u="sng" dirty="0">
                <a:solidFill>
                  <a:schemeClr val="tx1"/>
                </a:solidFill>
              </a:rPr>
              <a:t>NSS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8C0FE7B4-B8FA-45E1-BF0B-A8BD7D834B8B}"/>
              </a:ext>
            </a:extLst>
          </p:cNvPr>
          <p:cNvSpPr/>
          <p:nvPr/>
        </p:nvSpPr>
        <p:spPr>
          <a:xfrm>
            <a:off x="323423" y="5732616"/>
            <a:ext cx="1080000" cy="306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NOME</a:t>
            </a: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FC585A4B-7F9C-4B2E-BCAD-9E2C16A3C90B}"/>
              </a:ext>
            </a:extLst>
          </p:cNvPr>
          <p:cNvSpPr/>
          <p:nvPr/>
        </p:nvSpPr>
        <p:spPr>
          <a:xfrm>
            <a:off x="323423" y="6184902"/>
            <a:ext cx="1080000" cy="306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SALARIO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0C0153C8-02B5-4145-9CE0-3E91CF2BF658}"/>
              </a:ext>
            </a:extLst>
          </p:cNvPr>
          <p:cNvSpPr/>
          <p:nvPr/>
        </p:nvSpPr>
        <p:spPr>
          <a:xfrm>
            <a:off x="323423" y="6619620"/>
            <a:ext cx="1080000" cy="306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SEXO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CE088005-1C30-4BF5-B60B-4CDE5D3F36A9}"/>
              </a:ext>
            </a:extLst>
          </p:cNvPr>
          <p:cNvSpPr/>
          <p:nvPr/>
        </p:nvSpPr>
        <p:spPr>
          <a:xfrm>
            <a:off x="323423" y="7061007"/>
            <a:ext cx="1080000" cy="3060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IDADE</a:t>
            </a: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16CA7408-CA44-43D4-A85F-B4D5A9136F76}"/>
              </a:ext>
            </a:extLst>
          </p:cNvPr>
          <p:cNvSpPr/>
          <p:nvPr/>
        </p:nvSpPr>
        <p:spPr>
          <a:xfrm>
            <a:off x="323423" y="7488805"/>
            <a:ext cx="1080000" cy="3060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DEPARTA-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MENTO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A5828649-5793-4C58-8664-F16AD9FD5415}"/>
              </a:ext>
            </a:extLst>
          </p:cNvPr>
          <p:cNvSpPr/>
          <p:nvPr/>
        </p:nvSpPr>
        <p:spPr>
          <a:xfrm>
            <a:off x="323423" y="7941520"/>
            <a:ext cx="1080000" cy="306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DATA NASCIMENTO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CC90F3A7-8D0E-49E1-BA91-B4DC615A7BDE}"/>
              </a:ext>
            </a:extLst>
          </p:cNvPr>
          <p:cNvSpPr/>
          <p:nvPr/>
        </p:nvSpPr>
        <p:spPr>
          <a:xfrm>
            <a:off x="1563801" y="8234455"/>
            <a:ext cx="1080000" cy="306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ENDERECO</a:t>
            </a:r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2832FC16-D8E1-4291-90EF-66F32126E48C}"/>
              </a:ext>
            </a:extLst>
          </p:cNvPr>
          <p:cNvCxnSpPr>
            <a:cxnSpLocks/>
            <a:stCxn id="71" idx="6"/>
            <a:endCxn id="67" idx="1"/>
          </p:cNvCxnSpPr>
          <p:nvPr/>
        </p:nvCxnSpPr>
        <p:spPr>
          <a:xfrm>
            <a:off x="1403423" y="5471830"/>
            <a:ext cx="523434" cy="153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9AB0F1F4-B6A8-4273-B00A-615AB2F32FE3}"/>
              </a:ext>
            </a:extLst>
          </p:cNvPr>
          <p:cNvCxnSpPr>
            <a:cxnSpLocks/>
            <a:stCxn id="72" idx="6"/>
            <a:endCxn id="67" idx="1"/>
          </p:cNvCxnSpPr>
          <p:nvPr/>
        </p:nvCxnSpPr>
        <p:spPr>
          <a:xfrm flipV="1">
            <a:off x="1403423" y="5624830"/>
            <a:ext cx="523434" cy="2607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5532C122-60A2-45D2-B70B-1B2F48091AEA}"/>
              </a:ext>
            </a:extLst>
          </p:cNvPr>
          <p:cNvCxnSpPr>
            <a:cxnSpLocks/>
            <a:stCxn id="73" idx="6"/>
            <a:endCxn id="67" idx="1"/>
          </p:cNvCxnSpPr>
          <p:nvPr/>
        </p:nvCxnSpPr>
        <p:spPr>
          <a:xfrm flipV="1">
            <a:off x="1403423" y="5624830"/>
            <a:ext cx="523434" cy="7130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A46558A6-2E6B-4F03-88A6-24F0A19118A4}"/>
              </a:ext>
            </a:extLst>
          </p:cNvPr>
          <p:cNvCxnSpPr>
            <a:cxnSpLocks/>
            <a:stCxn id="74" idx="6"/>
            <a:endCxn id="67" idx="1"/>
          </p:cNvCxnSpPr>
          <p:nvPr/>
        </p:nvCxnSpPr>
        <p:spPr>
          <a:xfrm flipV="1">
            <a:off x="1403423" y="5624830"/>
            <a:ext cx="523434" cy="11477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3343E748-055E-4452-814F-992A87FD4EC6}"/>
              </a:ext>
            </a:extLst>
          </p:cNvPr>
          <p:cNvCxnSpPr>
            <a:cxnSpLocks/>
            <a:stCxn id="75" idx="6"/>
            <a:endCxn id="67" idx="1"/>
          </p:cNvCxnSpPr>
          <p:nvPr/>
        </p:nvCxnSpPr>
        <p:spPr>
          <a:xfrm flipV="1">
            <a:off x="1403423" y="5624830"/>
            <a:ext cx="523434" cy="15891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3B886797-2587-4F4B-B0D4-7D07D3372B5E}"/>
              </a:ext>
            </a:extLst>
          </p:cNvPr>
          <p:cNvCxnSpPr>
            <a:cxnSpLocks/>
            <a:stCxn id="76" idx="6"/>
            <a:endCxn id="67" idx="1"/>
          </p:cNvCxnSpPr>
          <p:nvPr/>
        </p:nvCxnSpPr>
        <p:spPr>
          <a:xfrm flipV="1">
            <a:off x="1403423" y="5624830"/>
            <a:ext cx="523434" cy="20169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0DED6646-E3D6-48FE-B0C0-B08C14455899}"/>
              </a:ext>
            </a:extLst>
          </p:cNvPr>
          <p:cNvCxnSpPr>
            <a:cxnSpLocks/>
            <a:stCxn id="77" idx="6"/>
            <a:endCxn id="67" idx="1"/>
          </p:cNvCxnSpPr>
          <p:nvPr/>
        </p:nvCxnSpPr>
        <p:spPr>
          <a:xfrm flipV="1">
            <a:off x="1403423" y="5624830"/>
            <a:ext cx="523434" cy="24696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Elipse 111">
            <a:extLst>
              <a:ext uri="{FF2B5EF4-FFF2-40B4-BE49-F238E27FC236}">
                <a16:creationId xmlns:a16="http://schemas.microsoft.com/office/drawing/2014/main" id="{CDBE2C7F-7AAE-4199-9B87-5EB192217E29}"/>
              </a:ext>
            </a:extLst>
          </p:cNvPr>
          <p:cNvSpPr/>
          <p:nvPr/>
        </p:nvSpPr>
        <p:spPr>
          <a:xfrm>
            <a:off x="154541" y="8602664"/>
            <a:ext cx="720000" cy="306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700" dirty="0">
                <a:solidFill>
                  <a:schemeClr val="tx1"/>
                </a:solidFill>
              </a:rPr>
              <a:t>LOGRADOURO</a:t>
            </a:r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BAD3A700-56EA-4149-951A-C84FFBA3A81E}"/>
              </a:ext>
            </a:extLst>
          </p:cNvPr>
          <p:cNvSpPr/>
          <p:nvPr/>
        </p:nvSpPr>
        <p:spPr>
          <a:xfrm>
            <a:off x="336262" y="9016450"/>
            <a:ext cx="720000" cy="306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NUME RO</a:t>
            </a:r>
          </a:p>
        </p:txBody>
      </p:sp>
      <p:sp>
        <p:nvSpPr>
          <p:cNvPr id="115" name="Elipse 114">
            <a:extLst>
              <a:ext uri="{FF2B5EF4-FFF2-40B4-BE49-F238E27FC236}">
                <a16:creationId xmlns:a16="http://schemas.microsoft.com/office/drawing/2014/main" id="{7209E8BE-DCE0-453F-82CE-B87E4CE2639C}"/>
              </a:ext>
            </a:extLst>
          </p:cNvPr>
          <p:cNvSpPr/>
          <p:nvPr/>
        </p:nvSpPr>
        <p:spPr>
          <a:xfrm>
            <a:off x="1935860" y="9231511"/>
            <a:ext cx="720000" cy="306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CEP</a:t>
            </a:r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CEC43E4D-EAC3-494A-9532-B0B33730FECD}"/>
              </a:ext>
            </a:extLst>
          </p:cNvPr>
          <p:cNvSpPr/>
          <p:nvPr/>
        </p:nvSpPr>
        <p:spPr>
          <a:xfrm>
            <a:off x="1037545" y="9268573"/>
            <a:ext cx="797544" cy="306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COMPLEMENTO</a:t>
            </a:r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F1782429-FAE5-43B9-A173-DE11F030ABD9}"/>
              </a:ext>
            </a:extLst>
          </p:cNvPr>
          <p:cNvSpPr/>
          <p:nvPr/>
        </p:nvSpPr>
        <p:spPr>
          <a:xfrm>
            <a:off x="2715097" y="9115573"/>
            <a:ext cx="720000" cy="306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BAIRRO</a:t>
            </a:r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E77AE8B6-3DA2-4451-B8B1-A0DEB37586AC}"/>
              </a:ext>
            </a:extLst>
          </p:cNvPr>
          <p:cNvSpPr/>
          <p:nvPr/>
        </p:nvSpPr>
        <p:spPr>
          <a:xfrm>
            <a:off x="3232320" y="8843938"/>
            <a:ext cx="720000" cy="306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CIDADE</a:t>
            </a:r>
          </a:p>
        </p:txBody>
      </p:sp>
      <p:sp>
        <p:nvSpPr>
          <p:cNvPr id="119" name="Elipse 118">
            <a:extLst>
              <a:ext uri="{FF2B5EF4-FFF2-40B4-BE49-F238E27FC236}">
                <a16:creationId xmlns:a16="http://schemas.microsoft.com/office/drawing/2014/main" id="{DE4BB178-3F8C-4467-B165-BA16DA60847A}"/>
              </a:ext>
            </a:extLst>
          </p:cNvPr>
          <p:cNvSpPr/>
          <p:nvPr/>
        </p:nvSpPr>
        <p:spPr>
          <a:xfrm>
            <a:off x="3435097" y="8471194"/>
            <a:ext cx="795373" cy="306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ESTADO</a:t>
            </a:r>
          </a:p>
        </p:txBody>
      </p: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12807464-E71A-4DB1-9004-AD21422EEBC0}"/>
              </a:ext>
            </a:extLst>
          </p:cNvPr>
          <p:cNvCxnSpPr>
            <a:cxnSpLocks/>
            <a:stCxn id="112" idx="0"/>
            <a:endCxn id="78" idx="4"/>
          </p:cNvCxnSpPr>
          <p:nvPr/>
        </p:nvCxnSpPr>
        <p:spPr>
          <a:xfrm flipV="1">
            <a:off x="514541" y="8540455"/>
            <a:ext cx="1589260" cy="622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F145B663-A84B-4F46-A71B-A1484611E4EA}"/>
              </a:ext>
            </a:extLst>
          </p:cNvPr>
          <p:cNvCxnSpPr>
            <a:cxnSpLocks/>
            <a:stCxn id="114" idx="0"/>
            <a:endCxn id="78" idx="4"/>
          </p:cNvCxnSpPr>
          <p:nvPr/>
        </p:nvCxnSpPr>
        <p:spPr>
          <a:xfrm flipV="1">
            <a:off x="696262" y="8540455"/>
            <a:ext cx="1407539" cy="4759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9C0A9884-75B7-4401-8F3B-EB46B4B23707}"/>
              </a:ext>
            </a:extLst>
          </p:cNvPr>
          <p:cNvCxnSpPr>
            <a:cxnSpLocks/>
            <a:stCxn id="116" idx="0"/>
            <a:endCxn id="78" idx="4"/>
          </p:cNvCxnSpPr>
          <p:nvPr/>
        </p:nvCxnSpPr>
        <p:spPr>
          <a:xfrm flipV="1">
            <a:off x="1436317" y="8540455"/>
            <a:ext cx="667484" cy="7281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024EDA3C-36E1-47DA-90B1-4380F490A730}"/>
              </a:ext>
            </a:extLst>
          </p:cNvPr>
          <p:cNvCxnSpPr>
            <a:cxnSpLocks/>
            <a:stCxn id="115" idx="0"/>
            <a:endCxn id="78" idx="4"/>
          </p:cNvCxnSpPr>
          <p:nvPr/>
        </p:nvCxnSpPr>
        <p:spPr>
          <a:xfrm flipH="1" flipV="1">
            <a:off x="2103801" y="8540455"/>
            <a:ext cx="192059" cy="6910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reto 132">
            <a:extLst>
              <a:ext uri="{FF2B5EF4-FFF2-40B4-BE49-F238E27FC236}">
                <a16:creationId xmlns:a16="http://schemas.microsoft.com/office/drawing/2014/main" id="{9EDE1E8A-4C2A-4B55-8B10-5F1615BD9426}"/>
              </a:ext>
            </a:extLst>
          </p:cNvPr>
          <p:cNvCxnSpPr>
            <a:cxnSpLocks/>
            <a:stCxn id="117" idx="0"/>
            <a:endCxn id="78" idx="4"/>
          </p:cNvCxnSpPr>
          <p:nvPr/>
        </p:nvCxnSpPr>
        <p:spPr>
          <a:xfrm flipH="1" flipV="1">
            <a:off x="2103801" y="8540455"/>
            <a:ext cx="971296" cy="5751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C1F633EE-B173-4217-9CD4-5F6AE279BBC8}"/>
              </a:ext>
            </a:extLst>
          </p:cNvPr>
          <p:cNvCxnSpPr>
            <a:cxnSpLocks/>
            <a:stCxn id="118" idx="0"/>
            <a:endCxn id="78" idx="4"/>
          </p:cNvCxnSpPr>
          <p:nvPr/>
        </p:nvCxnSpPr>
        <p:spPr>
          <a:xfrm flipH="1" flipV="1">
            <a:off x="2103801" y="8540455"/>
            <a:ext cx="1488519" cy="3034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Conector reto 154">
            <a:extLst>
              <a:ext uri="{FF2B5EF4-FFF2-40B4-BE49-F238E27FC236}">
                <a16:creationId xmlns:a16="http://schemas.microsoft.com/office/drawing/2014/main" id="{D1833693-7AF7-4E75-991E-B7BD6AC54AAB}"/>
              </a:ext>
            </a:extLst>
          </p:cNvPr>
          <p:cNvCxnSpPr>
            <a:cxnSpLocks/>
            <a:stCxn id="119" idx="0"/>
            <a:endCxn id="78" idx="4"/>
          </p:cNvCxnSpPr>
          <p:nvPr/>
        </p:nvCxnSpPr>
        <p:spPr>
          <a:xfrm flipH="1">
            <a:off x="2103801" y="8471194"/>
            <a:ext cx="1728983" cy="692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Losango 167">
            <a:extLst>
              <a:ext uri="{FF2B5EF4-FFF2-40B4-BE49-F238E27FC236}">
                <a16:creationId xmlns:a16="http://schemas.microsoft.com/office/drawing/2014/main" id="{1F3B8125-2562-49D2-B228-1E2B6CF4EA53}"/>
              </a:ext>
            </a:extLst>
          </p:cNvPr>
          <p:cNvSpPr/>
          <p:nvPr/>
        </p:nvSpPr>
        <p:spPr>
          <a:xfrm>
            <a:off x="2799465" y="3013196"/>
            <a:ext cx="1800000" cy="720000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GERENCIA</a:t>
            </a:r>
          </a:p>
        </p:txBody>
      </p:sp>
      <p:cxnSp>
        <p:nvCxnSpPr>
          <p:cNvPr id="169" name="Conector: Angulado 168">
            <a:extLst>
              <a:ext uri="{FF2B5EF4-FFF2-40B4-BE49-F238E27FC236}">
                <a16:creationId xmlns:a16="http://schemas.microsoft.com/office/drawing/2014/main" id="{0AD879E6-FDB5-4114-B2B8-8F6CBC7B6B9B}"/>
              </a:ext>
            </a:extLst>
          </p:cNvPr>
          <p:cNvCxnSpPr>
            <a:cxnSpLocks/>
            <a:endCxn id="168" idx="0"/>
          </p:cNvCxnSpPr>
          <p:nvPr/>
        </p:nvCxnSpPr>
        <p:spPr>
          <a:xfrm rot="16200000" flipH="1">
            <a:off x="2534083" y="1847814"/>
            <a:ext cx="1618534" cy="71222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ector: Angulado 169">
            <a:extLst>
              <a:ext uri="{FF2B5EF4-FFF2-40B4-BE49-F238E27FC236}">
                <a16:creationId xmlns:a16="http://schemas.microsoft.com/office/drawing/2014/main" id="{22EFFD39-FE77-4FE1-A0DD-851A6A6E0940}"/>
              </a:ext>
            </a:extLst>
          </p:cNvPr>
          <p:cNvCxnSpPr>
            <a:cxnSpLocks/>
            <a:stCxn id="168" idx="2"/>
          </p:cNvCxnSpPr>
          <p:nvPr/>
        </p:nvCxnSpPr>
        <p:spPr>
          <a:xfrm rot="5400000">
            <a:off x="2591334" y="4156699"/>
            <a:ext cx="1531635" cy="68462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Retângulo 173">
            <a:extLst>
              <a:ext uri="{FF2B5EF4-FFF2-40B4-BE49-F238E27FC236}">
                <a16:creationId xmlns:a16="http://schemas.microsoft.com/office/drawing/2014/main" id="{FE7F69C0-A432-4657-9B38-7FBA9EABDF92}"/>
              </a:ext>
            </a:extLst>
          </p:cNvPr>
          <p:cNvSpPr/>
          <p:nvPr/>
        </p:nvSpPr>
        <p:spPr>
          <a:xfrm>
            <a:off x="5930706" y="2751623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PROJETO</a:t>
            </a:r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4F457BC0-A572-417E-81E1-637FE261E802}"/>
              </a:ext>
            </a:extLst>
          </p:cNvPr>
          <p:cNvSpPr/>
          <p:nvPr/>
        </p:nvSpPr>
        <p:spPr>
          <a:xfrm>
            <a:off x="4716890" y="2183265"/>
            <a:ext cx="1080000" cy="306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u="sng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76" name="Elipse 175">
            <a:extLst>
              <a:ext uri="{FF2B5EF4-FFF2-40B4-BE49-F238E27FC236}">
                <a16:creationId xmlns:a16="http://schemas.microsoft.com/office/drawing/2014/main" id="{E7EFAB58-70CA-4982-827E-7968DC5FB8DF}"/>
              </a:ext>
            </a:extLst>
          </p:cNvPr>
          <p:cNvSpPr/>
          <p:nvPr/>
        </p:nvSpPr>
        <p:spPr>
          <a:xfrm>
            <a:off x="5187030" y="1738123"/>
            <a:ext cx="1080000" cy="306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NOME</a:t>
            </a:r>
          </a:p>
        </p:txBody>
      </p:sp>
      <p:sp>
        <p:nvSpPr>
          <p:cNvPr id="177" name="Elipse 176">
            <a:extLst>
              <a:ext uri="{FF2B5EF4-FFF2-40B4-BE49-F238E27FC236}">
                <a16:creationId xmlns:a16="http://schemas.microsoft.com/office/drawing/2014/main" id="{B8AA7072-C645-4FF4-B205-CE06262BAA77}"/>
              </a:ext>
            </a:extLst>
          </p:cNvPr>
          <p:cNvSpPr/>
          <p:nvPr/>
        </p:nvSpPr>
        <p:spPr>
          <a:xfrm>
            <a:off x="5918000" y="1355335"/>
            <a:ext cx="1080000" cy="306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LOCAL</a:t>
            </a:r>
          </a:p>
        </p:txBody>
      </p:sp>
      <p:cxnSp>
        <p:nvCxnSpPr>
          <p:cNvPr id="178" name="Conector reto 177">
            <a:extLst>
              <a:ext uri="{FF2B5EF4-FFF2-40B4-BE49-F238E27FC236}">
                <a16:creationId xmlns:a16="http://schemas.microsoft.com/office/drawing/2014/main" id="{55B2A107-421A-404D-940C-B5E740A84911}"/>
              </a:ext>
            </a:extLst>
          </p:cNvPr>
          <p:cNvCxnSpPr>
            <a:cxnSpLocks/>
            <a:stCxn id="176" idx="4"/>
            <a:endCxn id="174" idx="0"/>
          </p:cNvCxnSpPr>
          <p:nvPr/>
        </p:nvCxnSpPr>
        <p:spPr>
          <a:xfrm>
            <a:off x="5727030" y="2044123"/>
            <a:ext cx="1103676" cy="707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ector reto 178">
            <a:extLst>
              <a:ext uri="{FF2B5EF4-FFF2-40B4-BE49-F238E27FC236}">
                <a16:creationId xmlns:a16="http://schemas.microsoft.com/office/drawing/2014/main" id="{D66B8DF3-E30E-466C-B37A-CE81751B0C90}"/>
              </a:ext>
            </a:extLst>
          </p:cNvPr>
          <p:cNvCxnSpPr>
            <a:cxnSpLocks/>
            <a:stCxn id="177" idx="4"/>
            <a:endCxn id="174" idx="0"/>
          </p:cNvCxnSpPr>
          <p:nvPr/>
        </p:nvCxnSpPr>
        <p:spPr>
          <a:xfrm>
            <a:off x="6458000" y="1661335"/>
            <a:ext cx="372706" cy="10902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Conector reto 179">
            <a:extLst>
              <a:ext uri="{FF2B5EF4-FFF2-40B4-BE49-F238E27FC236}">
                <a16:creationId xmlns:a16="http://schemas.microsoft.com/office/drawing/2014/main" id="{AF4B5707-B45C-4F72-B7CF-B954FFC53891}"/>
              </a:ext>
            </a:extLst>
          </p:cNvPr>
          <p:cNvCxnSpPr>
            <a:cxnSpLocks/>
            <a:stCxn id="175" idx="6"/>
            <a:endCxn id="174" idx="0"/>
          </p:cNvCxnSpPr>
          <p:nvPr/>
        </p:nvCxnSpPr>
        <p:spPr>
          <a:xfrm>
            <a:off x="5796890" y="2336265"/>
            <a:ext cx="1033816" cy="4153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Elipse 190">
            <a:extLst>
              <a:ext uri="{FF2B5EF4-FFF2-40B4-BE49-F238E27FC236}">
                <a16:creationId xmlns:a16="http://schemas.microsoft.com/office/drawing/2014/main" id="{58DC2AB3-F43C-480C-B86E-A9370679B023}"/>
              </a:ext>
            </a:extLst>
          </p:cNvPr>
          <p:cNvSpPr/>
          <p:nvPr/>
        </p:nvSpPr>
        <p:spPr>
          <a:xfrm>
            <a:off x="6951816" y="1590755"/>
            <a:ext cx="1080000" cy="306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192" name="Elipse 191">
            <a:extLst>
              <a:ext uri="{FF2B5EF4-FFF2-40B4-BE49-F238E27FC236}">
                <a16:creationId xmlns:a16="http://schemas.microsoft.com/office/drawing/2014/main" id="{2CEDDDD1-3323-4F8F-820C-7A08A71C6FE1}"/>
              </a:ext>
            </a:extLst>
          </p:cNvPr>
          <p:cNvSpPr/>
          <p:nvPr/>
        </p:nvSpPr>
        <p:spPr>
          <a:xfrm>
            <a:off x="7730706" y="1938600"/>
            <a:ext cx="1080000" cy="306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FIM</a:t>
            </a:r>
          </a:p>
        </p:txBody>
      </p:sp>
      <p:cxnSp>
        <p:nvCxnSpPr>
          <p:cNvPr id="193" name="Conector reto 192">
            <a:extLst>
              <a:ext uri="{FF2B5EF4-FFF2-40B4-BE49-F238E27FC236}">
                <a16:creationId xmlns:a16="http://schemas.microsoft.com/office/drawing/2014/main" id="{D274DAF3-4A7E-45C3-B7E6-DA98814000E3}"/>
              </a:ext>
            </a:extLst>
          </p:cNvPr>
          <p:cNvCxnSpPr>
            <a:cxnSpLocks/>
            <a:stCxn id="191" idx="4"/>
            <a:endCxn id="174" idx="0"/>
          </p:cNvCxnSpPr>
          <p:nvPr/>
        </p:nvCxnSpPr>
        <p:spPr>
          <a:xfrm flipH="1">
            <a:off x="6830706" y="1896755"/>
            <a:ext cx="661110" cy="8548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Conector reto 195">
            <a:extLst>
              <a:ext uri="{FF2B5EF4-FFF2-40B4-BE49-F238E27FC236}">
                <a16:creationId xmlns:a16="http://schemas.microsoft.com/office/drawing/2014/main" id="{D796D0DC-9F87-45E1-B2FD-D12F43E2E4CF}"/>
              </a:ext>
            </a:extLst>
          </p:cNvPr>
          <p:cNvCxnSpPr>
            <a:cxnSpLocks/>
            <a:stCxn id="192" idx="4"/>
            <a:endCxn id="174" idx="0"/>
          </p:cNvCxnSpPr>
          <p:nvPr/>
        </p:nvCxnSpPr>
        <p:spPr>
          <a:xfrm flipH="1">
            <a:off x="6830706" y="2244600"/>
            <a:ext cx="1440000" cy="5070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Losango 205">
            <a:extLst>
              <a:ext uri="{FF2B5EF4-FFF2-40B4-BE49-F238E27FC236}">
                <a16:creationId xmlns:a16="http://schemas.microsoft.com/office/drawing/2014/main" id="{B7FA64A1-8547-4332-80AE-2B91675DCCDA}"/>
              </a:ext>
            </a:extLst>
          </p:cNvPr>
          <p:cNvSpPr/>
          <p:nvPr/>
        </p:nvSpPr>
        <p:spPr>
          <a:xfrm>
            <a:off x="4424286" y="4480891"/>
            <a:ext cx="1800000" cy="720000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ATUA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EM</a:t>
            </a:r>
          </a:p>
        </p:txBody>
      </p:sp>
      <p:cxnSp>
        <p:nvCxnSpPr>
          <p:cNvPr id="207" name="Conector: Angulado 206">
            <a:extLst>
              <a:ext uri="{FF2B5EF4-FFF2-40B4-BE49-F238E27FC236}">
                <a16:creationId xmlns:a16="http://schemas.microsoft.com/office/drawing/2014/main" id="{782CCEB3-2DD1-4B75-8872-7D57A0E4B4BA}"/>
              </a:ext>
            </a:extLst>
          </p:cNvPr>
          <p:cNvCxnSpPr>
            <a:cxnSpLocks/>
            <a:stCxn id="174" idx="1"/>
            <a:endCxn id="206" idx="0"/>
          </p:cNvCxnSpPr>
          <p:nvPr/>
        </p:nvCxnSpPr>
        <p:spPr>
          <a:xfrm rot="10800000" flipV="1">
            <a:off x="5324286" y="3111623"/>
            <a:ext cx="606420" cy="1369268"/>
          </a:xfrm>
          <a:prstGeom prst="bentConnector2">
            <a:avLst/>
          </a:prstGeom>
          <a:ln w="4445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Conector: Angulado 207">
            <a:extLst>
              <a:ext uri="{FF2B5EF4-FFF2-40B4-BE49-F238E27FC236}">
                <a16:creationId xmlns:a16="http://schemas.microsoft.com/office/drawing/2014/main" id="{8F066A54-12B6-4A6F-B5F1-3B421C9272F1}"/>
              </a:ext>
            </a:extLst>
          </p:cNvPr>
          <p:cNvCxnSpPr>
            <a:cxnSpLocks/>
            <a:stCxn id="206" idx="2"/>
            <a:endCxn id="67" idx="3"/>
          </p:cNvCxnSpPr>
          <p:nvPr/>
        </p:nvCxnSpPr>
        <p:spPr>
          <a:xfrm rot="5400000">
            <a:off x="4313603" y="4614146"/>
            <a:ext cx="423939" cy="1597429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Losango 208">
            <a:extLst>
              <a:ext uri="{FF2B5EF4-FFF2-40B4-BE49-F238E27FC236}">
                <a16:creationId xmlns:a16="http://schemas.microsoft.com/office/drawing/2014/main" id="{D0C34523-B08C-4CC8-ACD4-3985468C8014}"/>
              </a:ext>
            </a:extLst>
          </p:cNvPr>
          <p:cNvSpPr/>
          <p:nvPr/>
        </p:nvSpPr>
        <p:spPr>
          <a:xfrm>
            <a:off x="6430516" y="4480892"/>
            <a:ext cx="1800000" cy="720000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GERENCIA</a:t>
            </a:r>
          </a:p>
        </p:txBody>
      </p:sp>
      <p:cxnSp>
        <p:nvCxnSpPr>
          <p:cNvPr id="210" name="Conector: Angulado 209">
            <a:extLst>
              <a:ext uri="{FF2B5EF4-FFF2-40B4-BE49-F238E27FC236}">
                <a16:creationId xmlns:a16="http://schemas.microsoft.com/office/drawing/2014/main" id="{B236841F-A411-46DA-A497-07262A82506A}"/>
              </a:ext>
            </a:extLst>
          </p:cNvPr>
          <p:cNvCxnSpPr>
            <a:cxnSpLocks/>
            <a:stCxn id="174" idx="2"/>
            <a:endCxn id="209" idx="0"/>
          </p:cNvCxnSpPr>
          <p:nvPr/>
        </p:nvCxnSpPr>
        <p:spPr>
          <a:xfrm rot="16200000" flipH="1">
            <a:off x="6575977" y="3726352"/>
            <a:ext cx="1009269" cy="49981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Conector: Angulado 210">
            <a:extLst>
              <a:ext uri="{FF2B5EF4-FFF2-40B4-BE49-F238E27FC236}">
                <a16:creationId xmlns:a16="http://schemas.microsoft.com/office/drawing/2014/main" id="{16AD7FFE-D205-4006-9032-9A380B1F7C9B}"/>
              </a:ext>
            </a:extLst>
          </p:cNvPr>
          <p:cNvCxnSpPr>
            <a:cxnSpLocks/>
            <a:stCxn id="209" idx="2"/>
          </p:cNvCxnSpPr>
          <p:nvPr/>
        </p:nvCxnSpPr>
        <p:spPr>
          <a:xfrm rot="5400000">
            <a:off x="5206167" y="3721583"/>
            <a:ext cx="645040" cy="3603659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Retângulo 221">
            <a:extLst>
              <a:ext uri="{FF2B5EF4-FFF2-40B4-BE49-F238E27FC236}">
                <a16:creationId xmlns:a16="http://schemas.microsoft.com/office/drawing/2014/main" id="{64E2104F-4121-4B65-8F4A-6319583947ED}"/>
              </a:ext>
            </a:extLst>
          </p:cNvPr>
          <p:cNvSpPr/>
          <p:nvPr/>
        </p:nvSpPr>
        <p:spPr>
          <a:xfrm>
            <a:off x="9074743" y="4779170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223" name="Losango 222">
            <a:extLst>
              <a:ext uri="{FF2B5EF4-FFF2-40B4-BE49-F238E27FC236}">
                <a16:creationId xmlns:a16="http://schemas.microsoft.com/office/drawing/2014/main" id="{43716EFB-1EBA-4A0F-BE80-E13645FC3141}"/>
              </a:ext>
            </a:extLst>
          </p:cNvPr>
          <p:cNvSpPr/>
          <p:nvPr/>
        </p:nvSpPr>
        <p:spPr>
          <a:xfrm>
            <a:off x="8058526" y="3256258"/>
            <a:ext cx="1800000" cy="720000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POSSUI</a:t>
            </a:r>
          </a:p>
        </p:txBody>
      </p:sp>
      <p:cxnSp>
        <p:nvCxnSpPr>
          <p:cNvPr id="224" name="Conector: Angulado 223">
            <a:extLst>
              <a:ext uri="{FF2B5EF4-FFF2-40B4-BE49-F238E27FC236}">
                <a16:creationId xmlns:a16="http://schemas.microsoft.com/office/drawing/2014/main" id="{F9E4F938-8A7D-4C5A-809E-F7DA1C38928B}"/>
              </a:ext>
            </a:extLst>
          </p:cNvPr>
          <p:cNvCxnSpPr>
            <a:cxnSpLocks/>
            <a:stCxn id="174" idx="3"/>
            <a:endCxn id="223" idx="1"/>
          </p:cNvCxnSpPr>
          <p:nvPr/>
        </p:nvCxnSpPr>
        <p:spPr>
          <a:xfrm>
            <a:off x="7730706" y="3111623"/>
            <a:ext cx="327820" cy="504635"/>
          </a:xfrm>
          <a:prstGeom prst="bentConnector3">
            <a:avLst>
              <a:gd name="adj1" fmla="val 50000"/>
            </a:avLst>
          </a:prstGeom>
          <a:ln w="4445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Conector: Angulado 226">
            <a:extLst>
              <a:ext uri="{FF2B5EF4-FFF2-40B4-BE49-F238E27FC236}">
                <a16:creationId xmlns:a16="http://schemas.microsoft.com/office/drawing/2014/main" id="{EA8D90C2-07BC-4222-90FA-CE4F58E21793}"/>
              </a:ext>
            </a:extLst>
          </p:cNvPr>
          <p:cNvCxnSpPr>
            <a:cxnSpLocks/>
            <a:stCxn id="223" idx="3"/>
            <a:endCxn id="222" idx="0"/>
          </p:cNvCxnSpPr>
          <p:nvPr/>
        </p:nvCxnSpPr>
        <p:spPr>
          <a:xfrm>
            <a:off x="9858526" y="3616258"/>
            <a:ext cx="116217" cy="1162912"/>
          </a:xfrm>
          <a:prstGeom prst="bentConnector2">
            <a:avLst/>
          </a:prstGeom>
          <a:ln w="4445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Elipse 229">
            <a:extLst>
              <a:ext uri="{FF2B5EF4-FFF2-40B4-BE49-F238E27FC236}">
                <a16:creationId xmlns:a16="http://schemas.microsoft.com/office/drawing/2014/main" id="{3F2F09FC-9636-4C6C-9659-B8C8935493E7}"/>
              </a:ext>
            </a:extLst>
          </p:cNvPr>
          <p:cNvSpPr/>
          <p:nvPr/>
        </p:nvSpPr>
        <p:spPr>
          <a:xfrm>
            <a:off x="11305526" y="4229291"/>
            <a:ext cx="1080000" cy="306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u="sng" dirty="0">
                <a:solidFill>
                  <a:schemeClr val="tx1"/>
                </a:solidFill>
              </a:rPr>
              <a:t>CNPJ</a:t>
            </a:r>
          </a:p>
        </p:txBody>
      </p:sp>
      <p:sp>
        <p:nvSpPr>
          <p:cNvPr id="232" name="Elipse 231">
            <a:extLst>
              <a:ext uri="{FF2B5EF4-FFF2-40B4-BE49-F238E27FC236}">
                <a16:creationId xmlns:a16="http://schemas.microsoft.com/office/drawing/2014/main" id="{31D3FFAF-A280-4CF5-8751-2D0C23ABB99D}"/>
              </a:ext>
            </a:extLst>
          </p:cNvPr>
          <p:cNvSpPr/>
          <p:nvPr/>
        </p:nvSpPr>
        <p:spPr>
          <a:xfrm>
            <a:off x="11579252" y="4687891"/>
            <a:ext cx="1080000" cy="306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NOME</a:t>
            </a:r>
          </a:p>
        </p:txBody>
      </p:sp>
      <p:sp>
        <p:nvSpPr>
          <p:cNvPr id="233" name="Elipse 232">
            <a:extLst>
              <a:ext uri="{FF2B5EF4-FFF2-40B4-BE49-F238E27FC236}">
                <a16:creationId xmlns:a16="http://schemas.microsoft.com/office/drawing/2014/main" id="{95AB5AA4-6C23-4C75-B511-EA8702063D95}"/>
              </a:ext>
            </a:extLst>
          </p:cNvPr>
          <p:cNvSpPr/>
          <p:nvPr/>
        </p:nvSpPr>
        <p:spPr>
          <a:xfrm>
            <a:off x="11579252" y="5139170"/>
            <a:ext cx="1080000" cy="306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CONTATO</a:t>
            </a:r>
          </a:p>
        </p:txBody>
      </p:sp>
      <p:sp>
        <p:nvSpPr>
          <p:cNvPr id="234" name="Elipse 233">
            <a:extLst>
              <a:ext uri="{FF2B5EF4-FFF2-40B4-BE49-F238E27FC236}">
                <a16:creationId xmlns:a16="http://schemas.microsoft.com/office/drawing/2014/main" id="{7085F643-454B-45A8-B73D-B1451070CD98}"/>
              </a:ext>
            </a:extLst>
          </p:cNvPr>
          <p:cNvSpPr/>
          <p:nvPr/>
        </p:nvSpPr>
        <p:spPr>
          <a:xfrm>
            <a:off x="11398177" y="5579616"/>
            <a:ext cx="1080000" cy="306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ENDERECO</a:t>
            </a:r>
          </a:p>
        </p:txBody>
      </p:sp>
      <p:sp>
        <p:nvSpPr>
          <p:cNvPr id="235" name="Elipse 234">
            <a:extLst>
              <a:ext uri="{FF2B5EF4-FFF2-40B4-BE49-F238E27FC236}">
                <a16:creationId xmlns:a16="http://schemas.microsoft.com/office/drawing/2014/main" id="{3C695E05-0ADC-4A12-8B29-388D5DA88544}"/>
              </a:ext>
            </a:extLst>
          </p:cNvPr>
          <p:cNvSpPr/>
          <p:nvPr/>
        </p:nvSpPr>
        <p:spPr>
          <a:xfrm>
            <a:off x="10926391" y="6010258"/>
            <a:ext cx="1080000" cy="306000"/>
          </a:xfrm>
          <a:prstGeom prst="ellipse">
            <a:avLst/>
          </a:prstGeom>
          <a:noFill/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TELEFONE</a:t>
            </a:r>
          </a:p>
        </p:txBody>
      </p:sp>
      <p:cxnSp>
        <p:nvCxnSpPr>
          <p:cNvPr id="237" name="Conector reto 236">
            <a:extLst>
              <a:ext uri="{FF2B5EF4-FFF2-40B4-BE49-F238E27FC236}">
                <a16:creationId xmlns:a16="http://schemas.microsoft.com/office/drawing/2014/main" id="{518A6903-CC95-4CB9-9745-89EC673B1E17}"/>
              </a:ext>
            </a:extLst>
          </p:cNvPr>
          <p:cNvCxnSpPr>
            <a:cxnSpLocks/>
            <a:stCxn id="222" idx="3"/>
            <a:endCxn id="230" idx="2"/>
          </p:cNvCxnSpPr>
          <p:nvPr/>
        </p:nvCxnSpPr>
        <p:spPr>
          <a:xfrm flipV="1">
            <a:off x="10874743" y="4382291"/>
            <a:ext cx="430783" cy="7568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Conector reto 239">
            <a:extLst>
              <a:ext uri="{FF2B5EF4-FFF2-40B4-BE49-F238E27FC236}">
                <a16:creationId xmlns:a16="http://schemas.microsoft.com/office/drawing/2014/main" id="{1AD2401B-8B8C-4EED-8AF2-EB19E06888CF}"/>
              </a:ext>
            </a:extLst>
          </p:cNvPr>
          <p:cNvCxnSpPr>
            <a:cxnSpLocks/>
            <a:stCxn id="222" idx="3"/>
            <a:endCxn id="232" idx="2"/>
          </p:cNvCxnSpPr>
          <p:nvPr/>
        </p:nvCxnSpPr>
        <p:spPr>
          <a:xfrm flipV="1">
            <a:off x="10874743" y="4840891"/>
            <a:ext cx="704509" cy="2982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Conector reto 242">
            <a:extLst>
              <a:ext uri="{FF2B5EF4-FFF2-40B4-BE49-F238E27FC236}">
                <a16:creationId xmlns:a16="http://schemas.microsoft.com/office/drawing/2014/main" id="{ED8111BC-1F2F-4F63-83F1-C330BAF56791}"/>
              </a:ext>
            </a:extLst>
          </p:cNvPr>
          <p:cNvCxnSpPr>
            <a:cxnSpLocks/>
            <a:stCxn id="222" idx="3"/>
            <a:endCxn id="233" idx="2"/>
          </p:cNvCxnSpPr>
          <p:nvPr/>
        </p:nvCxnSpPr>
        <p:spPr>
          <a:xfrm>
            <a:off x="10874743" y="5139170"/>
            <a:ext cx="704509" cy="153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Conector reto 248">
            <a:extLst>
              <a:ext uri="{FF2B5EF4-FFF2-40B4-BE49-F238E27FC236}">
                <a16:creationId xmlns:a16="http://schemas.microsoft.com/office/drawing/2014/main" id="{58A650AD-20A4-40B4-AB52-D497C4136357}"/>
              </a:ext>
            </a:extLst>
          </p:cNvPr>
          <p:cNvCxnSpPr>
            <a:cxnSpLocks/>
            <a:stCxn id="222" idx="3"/>
            <a:endCxn id="234" idx="2"/>
          </p:cNvCxnSpPr>
          <p:nvPr/>
        </p:nvCxnSpPr>
        <p:spPr>
          <a:xfrm>
            <a:off x="10874743" y="5139170"/>
            <a:ext cx="523434" cy="5934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Conector reto 251">
            <a:extLst>
              <a:ext uri="{FF2B5EF4-FFF2-40B4-BE49-F238E27FC236}">
                <a16:creationId xmlns:a16="http://schemas.microsoft.com/office/drawing/2014/main" id="{AC03D39E-26B2-44A5-8DAC-6CF60C257913}"/>
              </a:ext>
            </a:extLst>
          </p:cNvPr>
          <p:cNvCxnSpPr>
            <a:cxnSpLocks/>
            <a:stCxn id="222" idx="3"/>
            <a:endCxn id="235" idx="0"/>
          </p:cNvCxnSpPr>
          <p:nvPr/>
        </p:nvCxnSpPr>
        <p:spPr>
          <a:xfrm>
            <a:off x="10874743" y="5139170"/>
            <a:ext cx="591648" cy="871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Losango 256">
            <a:extLst>
              <a:ext uri="{FF2B5EF4-FFF2-40B4-BE49-F238E27FC236}">
                <a16:creationId xmlns:a16="http://schemas.microsoft.com/office/drawing/2014/main" id="{B1F50BDE-5FD5-46E4-8279-05994D5FC069}"/>
              </a:ext>
            </a:extLst>
          </p:cNvPr>
          <p:cNvSpPr/>
          <p:nvPr/>
        </p:nvSpPr>
        <p:spPr>
          <a:xfrm>
            <a:off x="4179913" y="6633317"/>
            <a:ext cx="1800000" cy="720000"/>
          </a:xfrm>
          <a:prstGeom prst="diamond">
            <a:avLst/>
          </a:prstGeom>
          <a:noFill/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TEM</a:t>
            </a:r>
          </a:p>
        </p:txBody>
      </p:sp>
      <p:cxnSp>
        <p:nvCxnSpPr>
          <p:cNvPr id="258" name="Conector: Angulado 257">
            <a:extLst>
              <a:ext uri="{FF2B5EF4-FFF2-40B4-BE49-F238E27FC236}">
                <a16:creationId xmlns:a16="http://schemas.microsoft.com/office/drawing/2014/main" id="{D8517D19-E8B0-4BC2-AC3A-A3DA0F02F0D3}"/>
              </a:ext>
            </a:extLst>
          </p:cNvPr>
          <p:cNvCxnSpPr>
            <a:cxnSpLocks/>
            <a:stCxn id="67" idx="2"/>
            <a:endCxn id="257" idx="1"/>
          </p:cNvCxnSpPr>
          <p:nvPr/>
        </p:nvCxnSpPr>
        <p:spPr>
          <a:xfrm rot="16200000" flipH="1">
            <a:off x="2999142" y="5812545"/>
            <a:ext cx="1008487" cy="1353056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Retângulo 260">
            <a:extLst>
              <a:ext uri="{FF2B5EF4-FFF2-40B4-BE49-F238E27FC236}">
                <a16:creationId xmlns:a16="http://schemas.microsoft.com/office/drawing/2014/main" id="{A8BBB5D1-7FF3-4463-9935-30CC4A313210}"/>
              </a:ext>
            </a:extLst>
          </p:cNvPr>
          <p:cNvSpPr/>
          <p:nvPr/>
        </p:nvSpPr>
        <p:spPr>
          <a:xfrm>
            <a:off x="7370706" y="6634726"/>
            <a:ext cx="1800000" cy="720000"/>
          </a:xfrm>
          <a:prstGeom prst="rect">
            <a:avLst/>
          </a:prstGeom>
          <a:noFill/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DEPENDENTE</a:t>
            </a:r>
          </a:p>
        </p:txBody>
      </p:sp>
      <p:cxnSp>
        <p:nvCxnSpPr>
          <p:cNvPr id="263" name="Conector: Angulado 262">
            <a:extLst>
              <a:ext uri="{FF2B5EF4-FFF2-40B4-BE49-F238E27FC236}">
                <a16:creationId xmlns:a16="http://schemas.microsoft.com/office/drawing/2014/main" id="{3C85F0B6-23B2-47DE-B0C1-2E848675598F}"/>
              </a:ext>
            </a:extLst>
          </p:cNvPr>
          <p:cNvCxnSpPr>
            <a:cxnSpLocks/>
            <a:stCxn id="257" idx="3"/>
            <a:endCxn id="261" idx="1"/>
          </p:cNvCxnSpPr>
          <p:nvPr/>
        </p:nvCxnSpPr>
        <p:spPr>
          <a:xfrm>
            <a:off x="5979913" y="6993317"/>
            <a:ext cx="1390793" cy="1409"/>
          </a:xfrm>
          <a:prstGeom prst="bentConnector3">
            <a:avLst/>
          </a:prstGeom>
          <a:ln w="381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Elipse 266">
            <a:extLst>
              <a:ext uri="{FF2B5EF4-FFF2-40B4-BE49-F238E27FC236}">
                <a16:creationId xmlns:a16="http://schemas.microsoft.com/office/drawing/2014/main" id="{8DB2D43F-49B3-4DE1-B2E1-5ADC79ED4089}"/>
              </a:ext>
            </a:extLst>
          </p:cNvPr>
          <p:cNvSpPr/>
          <p:nvPr/>
        </p:nvSpPr>
        <p:spPr>
          <a:xfrm>
            <a:off x="6135309" y="7485358"/>
            <a:ext cx="1080000" cy="306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u="sng" dirty="0">
                <a:solidFill>
                  <a:schemeClr val="tx1"/>
                </a:solidFill>
              </a:rPr>
              <a:t>NSS</a:t>
            </a:r>
          </a:p>
        </p:txBody>
      </p:sp>
      <p:sp>
        <p:nvSpPr>
          <p:cNvPr id="268" name="Elipse 267">
            <a:extLst>
              <a:ext uri="{FF2B5EF4-FFF2-40B4-BE49-F238E27FC236}">
                <a16:creationId xmlns:a16="http://schemas.microsoft.com/office/drawing/2014/main" id="{5CDE35C8-71F9-4052-BAC7-36749B9DCCD6}"/>
              </a:ext>
            </a:extLst>
          </p:cNvPr>
          <p:cNvSpPr/>
          <p:nvPr/>
        </p:nvSpPr>
        <p:spPr>
          <a:xfrm>
            <a:off x="7059439" y="7758104"/>
            <a:ext cx="1080000" cy="306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NOME</a:t>
            </a:r>
          </a:p>
        </p:txBody>
      </p:sp>
      <p:sp>
        <p:nvSpPr>
          <p:cNvPr id="269" name="Elipse 268">
            <a:extLst>
              <a:ext uri="{FF2B5EF4-FFF2-40B4-BE49-F238E27FC236}">
                <a16:creationId xmlns:a16="http://schemas.microsoft.com/office/drawing/2014/main" id="{9C3C8468-2ED0-4938-8538-968988D6C199}"/>
              </a:ext>
            </a:extLst>
          </p:cNvPr>
          <p:cNvSpPr/>
          <p:nvPr/>
        </p:nvSpPr>
        <p:spPr>
          <a:xfrm>
            <a:off x="8810706" y="7766714"/>
            <a:ext cx="1080000" cy="306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DATA NASCIMENTO</a:t>
            </a:r>
          </a:p>
        </p:txBody>
      </p:sp>
      <p:sp>
        <p:nvSpPr>
          <p:cNvPr id="270" name="Elipse 269">
            <a:extLst>
              <a:ext uri="{FF2B5EF4-FFF2-40B4-BE49-F238E27FC236}">
                <a16:creationId xmlns:a16="http://schemas.microsoft.com/office/drawing/2014/main" id="{73B633BF-8F8F-4B02-A60A-561073973BB7}"/>
              </a:ext>
            </a:extLst>
          </p:cNvPr>
          <p:cNvSpPr/>
          <p:nvPr/>
        </p:nvSpPr>
        <p:spPr>
          <a:xfrm>
            <a:off x="7894616" y="8045894"/>
            <a:ext cx="1080000" cy="306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SEXO</a:t>
            </a:r>
          </a:p>
        </p:txBody>
      </p:sp>
      <p:sp>
        <p:nvSpPr>
          <p:cNvPr id="271" name="Elipse 270">
            <a:extLst>
              <a:ext uri="{FF2B5EF4-FFF2-40B4-BE49-F238E27FC236}">
                <a16:creationId xmlns:a16="http://schemas.microsoft.com/office/drawing/2014/main" id="{AF222C27-593C-4D87-8A90-93D4F3ABB954}"/>
              </a:ext>
            </a:extLst>
          </p:cNvPr>
          <p:cNvSpPr/>
          <p:nvPr/>
        </p:nvSpPr>
        <p:spPr>
          <a:xfrm>
            <a:off x="9434743" y="7423570"/>
            <a:ext cx="1080000" cy="306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GRAU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PARENTESCO</a:t>
            </a:r>
          </a:p>
        </p:txBody>
      </p:sp>
      <p:cxnSp>
        <p:nvCxnSpPr>
          <p:cNvPr id="272" name="Conector reto 271">
            <a:extLst>
              <a:ext uri="{FF2B5EF4-FFF2-40B4-BE49-F238E27FC236}">
                <a16:creationId xmlns:a16="http://schemas.microsoft.com/office/drawing/2014/main" id="{AA4F8D66-AE56-40AE-A772-AEFE0F9D0143}"/>
              </a:ext>
            </a:extLst>
          </p:cNvPr>
          <p:cNvCxnSpPr>
            <a:cxnSpLocks/>
            <a:stCxn id="267" idx="0"/>
            <a:endCxn id="261" idx="2"/>
          </p:cNvCxnSpPr>
          <p:nvPr/>
        </p:nvCxnSpPr>
        <p:spPr>
          <a:xfrm flipV="1">
            <a:off x="6675309" y="7354726"/>
            <a:ext cx="1595397" cy="1306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Conector reto 274">
            <a:extLst>
              <a:ext uri="{FF2B5EF4-FFF2-40B4-BE49-F238E27FC236}">
                <a16:creationId xmlns:a16="http://schemas.microsoft.com/office/drawing/2014/main" id="{024D5BED-E3E2-4F0D-8242-A28DEDC55711}"/>
              </a:ext>
            </a:extLst>
          </p:cNvPr>
          <p:cNvCxnSpPr>
            <a:cxnSpLocks/>
            <a:stCxn id="268" idx="0"/>
            <a:endCxn id="261" idx="2"/>
          </p:cNvCxnSpPr>
          <p:nvPr/>
        </p:nvCxnSpPr>
        <p:spPr>
          <a:xfrm flipV="1">
            <a:off x="7599439" y="7354726"/>
            <a:ext cx="671267" cy="4033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Conector reto 277">
            <a:extLst>
              <a:ext uri="{FF2B5EF4-FFF2-40B4-BE49-F238E27FC236}">
                <a16:creationId xmlns:a16="http://schemas.microsoft.com/office/drawing/2014/main" id="{EB9FAE7A-B26F-4E1C-AD2D-0C6DAA404462}"/>
              </a:ext>
            </a:extLst>
          </p:cNvPr>
          <p:cNvCxnSpPr>
            <a:cxnSpLocks/>
            <a:stCxn id="270" idx="0"/>
            <a:endCxn id="261" idx="2"/>
          </p:cNvCxnSpPr>
          <p:nvPr/>
        </p:nvCxnSpPr>
        <p:spPr>
          <a:xfrm flipH="1" flipV="1">
            <a:off x="8270706" y="7354726"/>
            <a:ext cx="163910" cy="6911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Conector reto 280">
            <a:extLst>
              <a:ext uri="{FF2B5EF4-FFF2-40B4-BE49-F238E27FC236}">
                <a16:creationId xmlns:a16="http://schemas.microsoft.com/office/drawing/2014/main" id="{F89B6CF6-2BCE-4663-9B53-AD1A340046CC}"/>
              </a:ext>
            </a:extLst>
          </p:cNvPr>
          <p:cNvCxnSpPr>
            <a:cxnSpLocks/>
            <a:stCxn id="269" idx="0"/>
            <a:endCxn id="261" idx="2"/>
          </p:cNvCxnSpPr>
          <p:nvPr/>
        </p:nvCxnSpPr>
        <p:spPr>
          <a:xfrm flipH="1" flipV="1">
            <a:off x="8270706" y="7354726"/>
            <a:ext cx="1080000" cy="4119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Conector reto 283">
            <a:extLst>
              <a:ext uri="{FF2B5EF4-FFF2-40B4-BE49-F238E27FC236}">
                <a16:creationId xmlns:a16="http://schemas.microsoft.com/office/drawing/2014/main" id="{0741A4A7-55BE-44B5-87A2-C96305629F81}"/>
              </a:ext>
            </a:extLst>
          </p:cNvPr>
          <p:cNvCxnSpPr>
            <a:cxnSpLocks/>
            <a:stCxn id="271" idx="0"/>
            <a:endCxn id="261" idx="2"/>
          </p:cNvCxnSpPr>
          <p:nvPr/>
        </p:nvCxnSpPr>
        <p:spPr>
          <a:xfrm flipH="1" flipV="1">
            <a:off x="8270706" y="7354726"/>
            <a:ext cx="1704037" cy="688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3" name="Agrupar 202">
            <a:extLst>
              <a:ext uri="{FF2B5EF4-FFF2-40B4-BE49-F238E27FC236}">
                <a16:creationId xmlns:a16="http://schemas.microsoft.com/office/drawing/2014/main" id="{28B67BCF-731C-46C9-9CA4-4E5A85DAB8FD}"/>
              </a:ext>
            </a:extLst>
          </p:cNvPr>
          <p:cNvGrpSpPr/>
          <p:nvPr/>
        </p:nvGrpSpPr>
        <p:grpSpPr>
          <a:xfrm>
            <a:off x="-2097326" y="8149548"/>
            <a:ext cx="1903109" cy="723269"/>
            <a:chOff x="-2084496" y="7913521"/>
            <a:chExt cx="1903109" cy="723269"/>
          </a:xfrm>
        </p:grpSpPr>
        <p:sp>
          <p:nvSpPr>
            <p:cNvPr id="295" name="Retângulo 294">
              <a:extLst>
                <a:ext uri="{FF2B5EF4-FFF2-40B4-BE49-F238E27FC236}">
                  <a16:creationId xmlns:a16="http://schemas.microsoft.com/office/drawing/2014/main" id="{F66A7A86-4C1A-426A-9E82-78958637C476}"/>
                </a:ext>
              </a:extLst>
            </p:cNvPr>
            <p:cNvSpPr/>
            <p:nvPr/>
          </p:nvSpPr>
          <p:spPr>
            <a:xfrm>
              <a:off x="-2065135" y="8276790"/>
              <a:ext cx="360000" cy="36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E1</a:t>
              </a:r>
            </a:p>
          </p:txBody>
        </p:sp>
        <p:sp>
          <p:nvSpPr>
            <p:cNvPr id="296" name="Retângulo 295">
              <a:extLst>
                <a:ext uri="{FF2B5EF4-FFF2-40B4-BE49-F238E27FC236}">
                  <a16:creationId xmlns:a16="http://schemas.microsoft.com/office/drawing/2014/main" id="{C97938DC-6565-4D46-9B6F-AFD84032DF0E}"/>
                </a:ext>
              </a:extLst>
            </p:cNvPr>
            <p:cNvSpPr/>
            <p:nvPr/>
          </p:nvSpPr>
          <p:spPr>
            <a:xfrm>
              <a:off x="-541387" y="8273522"/>
              <a:ext cx="360000" cy="36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E2</a:t>
              </a:r>
            </a:p>
          </p:txBody>
        </p:sp>
        <p:sp>
          <p:nvSpPr>
            <p:cNvPr id="297" name="Losango 296">
              <a:extLst>
                <a:ext uri="{FF2B5EF4-FFF2-40B4-BE49-F238E27FC236}">
                  <a16:creationId xmlns:a16="http://schemas.microsoft.com/office/drawing/2014/main" id="{8D56F412-7B9D-4077-92B2-104004CC686D}"/>
                </a:ext>
              </a:extLst>
            </p:cNvPr>
            <p:cNvSpPr/>
            <p:nvPr/>
          </p:nvSpPr>
          <p:spPr>
            <a:xfrm>
              <a:off x="-1294927" y="8274409"/>
              <a:ext cx="360000" cy="360000"/>
            </a:xfrm>
            <a:prstGeom prst="diamond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298" name="Conector: Angulado 297">
              <a:extLst>
                <a:ext uri="{FF2B5EF4-FFF2-40B4-BE49-F238E27FC236}">
                  <a16:creationId xmlns:a16="http://schemas.microsoft.com/office/drawing/2014/main" id="{2256C482-4EF9-48BB-A315-1BAB2A73F6AA}"/>
                </a:ext>
              </a:extLst>
            </p:cNvPr>
            <p:cNvCxnSpPr>
              <a:cxnSpLocks/>
              <a:stCxn id="295" idx="3"/>
              <a:endCxn id="297" idx="1"/>
            </p:cNvCxnSpPr>
            <p:nvPr/>
          </p:nvCxnSpPr>
          <p:spPr>
            <a:xfrm flipV="1">
              <a:off x="-1705135" y="8454409"/>
              <a:ext cx="410208" cy="2381"/>
            </a:xfrm>
            <a:prstGeom prst="bentConnector3">
              <a:avLst>
                <a:gd name="adj1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Conector: Angulado 298">
              <a:extLst>
                <a:ext uri="{FF2B5EF4-FFF2-40B4-BE49-F238E27FC236}">
                  <a16:creationId xmlns:a16="http://schemas.microsoft.com/office/drawing/2014/main" id="{4F3A5182-8E76-430A-B019-573A0D23CFFC}"/>
                </a:ext>
              </a:extLst>
            </p:cNvPr>
            <p:cNvCxnSpPr>
              <a:cxnSpLocks/>
              <a:stCxn id="297" idx="3"/>
              <a:endCxn id="296" idx="1"/>
            </p:cNvCxnSpPr>
            <p:nvPr/>
          </p:nvCxnSpPr>
          <p:spPr>
            <a:xfrm flipV="1">
              <a:off x="-934927" y="8453522"/>
              <a:ext cx="393540" cy="887"/>
            </a:xfrm>
            <a:prstGeom prst="bentConnector3">
              <a:avLst>
                <a:gd name="adj1" fmla="val 50000"/>
              </a:avLst>
            </a:prstGeom>
            <a:ln w="50800" cmpd="dbl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1" name="Retângulo 310">
              <a:extLst>
                <a:ext uri="{FF2B5EF4-FFF2-40B4-BE49-F238E27FC236}">
                  <a16:creationId xmlns:a16="http://schemas.microsoft.com/office/drawing/2014/main" id="{8AA69ACB-5074-4047-982A-95714A053757}"/>
                </a:ext>
              </a:extLst>
            </p:cNvPr>
            <p:cNvSpPr/>
            <p:nvPr/>
          </p:nvSpPr>
          <p:spPr>
            <a:xfrm>
              <a:off x="-2084496" y="7913521"/>
              <a:ext cx="1800000" cy="26474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000" dirty="0">
                  <a:solidFill>
                    <a:schemeClr val="tx1"/>
                  </a:solidFill>
                </a:rPr>
                <a:t>Participação Parcial de E1 em R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</a:rPr>
                <a:t>Participação Total de E2 em R</a:t>
              </a:r>
            </a:p>
          </p:txBody>
        </p:sp>
      </p:grpSp>
      <p:grpSp>
        <p:nvGrpSpPr>
          <p:cNvPr id="202" name="Agrupar 201">
            <a:extLst>
              <a:ext uri="{FF2B5EF4-FFF2-40B4-BE49-F238E27FC236}">
                <a16:creationId xmlns:a16="http://schemas.microsoft.com/office/drawing/2014/main" id="{E1A3DCC6-DFFF-4578-A3E7-0F666ABD1615}"/>
              </a:ext>
            </a:extLst>
          </p:cNvPr>
          <p:cNvGrpSpPr/>
          <p:nvPr/>
        </p:nvGrpSpPr>
        <p:grpSpPr>
          <a:xfrm>
            <a:off x="-2063769" y="9143927"/>
            <a:ext cx="1835995" cy="457273"/>
            <a:chOff x="-2065135" y="8810238"/>
            <a:chExt cx="1835995" cy="457273"/>
          </a:xfrm>
        </p:grpSpPr>
        <p:sp>
          <p:nvSpPr>
            <p:cNvPr id="312" name="Retângulo 311">
              <a:extLst>
                <a:ext uri="{FF2B5EF4-FFF2-40B4-BE49-F238E27FC236}">
                  <a16:creationId xmlns:a16="http://schemas.microsoft.com/office/drawing/2014/main" id="{A0BB1432-C86D-431A-8333-BCA1132AFAFA}"/>
                </a:ext>
              </a:extLst>
            </p:cNvPr>
            <p:cNvSpPr/>
            <p:nvPr/>
          </p:nvSpPr>
          <p:spPr>
            <a:xfrm>
              <a:off x="-2065135" y="9051511"/>
              <a:ext cx="216000" cy="21600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3" name="Retângulo 312">
              <a:extLst>
                <a:ext uri="{FF2B5EF4-FFF2-40B4-BE49-F238E27FC236}">
                  <a16:creationId xmlns:a16="http://schemas.microsoft.com/office/drawing/2014/main" id="{ED191F77-FF95-4C22-9A2D-56BEF73350FE}"/>
                </a:ext>
              </a:extLst>
            </p:cNvPr>
            <p:cNvSpPr/>
            <p:nvPr/>
          </p:nvSpPr>
          <p:spPr>
            <a:xfrm>
              <a:off x="-2029140" y="8810238"/>
              <a:ext cx="1800000" cy="26474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000" dirty="0">
                  <a:solidFill>
                    <a:schemeClr val="tx1"/>
                  </a:solidFill>
                </a:rPr>
                <a:t>Cardinalidade</a:t>
              </a:r>
            </a:p>
          </p:txBody>
        </p:sp>
        <p:sp>
          <p:nvSpPr>
            <p:cNvPr id="314" name="Retângulo 313">
              <a:extLst>
                <a:ext uri="{FF2B5EF4-FFF2-40B4-BE49-F238E27FC236}">
                  <a16:creationId xmlns:a16="http://schemas.microsoft.com/office/drawing/2014/main" id="{8DF6B545-400C-4F46-8728-E75B6DEF8609}"/>
                </a:ext>
              </a:extLst>
            </p:cNvPr>
            <p:cNvSpPr/>
            <p:nvPr/>
          </p:nvSpPr>
          <p:spPr>
            <a:xfrm>
              <a:off x="-1854424" y="9051511"/>
              <a:ext cx="216000" cy="21600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5" name="Retângulo 314">
              <a:extLst>
                <a:ext uri="{FF2B5EF4-FFF2-40B4-BE49-F238E27FC236}">
                  <a16:creationId xmlns:a16="http://schemas.microsoft.com/office/drawing/2014/main" id="{93C029BB-118A-4C9B-A010-95F7A892E1D3}"/>
                </a:ext>
              </a:extLst>
            </p:cNvPr>
            <p:cNvSpPr/>
            <p:nvPr/>
          </p:nvSpPr>
          <p:spPr>
            <a:xfrm>
              <a:off x="-1357849" y="9051511"/>
              <a:ext cx="216000" cy="21600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6" name="Retângulo 315">
              <a:extLst>
                <a:ext uri="{FF2B5EF4-FFF2-40B4-BE49-F238E27FC236}">
                  <a16:creationId xmlns:a16="http://schemas.microsoft.com/office/drawing/2014/main" id="{AA46F504-5DC5-49ED-9358-37CF57E6823C}"/>
                </a:ext>
              </a:extLst>
            </p:cNvPr>
            <p:cNvSpPr/>
            <p:nvPr/>
          </p:nvSpPr>
          <p:spPr>
            <a:xfrm>
              <a:off x="-1147138" y="9051511"/>
              <a:ext cx="216000" cy="21600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17" name="Retângulo 316">
              <a:extLst>
                <a:ext uri="{FF2B5EF4-FFF2-40B4-BE49-F238E27FC236}">
                  <a16:creationId xmlns:a16="http://schemas.microsoft.com/office/drawing/2014/main" id="{E08089F6-2F9B-49F1-99F1-01928FDA1F4D}"/>
                </a:ext>
              </a:extLst>
            </p:cNvPr>
            <p:cNvSpPr/>
            <p:nvPr/>
          </p:nvSpPr>
          <p:spPr>
            <a:xfrm>
              <a:off x="-665177" y="9041938"/>
              <a:ext cx="216000" cy="21600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18" name="Retângulo 317">
              <a:extLst>
                <a:ext uri="{FF2B5EF4-FFF2-40B4-BE49-F238E27FC236}">
                  <a16:creationId xmlns:a16="http://schemas.microsoft.com/office/drawing/2014/main" id="{657B773B-3BC5-450F-AE6D-326654F69EAE}"/>
                </a:ext>
              </a:extLst>
            </p:cNvPr>
            <p:cNvSpPr/>
            <p:nvPr/>
          </p:nvSpPr>
          <p:spPr>
            <a:xfrm>
              <a:off x="-454466" y="9041938"/>
              <a:ext cx="216000" cy="21600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N</a:t>
              </a:r>
            </a:p>
          </p:txBody>
        </p:sp>
      </p:grpSp>
      <p:sp>
        <p:nvSpPr>
          <p:cNvPr id="321" name="Retângulo 320">
            <a:extLst>
              <a:ext uri="{FF2B5EF4-FFF2-40B4-BE49-F238E27FC236}">
                <a16:creationId xmlns:a16="http://schemas.microsoft.com/office/drawing/2014/main" id="{7685B236-BE23-453F-9088-237ECE6056E4}"/>
              </a:ext>
            </a:extLst>
          </p:cNvPr>
          <p:cNvSpPr/>
          <p:nvPr/>
        </p:nvSpPr>
        <p:spPr>
          <a:xfrm>
            <a:off x="1160191" y="2749960"/>
            <a:ext cx="216000" cy="216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2" name="Retângulo 321">
            <a:extLst>
              <a:ext uri="{FF2B5EF4-FFF2-40B4-BE49-F238E27FC236}">
                <a16:creationId xmlns:a16="http://schemas.microsoft.com/office/drawing/2014/main" id="{EF201809-ECA3-4648-90C3-7B7CC5A14680}"/>
              </a:ext>
            </a:extLst>
          </p:cNvPr>
          <p:cNvSpPr/>
          <p:nvPr/>
        </p:nvSpPr>
        <p:spPr>
          <a:xfrm>
            <a:off x="1140409" y="3750210"/>
            <a:ext cx="216000" cy="216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23" name="Retângulo 322">
            <a:extLst>
              <a:ext uri="{FF2B5EF4-FFF2-40B4-BE49-F238E27FC236}">
                <a16:creationId xmlns:a16="http://schemas.microsoft.com/office/drawing/2014/main" id="{3F92D481-2D86-4D6E-86CE-C807016D4F42}"/>
              </a:ext>
            </a:extLst>
          </p:cNvPr>
          <p:cNvSpPr/>
          <p:nvPr/>
        </p:nvSpPr>
        <p:spPr>
          <a:xfrm>
            <a:off x="3461347" y="2800530"/>
            <a:ext cx="216000" cy="216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4" name="Retângulo 323">
            <a:extLst>
              <a:ext uri="{FF2B5EF4-FFF2-40B4-BE49-F238E27FC236}">
                <a16:creationId xmlns:a16="http://schemas.microsoft.com/office/drawing/2014/main" id="{F91807A4-0565-452A-B283-6FA6AD65E4A7}"/>
              </a:ext>
            </a:extLst>
          </p:cNvPr>
          <p:cNvSpPr/>
          <p:nvPr/>
        </p:nvSpPr>
        <p:spPr>
          <a:xfrm>
            <a:off x="3497162" y="3729862"/>
            <a:ext cx="216000" cy="216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5" name="Retângulo 324">
            <a:extLst>
              <a:ext uri="{FF2B5EF4-FFF2-40B4-BE49-F238E27FC236}">
                <a16:creationId xmlns:a16="http://schemas.microsoft.com/office/drawing/2014/main" id="{1E63694A-A691-4DD5-B588-5ECBC6C9837B}"/>
              </a:ext>
            </a:extLst>
          </p:cNvPr>
          <p:cNvSpPr/>
          <p:nvPr/>
        </p:nvSpPr>
        <p:spPr>
          <a:xfrm>
            <a:off x="5108285" y="4251043"/>
            <a:ext cx="216000" cy="216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26" name="Retângulo 325">
            <a:extLst>
              <a:ext uri="{FF2B5EF4-FFF2-40B4-BE49-F238E27FC236}">
                <a16:creationId xmlns:a16="http://schemas.microsoft.com/office/drawing/2014/main" id="{554703FC-CEC7-4728-8D8C-093C56EB2088}"/>
              </a:ext>
            </a:extLst>
          </p:cNvPr>
          <p:cNvSpPr/>
          <p:nvPr/>
        </p:nvSpPr>
        <p:spPr>
          <a:xfrm>
            <a:off x="5085103" y="5195534"/>
            <a:ext cx="216000" cy="216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27" name="Retângulo 326">
            <a:extLst>
              <a:ext uri="{FF2B5EF4-FFF2-40B4-BE49-F238E27FC236}">
                <a16:creationId xmlns:a16="http://schemas.microsoft.com/office/drawing/2014/main" id="{D17A0F3F-57DE-4615-AFEF-9FE2EDF1C4A0}"/>
              </a:ext>
            </a:extLst>
          </p:cNvPr>
          <p:cNvSpPr/>
          <p:nvPr/>
        </p:nvSpPr>
        <p:spPr>
          <a:xfrm>
            <a:off x="6999309" y="4293265"/>
            <a:ext cx="216000" cy="216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28" name="Retângulo 327">
            <a:extLst>
              <a:ext uri="{FF2B5EF4-FFF2-40B4-BE49-F238E27FC236}">
                <a16:creationId xmlns:a16="http://schemas.microsoft.com/office/drawing/2014/main" id="{45A5DD3C-6136-4C20-AE71-BE2E69B3DDB2}"/>
              </a:ext>
            </a:extLst>
          </p:cNvPr>
          <p:cNvSpPr/>
          <p:nvPr/>
        </p:nvSpPr>
        <p:spPr>
          <a:xfrm>
            <a:off x="7077700" y="5219893"/>
            <a:ext cx="216000" cy="216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9" name="Retângulo 328">
            <a:extLst>
              <a:ext uri="{FF2B5EF4-FFF2-40B4-BE49-F238E27FC236}">
                <a16:creationId xmlns:a16="http://schemas.microsoft.com/office/drawing/2014/main" id="{8D505BB1-74A1-4512-A055-D1284F16E705}"/>
              </a:ext>
            </a:extLst>
          </p:cNvPr>
          <p:cNvSpPr/>
          <p:nvPr/>
        </p:nvSpPr>
        <p:spPr>
          <a:xfrm>
            <a:off x="7989731" y="3327001"/>
            <a:ext cx="216000" cy="216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30" name="Retângulo 329">
            <a:extLst>
              <a:ext uri="{FF2B5EF4-FFF2-40B4-BE49-F238E27FC236}">
                <a16:creationId xmlns:a16="http://schemas.microsoft.com/office/drawing/2014/main" id="{DA60E394-839A-40F5-9444-F82C9DF3AAC8}"/>
              </a:ext>
            </a:extLst>
          </p:cNvPr>
          <p:cNvSpPr/>
          <p:nvPr/>
        </p:nvSpPr>
        <p:spPr>
          <a:xfrm>
            <a:off x="9819321" y="3342085"/>
            <a:ext cx="216000" cy="216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1" name="Retângulo 330">
            <a:extLst>
              <a:ext uri="{FF2B5EF4-FFF2-40B4-BE49-F238E27FC236}">
                <a16:creationId xmlns:a16="http://schemas.microsoft.com/office/drawing/2014/main" id="{53DD2911-022E-4EEF-89FA-58ED95327B4E}"/>
              </a:ext>
            </a:extLst>
          </p:cNvPr>
          <p:cNvSpPr/>
          <p:nvPr/>
        </p:nvSpPr>
        <p:spPr>
          <a:xfrm>
            <a:off x="6012203" y="6770334"/>
            <a:ext cx="216000" cy="216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32" name="Retângulo 331">
            <a:extLst>
              <a:ext uri="{FF2B5EF4-FFF2-40B4-BE49-F238E27FC236}">
                <a16:creationId xmlns:a16="http://schemas.microsoft.com/office/drawing/2014/main" id="{164AE1B6-0DB4-41C4-96D3-AD3F874FC22B}"/>
              </a:ext>
            </a:extLst>
          </p:cNvPr>
          <p:cNvSpPr/>
          <p:nvPr/>
        </p:nvSpPr>
        <p:spPr>
          <a:xfrm>
            <a:off x="3992903" y="6770334"/>
            <a:ext cx="216000" cy="216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68895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992B1-3186-4C75-94E5-AE049FFA1160}"/>
              </a:ext>
            </a:extLst>
          </p:cNvPr>
          <p:cNvSpPr/>
          <p:nvPr/>
        </p:nvSpPr>
        <p:spPr>
          <a:xfrm>
            <a:off x="466662" y="907027"/>
            <a:ext cx="3018163" cy="2529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0225330-FAE3-4069-8E19-B3A8DE5CF92D}"/>
              </a:ext>
            </a:extLst>
          </p:cNvPr>
          <p:cNvSpPr/>
          <p:nvPr/>
        </p:nvSpPr>
        <p:spPr>
          <a:xfrm>
            <a:off x="663137" y="377755"/>
            <a:ext cx="2625212" cy="529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EMPREGADO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1159FC1-7406-4D0B-A32D-43B7BF21EFBB}"/>
              </a:ext>
            </a:extLst>
          </p:cNvPr>
          <p:cNvSpPr/>
          <p:nvPr/>
        </p:nvSpPr>
        <p:spPr>
          <a:xfrm>
            <a:off x="8452744" y="907027"/>
            <a:ext cx="3018163" cy="2529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300F7E3-4ABC-4737-8E9F-49BC1DE0C112}"/>
              </a:ext>
            </a:extLst>
          </p:cNvPr>
          <p:cNvSpPr/>
          <p:nvPr/>
        </p:nvSpPr>
        <p:spPr>
          <a:xfrm>
            <a:off x="8649219" y="377755"/>
            <a:ext cx="2625212" cy="529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DEPARTAMENTO</a:t>
            </a:r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767E13EF-02B7-4FB1-89B5-EF656DFD5312}"/>
              </a:ext>
            </a:extLst>
          </p:cNvPr>
          <p:cNvSpPr/>
          <p:nvPr/>
        </p:nvSpPr>
        <p:spPr>
          <a:xfrm>
            <a:off x="4100052" y="907026"/>
            <a:ext cx="3819832" cy="252934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5BA40E1-AA48-467A-8705-389E76D05DE0}"/>
              </a:ext>
            </a:extLst>
          </p:cNvPr>
          <p:cNvSpPr/>
          <p:nvPr/>
        </p:nvSpPr>
        <p:spPr>
          <a:xfrm>
            <a:off x="4656178" y="362217"/>
            <a:ext cx="2625212" cy="529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TRABALHA EM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A15D006-FEF1-4A46-B0FA-89EDD0B4F534}"/>
              </a:ext>
            </a:extLst>
          </p:cNvPr>
          <p:cNvSpPr/>
          <p:nvPr/>
        </p:nvSpPr>
        <p:spPr>
          <a:xfrm>
            <a:off x="663137" y="1171663"/>
            <a:ext cx="2625212" cy="529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ysClr val="windowText" lastClr="000000"/>
                </a:solidFill>
              </a:rPr>
              <a:t>GUSTAVO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99AA9EB-CB71-4AD0-913A-BCC34FE88F2E}"/>
              </a:ext>
            </a:extLst>
          </p:cNvPr>
          <p:cNvSpPr/>
          <p:nvPr/>
        </p:nvSpPr>
        <p:spPr>
          <a:xfrm>
            <a:off x="640745" y="1700935"/>
            <a:ext cx="2625212" cy="529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ysClr val="windowText" lastClr="000000"/>
                </a:solidFill>
              </a:rPr>
              <a:t>RITA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16C77FF-39B1-40E3-925B-C8EBBE01FF65}"/>
              </a:ext>
            </a:extLst>
          </p:cNvPr>
          <p:cNvSpPr/>
          <p:nvPr/>
        </p:nvSpPr>
        <p:spPr>
          <a:xfrm>
            <a:off x="663137" y="2230207"/>
            <a:ext cx="2625212" cy="529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ysClr val="windowText" lastClr="000000"/>
                </a:solidFill>
              </a:rPr>
              <a:t>MARA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540EC9C-C774-4489-94C0-4859E344A52F}"/>
              </a:ext>
            </a:extLst>
          </p:cNvPr>
          <p:cNvSpPr/>
          <p:nvPr/>
        </p:nvSpPr>
        <p:spPr>
          <a:xfrm>
            <a:off x="665241" y="2759479"/>
            <a:ext cx="2625212" cy="529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ysClr val="windowText" lastClr="000000"/>
                </a:solidFill>
              </a:rPr>
              <a:t>KARINA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BBEF470-2C9A-4CCF-AEC6-5F4D2ECDF4FC}"/>
              </a:ext>
            </a:extLst>
          </p:cNvPr>
          <p:cNvSpPr/>
          <p:nvPr/>
        </p:nvSpPr>
        <p:spPr>
          <a:xfrm>
            <a:off x="8649219" y="1150281"/>
            <a:ext cx="2625212" cy="529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ysClr val="windowText" lastClr="000000"/>
                </a:solidFill>
              </a:rPr>
              <a:t>RH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E45FC22-440E-4333-8CDF-539FF750A6E2}"/>
              </a:ext>
            </a:extLst>
          </p:cNvPr>
          <p:cNvSpPr/>
          <p:nvPr/>
        </p:nvSpPr>
        <p:spPr>
          <a:xfrm>
            <a:off x="8649219" y="1616966"/>
            <a:ext cx="2625212" cy="529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ysClr val="windowText" lastClr="000000"/>
                </a:solidFill>
              </a:rPr>
              <a:t>TI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F39073-42D2-4E4E-975E-B61B9528DD9F}"/>
              </a:ext>
            </a:extLst>
          </p:cNvPr>
          <p:cNvSpPr/>
          <p:nvPr/>
        </p:nvSpPr>
        <p:spPr>
          <a:xfrm>
            <a:off x="8649219" y="2101158"/>
            <a:ext cx="2625212" cy="529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ysClr val="windowText" lastClr="000000"/>
                </a:solidFill>
              </a:rPr>
              <a:t>ANALYTICS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6ADBA3D7-6472-440D-A236-5FE4429D489B}"/>
              </a:ext>
            </a:extLst>
          </p:cNvPr>
          <p:cNvSpPr/>
          <p:nvPr/>
        </p:nvSpPr>
        <p:spPr>
          <a:xfrm>
            <a:off x="5855109" y="1307249"/>
            <a:ext cx="309717" cy="309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230C389E-EE17-4891-9FC3-8DDB916BD99E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>
            <a:off x="3288349" y="1436299"/>
            <a:ext cx="2566760" cy="25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5A40AAF1-B867-40CC-B870-9AAF8450E2BB}"/>
              </a:ext>
            </a:extLst>
          </p:cNvPr>
          <p:cNvCxnSpPr>
            <a:cxnSpLocks/>
            <a:stCxn id="17" idx="6"/>
            <a:endCxn id="14" idx="1"/>
          </p:cNvCxnSpPr>
          <p:nvPr/>
        </p:nvCxnSpPr>
        <p:spPr>
          <a:xfrm flipV="1">
            <a:off x="6164826" y="1414917"/>
            <a:ext cx="2484393" cy="4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F158958-CE98-473D-8019-D882E9A0D3A7}"/>
              </a:ext>
            </a:extLst>
          </p:cNvPr>
          <p:cNvCxnSpPr>
            <a:cxnSpLocks/>
            <a:stCxn id="11" idx="3"/>
            <a:endCxn id="26" idx="2"/>
          </p:cNvCxnSpPr>
          <p:nvPr/>
        </p:nvCxnSpPr>
        <p:spPr>
          <a:xfrm flipV="1">
            <a:off x="3265957" y="1907320"/>
            <a:ext cx="2589152" cy="58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1FE554BC-A492-4F69-8B0C-E96961721A40}"/>
              </a:ext>
            </a:extLst>
          </p:cNvPr>
          <p:cNvSpPr/>
          <p:nvPr/>
        </p:nvSpPr>
        <p:spPr>
          <a:xfrm>
            <a:off x="5855109" y="1752461"/>
            <a:ext cx="309717" cy="309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F228AF49-3000-4ABE-92B4-8CE51FEC704A}"/>
              </a:ext>
            </a:extLst>
          </p:cNvPr>
          <p:cNvSpPr/>
          <p:nvPr/>
        </p:nvSpPr>
        <p:spPr>
          <a:xfrm>
            <a:off x="5855108" y="2230207"/>
            <a:ext cx="309717" cy="309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CC5A356A-F800-4F84-B834-18FABCFCA97F}"/>
              </a:ext>
            </a:extLst>
          </p:cNvPr>
          <p:cNvSpPr/>
          <p:nvPr/>
        </p:nvSpPr>
        <p:spPr>
          <a:xfrm>
            <a:off x="5855108" y="2801845"/>
            <a:ext cx="309717" cy="309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7BCAC54-AB48-4B7D-989E-A7F0BF87BBCA}"/>
              </a:ext>
            </a:extLst>
          </p:cNvPr>
          <p:cNvCxnSpPr>
            <a:cxnSpLocks/>
            <a:stCxn id="26" idx="6"/>
            <a:endCxn id="14" idx="1"/>
          </p:cNvCxnSpPr>
          <p:nvPr/>
        </p:nvCxnSpPr>
        <p:spPr>
          <a:xfrm flipV="1">
            <a:off x="6164826" y="1414917"/>
            <a:ext cx="2484393" cy="492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F630809-F622-4F5C-B74A-9CC1B695C48D}"/>
              </a:ext>
            </a:extLst>
          </p:cNvPr>
          <p:cNvCxnSpPr>
            <a:cxnSpLocks/>
            <a:stCxn id="12" idx="3"/>
            <a:endCxn id="27" idx="2"/>
          </p:cNvCxnSpPr>
          <p:nvPr/>
        </p:nvCxnSpPr>
        <p:spPr>
          <a:xfrm flipV="1">
            <a:off x="3288349" y="2385066"/>
            <a:ext cx="2566759" cy="109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47297AAA-0A14-49D2-AC52-BF6F1258A598}"/>
              </a:ext>
            </a:extLst>
          </p:cNvPr>
          <p:cNvCxnSpPr>
            <a:cxnSpLocks/>
            <a:stCxn id="27" idx="6"/>
            <a:endCxn id="14" idx="1"/>
          </p:cNvCxnSpPr>
          <p:nvPr/>
        </p:nvCxnSpPr>
        <p:spPr>
          <a:xfrm flipV="1">
            <a:off x="6164825" y="1414917"/>
            <a:ext cx="2484394" cy="970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9AF4FB2B-33EF-4041-9C5B-590E866978B7}"/>
              </a:ext>
            </a:extLst>
          </p:cNvPr>
          <p:cNvCxnSpPr>
            <a:cxnSpLocks/>
            <a:stCxn id="13" idx="3"/>
            <a:endCxn id="28" idx="2"/>
          </p:cNvCxnSpPr>
          <p:nvPr/>
        </p:nvCxnSpPr>
        <p:spPr>
          <a:xfrm flipV="1">
            <a:off x="3290453" y="2956704"/>
            <a:ext cx="2564655" cy="67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7EB14113-5A65-4C24-A645-A1BB910BE552}"/>
              </a:ext>
            </a:extLst>
          </p:cNvPr>
          <p:cNvCxnSpPr>
            <a:cxnSpLocks/>
            <a:stCxn id="28" idx="6"/>
            <a:endCxn id="16" idx="1"/>
          </p:cNvCxnSpPr>
          <p:nvPr/>
        </p:nvCxnSpPr>
        <p:spPr>
          <a:xfrm flipV="1">
            <a:off x="6164825" y="2365794"/>
            <a:ext cx="2484394" cy="590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612376E7-06AF-4453-BC2E-C49325AEC35A}"/>
              </a:ext>
            </a:extLst>
          </p:cNvPr>
          <p:cNvSpPr/>
          <p:nvPr/>
        </p:nvSpPr>
        <p:spPr>
          <a:xfrm>
            <a:off x="6824190" y="3571962"/>
            <a:ext cx="1095694" cy="708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PARCIAL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6F15650E-4A94-41E3-897F-755C0E3D0064}"/>
              </a:ext>
            </a:extLst>
          </p:cNvPr>
          <p:cNvSpPr/>
          <p:nvPr/>
        </p:nvSpPr>
        <p:spPr>
          <a:xfrm>
            <a:off x="4198978" y="3575556"/>
            <a:ext cx="914400" cy="708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TOTAL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7BDA4193-FCC5-4DE4-AB2A-7DEE4869E50D}"/>
              </a:ext>
            </a:extLst>
          </p:cNvPr>
          <p:cNvSpPr/>
          <p:nvPr/>
        </p:nvSpPr>
        <p:spPr>
          <a:xfrm>
            <a:off x="466662" y="5454885"/>
            <a:ext cx="3018163" cy="2529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825B1AC7-CDFE-446E-BFEA-2F979CEFE1E1}"/>
              </a:ext>
            </a:extLst>
          </p:cNvPr>
          <p:cNvSpPr/>
          <p:nvPr/>
        </p:nvSpPr>
        <p:spPr>
          <a:xfrm>
            <a:off x="663137" y="4925613"/>
            <a:ext cx="2625212" cy="529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EMPREGADO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9F654F35-2E06-48F6-B879-86668A881817}"/>
              </a:ext>
            </a:extLst>
          </p:cNvPr>
          <p:cNvSpPr/>
          <p:nvPr/>
        </p:nvSpPr>
        <p:spPr>
          <a:xfrm>
            <a:off x="8452744" y="5454885"/>
            <a:ext cx="3018163" cy="2529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BA5C9A25-304C-4AFE-8D28-AD1EE48D9E1E}"/>
              </a:ext>
            </a:extLst>
          </p:cNvPr>
          <p:cNvSpPr/>
          <p:nvPr/>
        </p:nvSpPr>
        <p:spPr>
          <a:xfrm>
            <a:off x="8649219" y="4925613"/>
            <a:ext cx="2625212" cy="529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DEPARTAMENTO</a:t>
            </a:r>
          </a:p>
        </p:txBody>
      </p:sp>
      <p:sp>
        <p:nvSpPr>
          <p:cNvPr id="56" name="Losango 55">
            <a:extLst>
              <a:ext uri="{FF2B5EF4-FFF2-40B4-BE49-F238E27FC236}">
                <a16:creationId xmlns:a16="http://schemas.microsoft.com/office/drawing/2014/main" id="{9B2F57E0-3203-45BE-A8EC-87663FEF4573}"/>
              </a:ext>
            </a:extLst>
          </p:cNvPr>
          <p:cNvSpPr/>
          <p:nvPr/>
        </p:nvSpPr>
        <p:spPr>
          <a:xfrm>
            <a:off x="4100052" y="5454884"/>
            <a:ext cx="3819832" cy="252934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1757DBFE-EA6A-4905-BCD7-26FEBBE67DED}"/>
              </a:ext>
            </a:extLst>
          </p:cNvPr>
          <p:cNvSpPr/>
          <p:nvPr/>
        </p:nvSpPr>
        <p:spPr>
          <a:xfrm>
            <a:off x="4656178" y="4910075"/>
            <a:ext cx="2625212" cy="529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GERENCIA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3DC79953-E1A8-4982-927F-850430B2C969}"/>
              </a:ext>
            </a:extLst>
          </p:cNvPr>
          <p:cNvSpPr/>
          <p:nvPr/>
        </p:nvSpPr>
        <p:spPr>
          <a:xfrm>
            <a:off x="663137" y="5719521"/>
            <a:ext cx="2625212" cy="529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ysClr val="windowText" lastClr="000000"/>
                </a:solidFill>
              </a:rPr>
              <a:t>GUSTAVO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80262528-7CE1-4662-BA7B-033CA2D356C3}"/>
              </a:ext>
            </a:extLst>
          </p:cNvPr>
          <p:cNvSpPr/>
          <p:nvPr/>
        </p:nvSpPr>
        <p:spPr>
          <a:xfrm>
            <a:off x="640745" y="6248793"/>
            <a:ext cx="2625212" cy="529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ysClr val="windowText" lastClr="000000"/>
                </a:solidFill>
              </a:rPr>
              <a:t>RITA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108FDEC3-6197-40B0-9214-DDDA45CC2393}"/>
              </a:ext>
            </a:extLst>
          </p:cNvPr>
          <p:cNvSpPr/>
          <p:nvPr/>
        </p:nvSpPr>
        <p:spPr>
          <a:xfrm>
            <a:off x="663137" y="6778065"/>
            <a:ext cx="2625212" cy="529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ysClr val="windowText" lastClr="000000"/>
                </a:solidFill>
              </a:rPr>
              <a:t>MARA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C223B589-3042-41CF-9889-918DCDE40CE8}"/>
              </a:ext>
            </a:extLst>
          </p:cNvPr>
          <p:cNvSpPr/>
          <p:nvPr/>
        </p:nvSpPr>
        <p:spPr>
          <a:xfrm>
            <a:off x="665241" y="7307337"/>
            <a:ext cx="2625212" cy="529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ysClr val="windowText" lastClr="000000"/>
                </a:solidFill>
              </a:rPr>
              <a:t>KARINA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C6393217-9566-4AF1-B86F-109395DD0FD0}"/>
              </a:ext>
            </a:extLst>
          </p:cNvPr>
          <p:cNvSpPr/>
          <p:nvPr/>
        </p:nvSpPr>
        <p:spPr>
          <a:xfrm>
            <a:off x="8649219" y="5698139"/>
            <a:ext cx="2625212" cy="529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ysClr val="windowText" lastClr="000000"/>
                </a:solidFill>
              </a:rPr>
              <a:t>RH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754A5681-B0F0-4514-BF1C-0AE2B871D9C4}"/>
              </a:ext>
            </a:extLst>
          </p:cNvPr>
          <p:cNvSpPr/>
          <p:nvPr/>
        </p:nvSpPr>
        <p:spPr>
          <a:xfrm>
            <a:off x="8649219" y="6164824"/>
            <a:ext cx="2625212" cy="529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ysClr val="windowText" lastClr="000000"/>
                </a:solidFill>
              </a:rPr>
              <a:t>TI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AE2ED612-2E9E-4A20-A9AB-261505E306F1}"/>
              </a:ext>
            </a:extLst>
          </p:cNvPr>
          <p:cNvSpPr/>
          <p:nvPr/>
        </p:nvSpPr>
        <p:spPr>
          <a:xfrm>
            <a:off x="8649219" y="6649016"/>
            <a:ext cx="2625212" cy="529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ysClr val="windowText" lastClr="000000"/>
                </a:solidFill>
              </a:rPr>
              <a:t>ANALYTICS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375AB9AD-98B4-4EF2-AF2D-935EAE24B799}"/>
              </a:ext>
            </a:extLst>
          </p:cNvPr>
          <p:cNvSpPr/>
          <p:nvPr/>
        </p:nvSpPr>
        <p:spPr>
          <a:xfrm>
            <a:off x="5855109" y="5855107"/>
            <a:ext cx="309717" cy="309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ACA17E25-515C-4FDD-8586-4B7982B99F41}"/>
              </a:ext>
            </a:extLst>
          </p:cNvPr>
          <p:cNvCxnSpPr>
            <a:cxnSpLocks/>
            <a:stCxn id="59" idx="3"/>
            <a:endCxn id="69" idx="2"/>
          </p:cNvCxnSpPr>
          <p:nvPr/>
        </p:nvCxnSpPr>
        <p:spPr>
          <a:xfrm flipV="1">
            <a:off x="3265957" y="6455178"/>
            <a:ext cx="2589152" cy="58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ipse 68">
            <a:extLst>
              <a:ext uri="{FF2B5EF4-FFF2-40B4-BE49-F238E27FC236}">
                <a16:creationId xmlns:a16="http://schemas.microsoft.com/office/drawing/2014/main" id="{5854751D-913D-4027-9F4C-2981DCB7FEFA}"/>
              </a:ext>
            </a:extLst>
          </p:cNvPr>
          <p:cNvSpPr/>
          <p:nvPr/>
        </p:nvSpPr>
        <p:spPr>
          <a:xfrm>
            <a:off x="5855109" y="6300319"/>
            <a:ext cx="309717" cy="309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8CFB340C-3888-451E-BA73-935A586926AB}"/>
              </a:ext>
            </a:extLst>
          </p:cNvPr>
          <p:cNvSpPr/>
          <p:nvPr/>
        </p:nvSpPr>
        <p:spPr>
          <a:xfrm>
            <a:off x="5855108" y="6778065"/>
            <a:ext cx="309717" cy="309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F55DB747-BF1D-4BF4-A23D-5CB8746DC4A2}"/>
              </a:ext>
            </a:extLst>
          </p:cNvPr>
          <p:cNvSpPr/>
          <p:nvPr/>
        </p:nvSpPr>
        <p:spPr>
          <a:xfrm>
            <a:off x="5855108" y="7349703"/>
            <a:ext cx="309717" cy="309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0649EE62-AA53-4AE0-95FB-8F92EA5736CE}"/>
              </a:ext>
            </a:extLst>
          </p:cNvPr>
          <p:cNvCxnSpPr>
            <a:cxnSpLocks/>
            <a:stCxn id="69" idx="6"/>
            <a:endCxn id="62" idx="1"/>
          </p:cNvCxnSpPr>
          <p:nvPr/>
        </p:nvCxnSpPr>
        <p:spPr>
          <a:xfrm flipV="1">
            <a:off x="6164826" y="5962775"/>
            <a:ext cx="2484393" cy="492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97091D92-7DD2-4A55-B4A2-6DBDDF24B974}"/>
              </a:ext>
            </a:extLst>
          </p:cNvPr>
          <p:cNvCxnSpPr>
            <a:cxnSpLocks/>
            <a:stCxn id="61" idx="3"/>
            <a:endCxn id="71" idx="2"/>
          </p:cNvCxnSpPr>
          <p:nvPr/>
        </p:nvCxnSpPr>
        <p:spPr>
          <a:xfrm flipV="1">
            <a:off x="3290453" y="7504562"/>
            <a:ext cx="2564655" cy="67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B75AADCD-4C92-46D1-9395-7FBC69E9181F}"/>
              </a:ext>
            </a:extLst>
          </p:cNvPr>
          <p:cNvCxnSpPr>
            <a:cxnSpLocks/>
            <a:stCxn id="71" idx="6"/>
            <a:endCxn id="64" idx="1"/>
          </p:cNvCxnSpPr>
          <p:nvPr/>
        </p:nvCxnSpPr>
        <p:spPr>
          <a:xfrm flipV="1">
            <a:off x="6164825" y="6913652"/>
            <a:ext cx="2484394" cy="590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 76">
            <a:extLst>
              <a:ext uri="{FF2B5EF4-FFF2-40B4-BE49-F238E27FC236}">
                <a16:creationId xmlns:a16="http://schemas.microsoft.com/office/drawing/2014/main" id="{CAE6491C-EC60-48DA-A57D-9E09BE832311}"/>
              </a:ext>
            </a:extLst>
          </p:cNvPr>
          <p:cNvSpPr/>
          <p:nvPr/>
        </p:nvSpPr>
        <p:spPr>
          <a:xfrm>
            <a:off x="6725264" y="8119820"/>
            <a:ext cx="1013326" cy="708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PARCIAL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D4242485-95EE-41FE-B7C2-29D29BEB4C6B}"/>
              </a:ext>
            </a:extLst>
          </p:cNvPr>
          <p:cNvSpPr/>
          <p:nvPr/>
        </p:nvSpPr>
        <p:spPr>
          <a:xfrm>
            <a:off x="4100052" y="8123414"/>
            <a:ext cx="1013326" cy="708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PARCIAL</a:t>
            </a:r>
          </a:p>
        </p:txBody>
      </p:sp>
    </p:spTree>
    <p:extLst>
      <p:ext uri="{BB962C8B-B14F-4D97-AF65-F5344CB8AC3E}">
        <p14:creationId xmlns:p14="http://schemas.microsoft.com/office/powerpoint/2010/main" val="167135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FF628F0-DA4C-4613-9E01-F55710ABD966}"/>
              </a:ext>
            </a:extLst>
          </p:cNvPr>
          <p:cNvSpPr/>
          <p:nvPr/>
        </p:nvSpPr>
        <p:spPr>
          <a:xfrm>
            <a:off x="466662" y="907027"/>
            <a:ext cx="3018163" cy="2529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44F0B81-BB48-454D-B58B-E030230FEE51}"/>
              </a:ext>
            </a:extLst>
          </p:cNvPr>
          <p:cNvSpPr/>
          <p:nvPr/>
        </p:nvSpPr>
        <p:spPr>
          <a:xfrm>
            <a:off x="663137" y="377755"/>
            <a:ext cx="2625212" cy="529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EMPREGADO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0C24490-D25C-4167-9E72-B71AA1535C4A}"/>
              </a:ext>
            </a:extLst>
          </p:cNvPr>
          <p:cNvSpPr/>
          <p:nvPr/>
        </p:nvSpPr>
        <p:spPr>
          <a:xfrm>
            <a:off x="8452744" y="907027"/>
            <a:ext cx="3018163" cy="2529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C24EC5-9FEE-48C6-991C-DFC273957DFA}"/>
              </a:ext>
            </a:extLst>
          </p:cNvPr>
          <p:cNvSpPr/>
          <p:nvPr/>
        </p:nvSpPr>
        <p:spPr>
          <a:xfrm>
            <a:off x="8649219" y="377755"/>
            <a:ext cx="2625212" cy="529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PROJETO</a:t>
            </a:r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5FE8032B-7968-48A4-B923-01C7D3236DF9}"/>
              </a:ext>
            </a:extLst>
          </p:cNvPr>
          <p:cNvSpPr/>
          <p:nvPr/>
        </p:nvSpPr>
        <p:spPr>
          <a:xfrm>
            <a:off x="4100052" y="907026"/>
            <a:ext cx="3819832" cy="252934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589C7E5-DB97-452D-891E-28CF0000D688}"/>
              </a:ext>
            </a:extLst>
          </p:cNvPr>
          <p:cNvSpPr/>
          <p:nvPr/>
        </p:nvSpPr>
        <p:spPr>
          <a:xfrm>
            <a:off x="4656178" y="362217"/>
            <a:ext cx="2625212" cy="529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TRABALHA EM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36E33FA-14ED-48DB-8942-E36DBEC041E3}"/>
              </a:ext>
            </a:extLst>
          </p:cNvPr>
          <p:cNvSpPr/>
          <p:nvPr/>
        </p:nvSpPr>
        <p:spPr>
          <a:xfrm>
            <a:off x="663137" y="1171663"/>
            <a:ext cx="2625212" cy="529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ysClr val="windowText" lastClr="000000"/>
                </a:solidFill>
              </a:rPr>
              <a:t>GUSTAVO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87BE3F0-1F87-47BF-8961-4422198EE6A2}"/>
              </a:ext>
            </a:extLst>
          </p:cNvPr>
          <p:cNvSpPr/>
          <p:nvPr/>
        </p:nvSpPr>
        <p:spPr>
          <a:xfrm>
            <a:off x="640745" y="1700935"/>
            <a:ext cx="2625212" cy="529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ysClr val="windowText" lastClr="000000"/>
                </a:solidFill>
              </a:rPr>
              <a:t>RITA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4F859C4-24F0-4D86-A6C9-7F2FEA13990B}"/>
              </a:ext>
            </a:extLst>
          </p:cNvPr>
          <p:cNvSpPr/>
          <p:nvPr/>
        </p:nvSpPr>
        <p:spPr>
          <a:xfrm>
            <a:off x="663137" y="2230207"/>
            <a:ext cx="2625212" cy="529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ysClr val="windowText" lastClr="000000"/>
                </a:solidFill>
              </a:rPr>
              <a:t>MARA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8D9E4B6-E76E-4705-AFAF-CB5F17946198}"/>
              </a:ext>
            </a:extLst>
          </p:cNvPr>
          <p:cNvSpPr/>
          <p:nvPr/>
        </p:nvSpPr>
        <p:spPr>
          <a:xfrm>
            <a:off x="665241" y="2759479"/>
            <a:ext cx="2625212" cy="529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ysClr val="windowText" lastClr="000000"/>
                </a:solidFill>
              </a:rPr>
              <a:t>KARINA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EC6282B-F131-4C37-8A6C-AEE9B23F2591}"/>
              </a:ext>
            </a:extLst>
          </p:cNvPr>
          <p:cNvSpPr/>
          <p:nvPr/>
        </p:nvSpPr>
        <p:spPr>
          <a:xfrm>
            <a:off x="8649219" y="1150281"/>
            <a:ext cx="2625212" cy="529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ysClr val="windowText" lastClr="000000"/>
                </a:solidFill>
              </a:rPr>
              <a:t>PROJETO 1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602EA79-57FE-4A60-B420-BBBA3C003338}"/>
              </a:ext>
            </a:extLst>
          </p:cNvPr>
          <p:cNvSpPr/>
          <p:nvPr/>
        </p:nvSpPr>
        <p:spPr>
          <a:xfrm>
            <a:off x="8649219" y="1616966"/>
            <a:ext cx="2625212" cy="529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ysClr val="windowText" lastClr="000000"/>
                </a:solidFill>
              </a:rPr>
              <a:t>PROJETO 2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B90273D-62D0-432D-8795-15C838096A5C}"/>
              </a:ext>
            </a:extLst>
          </p:cNvPr>
          <p:cNvSpPr/>
          <p:nvPr/>
        </p:nvSpPr>
        <p:spPr>
          <a:xfrm>
            <a:off x="8649219" y="2101158"/>
            <a:ext cx="2625212" cy="529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ysClr val="windowText" lastClr="000000"/>
                </a:solidFill>
              </a:rPr>
              <a:t>PROJETO 3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D09D739-4046-451C-8F15-366D4299D8D1}"/>
              </a:ext>
            </a:extLst>
          </p:cNvPr>
          <p:cNvSpPr/>
          <p:nvPr/>
        </p:nvSpPr>
        <p:spPr>
          <a:xfrm>
            <a:off x="5855109" y="1307249"/>
            <a:ext cx="309717" cy="309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4B43EE63-2F86-493C-A24A-BF35A6A28BEA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>
            <a:off x="3288349" y="1436299"/>
            <a:ext cx="2566760" cy="25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3235A75-AFBD-478A-B72E-563E913BDF77}"/>
              </a:ext>
            </a:extLst>
          </p:cNvPr>
          <p:cNvCxnSpPr>
            <a:cxnSpLocks/>
            <a:stCxn id="17" idx="6"/>
            <a:endCxn id="14" idx="1"/>
          </p:cNvCxnSpPr>
          <p:nvPr/>
        </p:nvCxnSpPr>
        <p:spPr>
          <a:xfrm flipV="1">
            <a:off x="6164826" y="1414917"/>
            <a:ext cx="2484393" cy="4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7092B22D-A40F-48C8-BB8A-68A3C4C29326}"/>
              </a:ext>
            </a:extLst>
          </p:cNvPr>
          <p:cNvCxnSpPr>
            <a:cxnSpLocks/>
            <a:stCxn id="10" idx="3"/>
            <a:endCxn id="21" idx="2"/>
          </p:cNvCxnSpPr>
          <p:nvPr/>
        </p:nvCxnSpPr>
        <p:spPr>
          <a:xfrm>
            <a:off x="3288349" y="1436299"/>
            <a:ext cx="2566760" cy="471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9BC96C9B-2572-47D0-AEAD-966A63A317B2}"/>
              </a:ext>
            </a:extLst>
          </p:cNvPr>
          <p:cNvSpPr/>
          <p:nvPr/>
        </p:nvSpPr>
        <p:spPr>
          <a:xfrm>
            <a:off x="5855109" y="1752461"/>
            <a:ext cx="309717" cy="309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5388083-B784-486E-B77F-8378E55BAFC5}"/>
              </a:ext>
            </a:extLst>
          </p:cNvPr>
          <p:cNvSpPr/>
          <p:nvPr/>
        </p:nvSpPr>
        <p:spPr>
          <a:xfrm>
            <a:off x="5855108" y="2230207"/>
            <a:ext cx="309717" cy="309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9219F996-FDA2-489D-B93F-F522DCDBE29D}"/>
              </a:ext>
            </a:extLst>
          </p:cNvPr>
          <p:cNvSpPr/>
          <p:nvPr/>
        </p:nvSpPr>
        <p:spPr>
          <a:xfrm>
            <a:off x="5855108" y="2801845"/>
            <a:ext cx="309717" cy="309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3875A79F-29B7-49AC-9B46-596D33723EA4}"/>
              </a:ext>
            </a:extLst>
          </p:cNvPr>
          <p:cNvCxnSpPr>
            <a:cxnSpLocks/>
            <a:stCxn id="21" idx="6"/>
            <a:endCxn id="15" idx="1"/>
          </p:cNvCxnSpPr>
          <p:nvPr/>
        </p:nvCxnSpPr>
        <p:spPr>
          <a:xfrm flipV="1">
            <a:off x="6164826" y="1881602"/>
            <a:ext cx="2484393" cy="25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9225E212-E59D-4722-8B02-0569AA1040DD}"/>
              </a:ext>
            </a:extLst>
          </p:cNvPr>
          <p:cNvCxnSpPr>
            <a:cxnSpLocks/>
            <a:stCxn id="12" idx="3"/>
            <a:endCxn id="22" idx="2"/>
          </p:cNvCxnSpPr>
          <p:nvPr/>
        </p:nvCxnSpPr>
        <p:spPr>
          <a:xfrm flipV="1">
            <a:off x="3288349" y="2385066"/>
            <a:ext cx="2566759" cy="109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36A0C10D-8605-4173-922A-95A4DDB3FE86}"/>
              </a:ext>
            </a:extLst>
          </p:cNvPr>
          <p:cNvCxnSpPr>
            <a:cxnSpLocks/>
            <a:stCxn id="22" idx="6"/>
            <a:endCxn id="14" idx="1"/>
          </p:cNvCxnSpPr>
          <p:nvPr/>
        </p:nvCxnSpPr>
        <p:spPr>
          <a:xfrm flipV="1">
            <a:off x="6164825" y="1414917"/>
            <a:ext cx="2484394" cy="970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0B9525A8-EA3D-4D5D-993A-D5623135A2BD}"/>
              </a:ext>
            </a:extLst>
          </p:cNvPr>
          <p:cNvCxnSpPr>
            <a:cxnSpLocks/>
            <a:stCxn id="13" idx="3"/>
            <a:endCxn id="23" idx="2"/>
          </p:cNvCxnSpPr>
          <p:nvPr/>
        </p:nvCxnSpPr>
        <p:spPr>
          <a:xfrm flipV="1">
            <a:off x="3290453" y="2956704"/>
            <a:ext cx="2564655" cy="67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29D7932E-4131-47DB-851E-6F5045310F15}"/>
              </a:ext>
            </a:extLst>
          </p:cNvPr>
          <p:cNvCxnSpPr>
            <a:cxnSpLocks/>
            <a:stCxn id="23" idx="6"/>
            <a:endCxn id="16" idx="1"/>
          </p:cNvCxnSpPr>
          <p:nvPr/>
        </p:nvCxnSpPr>
        <p:spPr>
          <a:xfrm flipV="1">
            <a:off x="6164825" y="2365794"/>
            <a:ext cx="2484394" cy="590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0B5343E4-B9AA-4814-9CE1-F3EC49D01160}"/>
              </a:ext>
            </a:extLst>
          </p:cNvPr>
          <p:cNvSpPr/>
          <p:nvPr/>
        </p:nvSpPr>
        <p:spPr>
          <a:xfrm>
            <a:off x="6949822" y="3662886"/>
            <a:ext cx="914400" cy="708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TOTAL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8451DEF9-A028-4A81-A6F1-49EAA46669DE}"/>
              </a:ext>
            </a:extLst>
          </p:cNvPr>
          <p:cNvSpPr/>
          <p:nvPr/>
        </p:nvSpPr>
        <p:spPr>
          <a:xfrm>
            <a:off x="3952568" y="3633600"/>
            <a:ext cx="1076360" cy="708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PARCIAL</a:t>
            </a:r>
          </a:p>
        </p:txBody>
      </p:sp>
    </p:spTree>
    <p:extLst>
      <p:ext uri="{BB962C8B-B14F-4D97-AF65-F5344CB8AC3E}">
        <p14:creationId xmlns:p14="http://schemas.microsoft.com/office/powerpoint/2010/main" val="389475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0652AF7-6975-49DF-88E6-E19D3D3F6478}"/>
              </a:ext>
            </a:extLst>
          </p:cNvPr>
          <p:cNvSpPr/>
          <p:nvPr/>
        </p:nvSpPr>
        <p:spPr>
          <a:xfrm>
            <a:off x="8738431" y="3015565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TURMA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8A50EA6-4489-4819-9163-4FAC00F982E9}"/>
              </a:ext>
            </a:extLst>
          </p:cNvPr>
          <p:cNvSpPr/>
          <p:nvPr/>
        </p:nvSpPr>
        <p:spPr>
          <a:xfrm>
            <a:off x="-2045772" y="1664451"/>
            <a:ext cx="1800000" cy="720000"/>
          </a:xfrm>
          <a:prstGeom prst="rect">
            <a:avLst/>
          </a:prstGeom>
          <a:noFill/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TIPO DE ENTIDADE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FRACA</a:t>
            </a:r>
          </a:p>
        </p:txBody>
      </p:sp>
      <p:sp>
        <p:nvSpPr>
          <p:cNvPr id="11" name="Losango 10">
            <a:extLst>
              <a:ext uri="{FF2B5EF4-FFF2-40B4-BE49-F238E27FC236}">
                <a16:creationId xmlns:a16="http://schemas.microsoft.com/office/drawing/2014/main" id="{4CE16F70-2761-4E90-9D9B-D9B12A596E9C}"/>
              </a:ext>
            </a:extLst>
          </p:cNvPr>
          <p:cNvSpPr/>
          <p:nvPr/>
        </p:nvSpPr>
        <p:spPr>
          <a:xfrm>
            <a:off x="-2045772" y="3646679"/>
            <a:ext cx="1800000" cy="720000"/>
          </a:xfrm>
          <a:prstGeom prst="diamond">
            <a:avLst/>
          </a:prstGeom>
          <a:noFill/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RELACIO-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NAMENTO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IDENTIFICADOR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563A414-D142-435D-9DDE-E4E0BF0E5501}"/>
              </a:ext>
            </a:extLst>
          </p:cNvPr>
          <p:cNvSpPr/>
          <p:nvPr/>
        </p:nvSpPr>
        <p:spPr>
          <a:xfrm>
            <a:off x="-2045772" y="4637793"/>
            <a:ext cx="1800000" cy="36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ATRIBUTO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6BADFE4-A50E-4B19-AB30-BF5D52EE841C}"/>
              </a:ext>
            </a:extLst>
          </p:cNvPr>
          <p:cNvSpPr/>
          <p:nvPr/>
        </p:nvSpPr>
        <p:spPr>
          <a:xfrm>
            <a:off x="-2045772" y="5268907"/>
            <a:ext cx="1800000" cy="36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u="sng" dirty="0">
                <a:solidFill>
                  <a:schemeClr val="tx1"/>
                </a:solidFill>
              </a:rPr>
              <a:t>ATRIBUTO CHAVE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45B58E0C-8633-4041-B2ED-49D945796B96}"/>
              </a:ext>
            </a:extLst>
          </p:cNvPr>
          <p:cNvSpPr/>
          <p:nvPr/>
        </p:nvSpPr>
        <p:spPr>
          <a:xfrm>
            <a:off x="-2045772" y="5900021"/>
            <a:ext cx="1800000" cy="3600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ATRIBUTO DERIVADO</a:t>
            </a: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F8272324-947B-4EB4-A67B-B401F1949385}"/>
              </a:ext>
            </a:extLst>
          </p:cNvPr>
          <p:cNvGrpSpPr/>
          <p:nvPr/>
        </p:nvGrpSpPr>
        <p:grpSpPr>
          <a:xfrm>
            <a:off x="-2045772" y="6531135"/>
            <a:ext cx="1800000" cy="716185"/>
            <a:chOff x="-2019633" y="4684971"/>
            <a:chExt cx="1800000" cy="716185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74AFD1D7-1A98-4D66-B5A9-E2F180C1790C}"/>
                </a:ext>
              </a:extLst>
            </p:cNvPr>
            <p:cNvSpPr/>
            <p:nvPr/>
          </p:nvSpPr>
          <p:spPr>
            <a:xfrm>
              <a:off x="-2019633" y="5041156"/>
              <a:ext cx="1800000" cy="36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ATRIBUTO COMPOSTO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B96768E2-ADAE-453F-8EC2-C918C139D069}"/>
                </a:ext>
              </a:extLst>
            </p:cNvPr>
            <p:cNvSpPr/>
            <p:nvPr/>
          </p:nvSpPr>
          <p:spPr>
            <a:xfrm>
              <a:off x="-2019633" y="4684971"/>
              <a:ext cx="540000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0CF37FA3-1407-4A79-89BA-5BB89B0F28BB}"/>
                </a:ext>
              </a:extLst>
            </p:cNvPr>
            <p:cNvSpPr/>
            <p:nvPr/>
          </p:nvSpPr>
          <p:spPr>
            <a:xfrm>
              <a:off x="-1389633" y="4684971"/>
              <a:ext cx="540000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EAEDC041-FF4D-4A29-A278-75E6C8FEF0C0}"/>
                </a:ext>
              </a:extLst>
            </p:cNvPr>
            <p:cNvSpPr/>
            <p:nvPr/>
          </p:nvSpPr>
          <p:spPr>
            <a:xfrm>
              <a:off x="-759633" y="4684971"/>
              <a:ext cx="540000" cy="216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FE9CAC77-5F92-4110-A842-B2FE64BEBC2D}"/>
                </a:ext>
              </a:extLst>
            </p:cNvPr>
            <p:cNvCxnSpPr>
              <a:stCxn id="15" idx="0"/>
              <a:endCxn id="16" idx="4"/>
            </p:cNvCxnSpPr>
            <p:nvPr/>
          </p:nvCxnSpPr>
          <p:spPr>
            <a:xfrm flipH="1" flipV="1">
              <a:off x="-1749633" y="4900971"/>
              <a:ext cx="630000" cy="140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59001D8E-FF5F-47D8-BB37-9E04CED3B482}"/>
                </a:ext>
              </a:extLst>
            </p:cNvPr>
            <p:cNvCxnSpPr>
              <a:cxnSpLocks/>
              <a:stCxn id="15" idx="0"/>
              <a:endCxn id="17" idx="4"/>
            </p:cNvCxnSpPr>
            <p:nvPr/>
          </p:nvCxnSpPr>
          <p:spPr>
            <a:xfrm flipV="1">
              <a:off x="-1119633" y="4900971"/>
              <a:ext cx="0" cy="140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E3C1AB4A-D7E7-421E-8B8C-37510A12204C}"/>
                </a:ext>
              </a:extLst>
            </p:cNvPr>
            <p:cNvCxnSpPr>
              <a:cxnSpLocks/>
              <a:stCxn id="15" idx="0"/>
              <a:endCxn id="18" idx="4"/>
            </p:cNvCxnSpPr>
            <p:nvPr/>
          </p:nvCxnSpPr>
          <p:spPr>
            <a:xfrm flipV="1">
              <a:off x="-1119633" y="4900971"/>
              <a:ext cx="630000" cy="1401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Elipse 28">
            <a:extLst>
              <a:ext uri="{FF2B5EF4-FFF2-40B4-BE49-F238E27FC236}">
                <a16:creationId xmlns:a16="http://schemas.microsoft.com/office/drawing/2014/main" id="{3A8989C6-7650-4F69-8CEC-9E7CB0263CA0}"/>
              </a:ext>
            </a:extLst>
          </p:cNvPr>
          <p:cNvSpPr/>
          <p:nvPr/>
        </p:nvSpPr>
        <p:spPr>
          <a:xfrm>
            <a:off x="-2045772" y="7518434"/>
            <a:ext cx="1800000" cy="360000"/>
          </a:xfrm>
          <a:prstGeom prst="ellipse">
            <a:avLst/>
          </a:prstGeom>
          <a:noFill/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ATRIBUTO</a:t>
            </a:r>
          </a:p>
          <a:p>
            <a:pPr algn="ctr"/>
            <a:r>
              <a:rPr lang="pt-BR" sz="1100" dirty="0">
                <a:solidFill>
                  <a:schemeClr val="tx1"/>
                </a:solidFill>
              </a:rPr>
              <a:t>MULTIVALORADO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B472C6A9-3D5E-44EB-B498-532A5AC5F4DE}"/>
              </a:ext>
            </a:extLst>
          </p:cNvPr>
          <p:cNvCxnSpPr>
            <a:cxnSpLocks/>
          </p:cNvCxnSpPr>
          <p:nvPr/>
        </p:nvCxnSpPr>
        <p:spPr>
          <a:xfrm>
            <a:off x="-2083924" y="402223"/>
            <a:ext cx="18763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Losango 48">
            <a:extLst>
              <a:ext uri="{FF2B5EF4-FFF2-40B4-BE49-F238E27FC236}">
                <a16:creationId xmlns:a16="http://schemas.microsoft.com/office/drawing/2014/main" id="{AC56E88A-6F8F-4DC3-9C7D-895CF67C35DD}"/>
              </a:ext>
            </a:extLst>
          </p:cNvPr>
          <p:cNvSpPr/>
          <p:nvPr/>
        </p:nvSpPr>
        <p:spPr>
          <a:xfrm>
            <a:off x="-2045772" y="2655565"/>
            <a:ext cx="1800000" cy="720000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RELACIO-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NAMENTO</a:t>
            </a:r>
          </a:p>
        </p:txBody>
      </p: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AE362287-8F2B-4DC8-8CCA-60ED3894E0DC}"/>
              </a:ext>
            </a:extLst>
          </p:cNvPr>
          <p:cNvCxnSpPr>
            <a:cxnSpLocks/>
          </p:cNvCxnSpPr>
          <p:nvPr/>
        </p:nvCxnSpPr>
        <p:spPr>
          <a:xfrm>
            <a:off x="-2110582" y="0"/>
            <a:ext cx="1929621" cy="131109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3" name="Agrupar 202">
            <a:extLst>
              <a:ext uri="{FF2B5EF4-FFF2-40B4-BE49-F238E27FC236}">
                <a16:creationId xmlns:a16="http://schemas.microsoft.com/office/drawing/2014/main" id="{28B67BCF-731C-46C9-9CA4-4E5A85DAB8FD}"/>
              </a:ext>
            </a:extLst>
          </p:cNvPr>
          <p:cNvGrpSpPr/>
          <p:nvPr/>
        </p:nvGrpSpPr>
        <p:grpSpPr>
          <a:xfrm>
            <a:off x="-2097326" y="8149548"/>
            <a:ext cx="1903109" cy="723269"/>
            <a:chOff x="-2084496" y="7913521"/>
            <a:chExt cx="1903109" cy="723269"/>
          </a:xfrm>
        </p:grpSpPr>
        <p:sp>
          <p:nvSpPr>
            <p:cNvPr id="295" name="Retângulo 294">
              <a:extLst>
                <a:ext uri="{FF2B5EF4-FFF2-40B4-BE49-F238E27FC236}">
                  <a16:creationId xmlns:a16="http://schemas.microsoft.com/office/drawing/2014/main" id="{F66A7A86-4C1A-426A-9E82-78958637C476}"/>
                </a:ext>
              </a:extLst>
            </p:cNvPr>
            <p:cNvSpPr/>
            <p:nvPr/>
          </p:nvSpPr>
          <p:spPr>
            <a:xfrm>
              <a:off x="-2065135" y="8276790"/>
              <a:ext cx="360000" cy="36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E1</a:t>
              </a:r>
            </a:p>
          </p:txBody>
        </p:sp>
        <p:sp>
          <p:nvSpPr>
            <p:cNvPr id="296" name="Retângulo 295">
              <a:extLst>
                <a:ext uri="{FF2B5EF4-FFF2-40B4-BE49-F238E27FC236}">
                  <a16:creationId xmlns:a16="http://schemas.microsoft.com/office/drawing/2014/main" id="{C97938DC-6565-4D46-9B6F-AFD84032DF0E}"/>
                </a:ext>
              </a:extLst>
            </p:cNvPr>
            <p:cNvSpPr/>
            <p:nvPr/>
          </p:nvSpPr>
          <p:spPr>
            <a:xfrm>
              <a:off x="-541387" y="8273522"/>
              <a:ext cx="360000" cy="36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E2</a:t>
              </a:r>
            </a:p>
          </p:txBody>
        </p:sp>
        <p:sp>
          <p:nvSpPr>
            <p:cNvPr id="297" name="Losango 296">
              <a:extLst>
                <a:ext uri="{FF2B5EF4-FFF2-40B4-BE49-F238E27FC236}">
                  <a16:creationId xmlns:a16="http://schemas.microsoft.com/office/drawing/2014/main" id="{8D56F412-7B9D-4077-92B2-104004CC686D}"/>
                </a:ext>
              </a:extLst>
            </p:cNvPr>
            <p:cNvSpPr/>
            <p:nvPr/>
          </p:nvSpPr>
          <p:spPr>
            <a:xfrm>
              <a:off x="-1294927" y="8274409"/>
              <a:ext cx="360000" cy="360000"/>
            </a:xfrm>
            <a:prstGeom prst="diamond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298" name="Conector: Angulado 297">
              <a:extLst>
                <a:ext uri="{FF2B5EF4-FFF2-40B4-BE49-F238E27FC236}">
                  <a16:creationId xmlns:a16="http://schemas.microsoft.com/office/drawing/2014/main" id="{2256C482-4EF9-48BB-A315-1BAB2A73F6AA}"/>
                </a:ext>
              </a:extLst>
            </p:cNvPr>
            <p:cNvCxnSpPr>
              <a:cxnSpLocks/>
              <a:stCxn id="295" idx="3"/>
              <a:endCxn id="297" idx="1"/>
            </p:cNvCxnSpPr>
            <p:nvPr/>
          </p:nvCxnSpPr>
          <p:spPr>
            <a:xfrm flipV="1">
              <a:off x="-1705135" y="8454409"/>
              <a:ext cx="410208" cy="2381"/>
            </a:xfrm>
            <a:prstGeom prst="bentConnector3">
              <a:avLst>
                <a:gd name="adj1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Conector: Angulado 298">
              <a:extLst>
                <a:ext uri="{FF2B5EF4-FFF2-40B4-BE49-F238E27FC236}">
                  <a16:creationId xmlns:a16="http://schemas.microsoft.com/office/drawing/2014/main" id="{4F3A5182-8E76-430A-B019-573A0D23CFFC}"/>
                </a:ext>
              </a:extLst>
            </p:cNvPr>
            <p:cNvCxnSpPr>
              <a:cxnSpLocks/>
              <a:stCxn id="297" idx="3"/>
              <a:endCxn id="296" idx="1"/>
            </p:cNvCxnSpPr>
            <p:nvPr/>
          </p:nvCxnSpPr>
          <p:spPr>
            <a:xfrm flipV="1">
              <a:off x="-934927" y="8453522"/>
              <a:ext cx="393540" cy="887"/>
            </a:xfrm>
            <a:prstGeom prst="bentConnector3">
              <a:avLst>
                <a:gd name="adj1" fmla="val 50000"/>
              </a:avLst>
            </a:prstGeom>
            <a:ln w="50800" cmpd="dbl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1" name="Retângulo 310">
              <a:extLst>
                <a:ext uri="{FF2B5EF4-FFF2-40B4-BE49-F238E27FC236}">
                  <a16:creationId xmlns:a16="http://schemas.microsoft.com/office/drawing/2014/main" id="{8AA69ACB-5074-4047-982A-95714A053757}"/>
                </a:ext>
              </a:extLst>
            </p:cNvPr>
            <p:cNvSpPr/>
            <p:nvPr/>
          </p:nvSpPr>
          <p:spPr>
            <a:xfrm>
              <a:off x="-2084496" y="7913521"/>
              <a:ext cx="1800000" cy="26474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000" dirty="0">
                  <a:solidFill>
                    <a:schemeClr val="tx1"/>
                  </a:solidFill>
                </a:rPr>
                <a:t>Participação Parcial de E1 em R</a:t>
              </a:r>
            </a:p>
            <a:p>
              <a:pPr algn="ctr"/>
              <a:r>
                <a:rPr lang="pt-BR" sz="1000" dirty="0">
                  <a:solidFill>
                    <a:schemeClr val="tx1"/>
                  </a:solidFill>
                </a:rPr>
                <a:t>Participação Total de E2 em R</a:t>
              </a:r>
            </a:p>
          </p:txBody>
        </p:sp>
      </p:grpSp>
      <p:grpSp>
        <p:nvGrpSpPr>
          <p:cNvPr id="202" name="Agrupar 201">
            <a:extLst>
              <a:ext uri="{FF2B5EF4-FFF2-40B4-BE49-F238E27FC236}">
                <a16:creationId xmlns:a16="http://schemas.microsoft.com/office/drawing/2014/main" id="{E1A3DCC6-DFFF-4578-A3E7-0F666ABD1615}"/>
              </a:ext>
            </a:extLst>
          </p:cNvPr>
          <p:cNvGrpSpPr/>
          <p:nvPr/>
        </p:nvGrpSpPr>
        <p:grpSpPr>
          <a:xfrm>
            <a:off x="-2063769" y="9143927"/>
            <a:ext cx="1835995" cy="457273"/>
            <a:chOff x="-2065135" y="8810238"/>
            <a:chExt cx="1835995" cy="457273"/>
          </a:xfrm>
        </p:grpSpPr>
        <p:sp>
          <p:nvSpPr>
            <p:cNvPr id="312" name="Retângulo 311">
              <a:extLst>
                <a:ext uri="{FF2B5EF4-FFF2-40B4-BE49-F238E27FC236}">
                  <a16:creationId xmlns:a16="http://schemas.microsoft.com/office/drawing/2014/main" id="{A0BB1432-C86D-431A-8333-BCA1132AFAFA}"/>
                </a:ext>
              </a:extLst>
            </p:cNvPr>
            <p:cNvSpPr/>
            <p:nvPr/>
          </p:nvSpPr>
          <p:spPr>
            <a:xfrm>
              <a:off x="-2065135" y="9051511"/>
              <a:ext cx="216000" cy="21600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3" name="Retângulo 312">
              <a:extLst>
                <a:ext uri="{FF2B5EF4-FFF2-40B4-BE49-F238E27FC236}">
                  <a16:creationId xmlns:a16="http://schemas.microsoft.com/office/drawing/2014/main" id="{ED191F77-FF95-4C22-9A2D-56BEF73350FE}"/>
                </a:ext>
              </a:extLst>
            </p:cNvPr>
            <p:cNvSpPr/>
            <p:nvPr/>
          </p:nvSpPr>
          <p:spPr>
            <a:xfrm>
              <a:off x="-2029140" y="8810238"/>
              <a:ext cx="1800000" cy="26474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000" dirty="0">
                  <a:solidFill>
                    <a:schemeClr val="tx1"/>
                  </a:solidFill>
                </a:rPr>
                <a:t>Cardinalidade</a:t>
              </a:r>
            </a:p>
          </p:txBody>
        </p:sp>
        <p:sp>
          <p:nvSpPr>
            <p:cNvPr id="314" name="Retângulo 313">
              <a:extLst>
                <a:ext uri="{FF2B5EF4-FFF2-40B4-BE49-F238E27FC236}">
                  <a16:creationId xmlns:a16="http://schemas.microsoft.com/office/drawing/2014/main" id="{8DF6B545-400C-4F46-8728-E75B6DEF8609}"/>
                </a:ext>
              </a:extLst>
            </p:cNvPr>
            <p:cNvSpPr/>
            <p:nvPr/>
          </p:nvSpPr>
          <p:spPr>
            <a:xfrm>
              <a:off x="-1854424" y="9051511"/>
              <a:ext cx="216000" cy="21600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5" name="Retângulo 314">
              <a:extLst>
                <a:ext uri="{FF2B5EF4-FFF2-40B4-BE49-F238E27FC236}">
                  <a16:creationId xmlns:a16="http://schemas.microsoft.com/office/drawing/2014/main" id="{93C029BB-118A-4C9B-A010-95F7A892E1D3}"/>
                </a:ext>
              </a:extLst>
            </p:cNvPr>
            <p:cNvSpPr/>
            <p:nvPr/>
          </p:nvSpPr>
          <p:spPr>
            <a:xfrm>
              <a:off x="-1357849" y="9051511"/>
              <a:ext cx="216000" cy="21600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6" name="Retângulo 315">
              <a:extLst>
                <a:ext uri="{FF2B5EF4-FFF2-40B4-BE49-F238E27FC236}">
                  <a16:creationId xmlns:a16="http://schemas.microsoft.com/office/drawing/2014/main" id="{AA46F504-5DC5-49ED-9358-37CF57E6823C}"/>
                </a:ext>
              </a:extLst>
            </p:cNvPr>
            <p:cNvSpPr/>
            <p:nvPr/>
          </p:nvSpPr>
          <p:spPr>
            <a:xfrm>
              <a:off x="-1147138" y="9051511"/>
              <a:ext cx="216000" cy="21600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17" name="Retângulo 316">
              <a:extLst>
                <a:ext uri="{FF2B5EF4-FFF2-40B4-BE49-F238E27FC236}">
                  <a16:creationId xmlns:a16="http://schemas.microsoft.com/office/drawing/2014/main" id="{E08089F6-2F9B-49F1-99F1-01928FDA1F4D}"/>
                </a:ext>
              </a:extLst>
            </p:cNvPr>
            <p:cNvSpPr/>
            <p:nvPr/>
          </p:nvSpPr>
          <p:spPr>
            <a:xfrm>
              <a:off x="-665177" y="9041938"/>
              <a:ext cx="216000" cy="21600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18" name="Retângulo 317">
              <a:extLst>
                <a:ext uri="{FF2B5EF4-FFF2-40B4-BE49-F238E27FC236}">
                  <a16:creationId xmlns:a16="http://schemas.microsoft.com/office/drawing/2014/main" id="{657B773B-3BC5-450F-AE6D-326654F69EAE}"/>
                </a:ext>
              </a:extLst>
            </p:cNvPr>
            <p:cNvSpPr/>
            <p:nvPr/>
          </p:nvSpPr>
          <p:spPr>
            <a:xfrm>
              <a:off x="-454466" y="9041938"/>
              <a:ext cx="216000" cy="21600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N</a:t>
              </a:r>
            </a:p>
          </p:txBody>
        </p:sp>
      </p:grp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021ADD3D-417A-41DF-855E-8F05A7465848}"/>
              </a:ext>
            </a:extLst>
          </p:cNvPr>
          <p:cNvSpPr/>
          <p:nvPr/>
        </p:nvSpPr>
        <p:spPr>
          <a:xfrm>
            <a:off x="2175070" y="1757785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INSTRUTOR</a:t>
            </a:r>
          </a:p>
        </p:txBody>
      </p:sp>
      <p:sp>
        <p:nvSpPr>
          <p:cNvPr id="140" name="Elipse 139">
            <a:extLst>
              <a:ext uri="{FF2B5EF4-FFF2-40B4-BE49-F238E27FC236}">
                <a16:creationId xmlns:a16="http://schemas.microsoft.com/office/drawing/2014/main" id="{899EDA17-9163-4FE3-83E0-31627F1CAF2F}"/>
              </a:ext>
            </a:extLst>
          </p:cNvPr>
          <p:cNvSpPr/>
          <p:nvPr/>
        </p:nvSpPr>
        <p:spPr>
          <a:xfrm>
            <a:off x="147108" y="289354"/>
            <a:ext cx="900000" cy="36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u="sng" dirty="0">
                <a:solidFill>
                  <a:schemeClr val="tx1"/>
                </a:solidFill>
              </a:rPr>
              <a:t>CNPJ</a:t>
            </a:r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45D70B0F-A8EF-4A11-9747-11336BC1D885}"/>
              </a:ext>
            </a:extLst>
          </p:cNvPr>
          <p:cNvSpPr/>
          <p:nvPr/>
        </p:nvSpPr>
        <p:spPr>
          <a:xfrm>
            <a:off x="1235872" y="289354"/>
            <a:ext cx="900000" cy="36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NOME</a:t>
            </a:r>
          </a:p>
        </p:txBody>
      </p:sp>
      <p:sp>
        <p:nvSpPr>
          <p:cNvPr id="142" name="Elipse 141">
            <a:extLst>
              <a:ext uri="{FF2B5EF4-FFF2-40B4-BE49-F238E27FC236}">
                <a16:creationId xmlns:a16="http://schemas.microsoft.com/office/drawing/2014/main" id="{1DE29F4C-A565-4C26-A2A5-43FB19FE6A36}"/>
              </a:ext>
            </a:extLst>
          </p:cNvPr>
          <p:cNvSpPr/>
          <p:nvPr/>
        </p:nvSpPr>
        <p:spPr>
          <a:xfrm>
            <a:off x="850056" y="792683"/>
            <a:ext cx="1224000" cy="36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143" name="Elipse 142">
            <a:extLst>
              <a:ext uri="{FF2B5EF4-FFF2-40B4-BE49-F238E27FC236}">
                <a16:creationId xmlns:a16="http://schemas.microsoft.com/office/drawing/2014/main" id="{361BACD5-0B0F-4450-ACA3-1FAE153D74D8}"/>
              </a:ext>
            </a:extLst>
          </p:cNvPr>
          <p:cNvSpPr/>
          <p:nvPr/>
        </p:nvSpPr>
        <p:spPr>
          <a:xfrm>
            <a:off x="3411317" y="843569"/>
            <a:ext cx="1224000" cy="36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BANCARIOS</a:t>
            </a:r>
          </a:p>
        </p:txBody>
      </p:sp>
      <p:sp>
        <p:nvSpPr>
          <p:cNvPr id="144" name="Elipse 143">
            <a:extLst>
              <a:ext uri="{FF2B5EF4-FFF2-40B4-BE49-F238E27FC236}">
                <a16:creationId xmlns:a16="http://schemas.microsoft.com/office/drawing/2014/main" id="{0B04D7CC-4D56-4FD8-8274-E0CAC30EFCF3}"/>
              </a:ext>
            </a:extLst>
          </p:cNvPr>
          <p:cNvSpPr/>
          <p:nvPr/>
        </p:nvSpPr>
        <p:spPr>
          <a:xfrm>
            <a:off x="2663633" y="289354"/>
            <a:ext cx="900000" cy="36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BANCO</a:t>
            </a:r>
          </a:p>
        </p:txBody>
      </p:sp>
      <p:sp>
        <p:nvSpPr>
          <p:cNvPr id="145" name="Elipse 144">
            <a:extLst>
              <a:ext uri="{FF2B5EF4-FFF2-40B4-BE49-F238E27FC236}">
                <a16:creationId xmlns:a16="http://schemas.microsoft.com/office/drawing/2014/main" id="{FE322A19-90DC-4DE9-8C1B-C81F5364931C}"/>
              </a:ext>
            </a:extLst>
          </p:cNvPr>
          <p:cNvSpPr/>
          <p:nvPr/>
        </p:nvSpPr>
        <p:spPr>
          <a:xfrm>
            <a:off x="3735317" y="289354"/>
            <a:ext cx="900000" cy="36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50" dirty="0">
                <a:solidFill>
                  <a:schemeClr val="tx1"/>
                </a:solidFill>
              </a:rPr>
              <a:t>AG.</a:t>
            </a:r>
          </a:p>
        </p:txBody>
      </p:sp>
      <p:sp>
        <p:nvSpPr>
          <p:cNvPr id="146" name="Elipse 145">
            <a:extLst>
              <a:ext uri="{FF2B5EF4-FFF2-40B4-BE49-F238E27FC236}">
                <a16:creationId xmlns:a16="http://schemas.microsoft.com/office/drawing/2014/main" id="{BEDF173B-F941-4589-AC9B-5246DB93628B}"/>
              </a:ext>
            </a:extLst>
          </p:cNvPr>
          <p:cNvSpPr/>
          <p:nvPr/>
        </p:nvSpPr>
        <p:spPr>
          <a:xfrm>
            <a:off x="4809952" y="295011"/>
            <a:ext cx="900000" cy="36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CONTA</a:t>
            </a:r>
          </a:p>
        </p:txBody>
      </p:sp>
      <p:sp>
        <p:nvSpPr>
          <p:cNvPr id="147" name="Elipse 146">
            <a:extLst>
              <a:ext uri="{FF2B5EF4-FFF2-40B4-BE49-F238E27FC236}">
                <a16:creationId xmlns:a16="http://schemas.microsoft.com/office/drawing/2014/main" id="{11A11FFC-D126-496C-8248-88CCC2A8467D}"/>
              </a:ext>
            </a:extLst>
          </p:cNvPr>
          <p:cNvSpPr/>
          <p:nvPr/>
        </p:nvSpPr>
        <p:spPr>
          <a:xfrm>
            <a:off x="204228" y="1239349"/>
            <a:ext cx="900000" cy="36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NOME </a:t>
            </a:r>
          </a:p>
        </p:txBody>
      </p:sp>
      <p:sp>
        <p:nvSpPr>
          <p:cNvPr id="148" name="Elipse 147">
            <a:extLst>
              <a:ext uri="{FF2B5EF4-FFF2-40B4-BE49-F238E27FC236}">
                <a16:creationId xmlns:a16="http://schemas.microsoft.com/office/drawing/2014/main" id="{B6C01702-E572-4C17-96F1-093908A468FA}"/>
              </a:ext>
            </a:extLst>
          </p:cNvPr>
          <p:cNvSpPr/>
          <p:nvPr/>
        </p:nvSpPr>
        <p:spPr>
          <a:xfrm>
            <a:off x="4790260" y="1163521"/>
            <a:ext cx="1093464" cy="36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50" dirty="0">
                <a:solidFill>
                  <a:schemeClr val="tx1"/>
                </a:solidFill>
              </a:rPr>
              <a:t>TELEFONE</a:t>
            </a:r>
            <a:endParaRPr lang="pt-BR" sz="1200" dirty="0">
              <a:solidFill>
                <a:schemeClr val="tx1"/>
              </a:solidFill>
            </a:endParaRPr>
          </a:p>
        </p:txBody>
      </p:sp>
      <p:cxnSp>
        <p:nvCxnSpPr>
          <p:cNvPr id="149" name="Conector reto 148">
            <a:extLst>
              <a:ext uri="{FF2B5EF4-FFF2-40B4-BE49-F238E27FC236}">
                <a16:creationId xmlns:a16="http://schemas.microsoft.com/office/drawing/2014/main" id="{EDBC7D5C-FD0E-4537-8DB4-D549E5B0F506}"/>
              </a:ext>
            </a:extLst>
          </p:cNvPr>
          <p:cNvCxnSpPr>
            <a:cxnSpLocks/>
            <a:stCxn id="142" idx="4"/>
            <a:endCxn id="138" idx="0"/>
          </p:cNvCxnSpPr>
          <p:nvPr/>
        </p:nvCxnSpPr>
        <p:spPr>
          <a:xfrm>
            <a:off x="1462056" y="1152683"/>
            <a:ext cx="1613014" cy="6051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ector reto 151">
            <a:extLst>
              <a:ext uri="{FF2B5EF4-FFF2-40B4-BE49-F238E27FC236}">
                <a16:creationId xmlns:a16="http://schemas.microsoft.com/office/drawing/2014/main" id="{813558DA-32E6-49D4-A705-1AD314DE6ACD}"/>
              </a:ext>
            </a:extLst>
          </p:cNvPr>
          <p:cNvCxnSpPr>
            <a:cxnSpLocks/>
            <a:stCxn id="143" idx="4"/>
            <a:endCxn id="138" idx="0"/>
          </p:cNvCxnSpPr>
          <p:nvPr/>
        </p:nvCxnSpPr>
        <p:spPr>
          <a:xfrm flipH="1">
            <a:off x="3075070" y="1203569"/>
            <a:ext cx="948247" cy="5542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reto 155">
            <a:extLst>
              <a:ext uri="{FF2B5EF4-FFF2-40B4-BE49-F238E27FC236}">
                <a16:creationId xmlns:a16="http://schemas.microsoft.com/office/drawing/2014/main" id="{1B27F591-05EC-47DC-A69E-709994FE2DC2}"/>
              </a:ext>
            </a:extLst>
          </p:cNvPr>
          <p:cNvCxnSpPr>
            <a:cxnSpLocks/>
            <a:stCxn id="147" idx="6"/>
            <a:endCxn id="138" idx="0"/>
          </p:cNvCxnSpPr>
          <p:nvPr/>
        </p:nvCxnSpPr>
        <p:spPr>
          <a:xfrm>
            <a:off x="1104228" y="1419349"/>
            <a:ext cx="1970842" cy="3384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ector reto 158">
            <a:extLst>
              <a:ext uri="{FF2B5EF4-FFF2-40B4-BE49-F238E27FC236}">
                <a16:creationId xmlns:a16="http://schemas.microsoft.com/office/drawing/2014/main" id="{5FAC7183-448F-4034-88B1-70C1893E0128}"/>
              </a:ext>
            </a:extLst>
          </p:cNvPr>
          <p:cNvCxnSpPr>
            <a:cxnSpLocks/>
            <a:stCxn id="148" idx="2"/>
            <a:endCxn id="138" idx="0"/>
          </p:cNvCxnSpPr>
          <p:nvPr/>
        </p:nvCxnSpPr>
        <p:spPr>
          <a:xfrm flipH="1">
            <a:off x="3075070" y="1343521"/>
            <a:ext cx="1715190" cy="4142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ector reto 170">
            <a:extLst>
              <a:ext uri="{FF2B5EF4-FFF2-40B4-BE49-F238E27FC236}">
                <a16:creationId xmlns:a16="http://schemas.microsoft.com/office/drawing/2014/main" id="{42615913-A042-44AE-92CA-8C61231EDA52}"/>
              </a:ext>
            </a:extLst>
          </p:cNvPr>
          <p:cNvCxnSpPr>
            <a:cxnSpLocks/>
            <a:stCxn id="140" idx="4"/>
            <a:endCxn id="142" idx="0"/>
          </p:cNvCxnSpPr>
          <p:nvPr/>
        </p:nvCxnSpPr>
        <p:spPr>
          <a:xfrm>
            <a:off x="597108" y="649354"/>
            <a:ext cx="864948" cy="1433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Conector reto 171">
            <a:extLst>
              <a:ext uri="{FF2B5EF4-FFF2-40B4-BE49-F238E27FC236}">
                <a16:creationId xmlns:a16="http://schemas.microsoft.com/office/drawing/2014/main" id="{C2DDAA73-4C7A-4AFC-82D2-FB59A6542066}"/>
              </a:ext>
            </a:extLst>
          </p:cNvPr>
          <p:cNvCxnSpPr>
            <a:cxnSpLocks/>
            <a:stCxn id="141" idx="4"/>
            <a:endCxn id="142" idx="0"/>
          </p:cNvCxnSpPr>
          <p:nvPr/>
        </p:nvCxnSpPr>
        <p:spPr>
          <a:xfrm flipH="1">
            <a:off x="1462056" y="649354"/>
            <a:ext cx="223816" cy="1433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ector reto 180">
            <a:extLst>
              <a:ext uri="{FF2B5EF4-FFF2-40B4-BE49-F238E27FC236}">
                <a16:creationId xmlns:a16="http://schemas.microsoft.com/office/drawing/2014/main" id="{8234B2AD-A18A-4F75-87AF-8BA5C6D6F9AB}"/>
              </a:ext>
            </a:extLst>
          </p:cNvPr>
          <p:cNvCxnSpPr>
            <a:cxnSpLocks/>
            <a:stCxn id="144" idx="4"/>
            <a:endCxn id="143" idx="0"/>
          </p:cNvCxnSpPr>
          <p:nvPr/>
        </p:nvCxnSpPr>
        <p:spPr>
          <a:xfrm>
            <a:off x="3113633" y="649354"/>
            <a:ext cx="909684" cy="1942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ector reto 181">
            <a:extLst>
              <a:ext uri="{FF2B5EF4-FFF2-40B4-BE49-F238E27FC236}">
                <a16:creationId xmlns:a16="http://schemas.microsoft.com/office/drawing/2014/main" id="{D53245F3-D0EB-4D5C-AB29-3C40650FE484}"/>
              </a:ext>
            </a:extLst>
          </p:cNvPr>
          <p:cNvCxnSpPr>
            <a:cxnSpLocks/>
            <a:stCxn id="145" idx="4"/>
            <a:endCxn id="143" idx="0"/>
          </p:cNvCxnSpPr>
          <p:nvPr/>
        </p:nvCxnSpPr>
        <p:spPr>
          <a:xfrm flipH="1">
            <a:off x="4023317" y="649354"/>
            <a:ext cx="162000" cy="1942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Conector reto 182">
            <a:extLst>
              <a:ext uri="{FF2B5EF4-FFF2-40B4-BE49-F238E27FC236}">
                <a16:creationId xmlns:a16="http://schemas.microsoft.com/office/drawing/2014/main" id="{00196A4B-399C-4943-A1E9-300870EA9F34}"/>
              </a:ext>
            </a:extLst>
          </p:cNvPr>
          <p:cNvCxnSpPr>
            <a:cxnSpLocks/>
            <a:endCxn id="143" idx="0"/>
          </p:cNvCxnSpPr>
          <p:nvPr/>
        </p:nvCxnSpPr>
        <p:spPr>
          <a:xfrm flipH="1">
            <a:off x="4023317" y="622223"/>
            <a:ext cx="1039578" cy="2213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Retângulo 183">
            <a:extLst>
              <a:ext uri="{FF2B5EF4-FFF2-40B4-BE49-F238E27FC236}">
                <a16:creationId xmlns:a16="http://schemas.microsoft.com/office/drawing/2014/main" id="{92AAC287-C97D-4B37-8FE0-867C3AA5147C}"/>
              </a:ext>
            </a:extLst>
          </p:cNvPr>
          <p:cNvSpPr/>
          <p:nvPr/>
        </p:nvSpPr>
        <p:spPr>
          <a:xfrm>
            <a:off x="2175070" y="4548428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CURSO</a:t>
            </a:r>
          </a:p>
        </p:txBody>
      </p:sp>
      <p:sp>
        <p:nvSpPr>
          <p:cNvPr id="185" name="Elipse 184">
            <a:extLst>
              <a:ext uri="{FF2B5EF4-FFF2-40B4-BE49-F238E27FC236}">
                <a16:creationId xmlns:a16="http://schemas.microsoft.com/office/drawing/2014/main" id="{6E11634D-029B-4407-A862-A35D3E65AB12}"/>
              </a:ext>
            </a:extLst>
          </p:cNvPr>
          <p:cNvSpPr/>
          <p:nvPr/>
        </p:nvSpPr>
        <p:spPr>
          <a:xfrm>
            <a:off x="1047108" y="5900021"/>
            <a:ext cx="900000" cy="36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u="sng" dirty="0">
                <a:solidFill>
                  <a:schemeClr val="tx1"/>
                </a:solidFill>
              </a:rPr>
              <a:t>TITULO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6" name="Elipse 185">
            <a:extLst>
              <a:ext uri="{FF2B5EF4-FFF2-40B4-BE49-F238E27FC236}">
                <a16:creationId xmlns:a16="http://schemas.microsoft.com/office/drawing/2014/main" id="{96A25926-4E25-4813-AC7D-C70859D4641E}"/>
              </a:ext>
            </a:extLst>
          </p:cNvPr>
          <p:cNvSpPr/>
          <p:nvPr/>
        </p:nvSpPr>
        <p:spPr>
          <a:xfrm>
            <a:off x="2175070" y="6080021"/>
            <a:ext cx="1374123" cy="36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DESCRICAO </a:t>
            </a:r>
          </a:p>
        </p:txBody>
      </p:sp>
      <p:sp>
        <p:nvSpPr>
          <p:cNvPr id="187" name="Elipse 186">
            <a:extLst>
              <a:ext uri="{FF2B5EF4-FFF2-40B4-BE49-F238E27FC236}">
                <a16:creationId xmlns:a16="http://schemas.microsoft.com/office/drawing/2014/main" id="{F3A7DBB2-4022-4904-BD62-D2FF7835FCA2}"/>
              </a:ext>
            </a:extLst>
          </p:cNvPr>
          <p:cNvSpPr/>
          <p:nvPr/>
        </p:nvSpPr>
        <p:spPr>
          <a:xfrm>
            <a:off x="3735316" y="5900021"/>
            <a:ext cx="1093463" cy="36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CARGA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HORARIA</a:t>
            </a:r>
          </a:p>
        </p:txBody>
      </p:sp>
      <p:cxnSp>
        <p:nvCxnSpPr>
          <p:cNvPr id="188" name="Conector reto 187">
            <a:extLst>
              <a:ext uri="{FF2B5EF4-FFF2-40B4-BE49-F238E27FC236}">
                <a16:creationId xmlns:a16="http://schemas.microsoft.com/office/drawing/2014/main" id="{3D5945F4-7689-45E8-B160-E888BA62BCBD}"/>
              </a:ext>
            </a:extLst>
          </p:cNvPr>
          <p:cNvCxnSpPr>
            <a:cxnSpLocks/>
            <a:stCxn id="185" idx="0"/>
            <a:endCxn id="184" idx="2"/>
          </p:cNvCxnSpPr>
          <p:nvPr/>
        </p:nvCxnSpPr>
        <p:spPr>
          <a:xfrm flipV="1">
            <a:off x="1497108" y="5268428"/>
            <a:ext cx="1577962" cy="6315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ector reto 189">
            <a:extLst>
              <a:ext uri="{FF2B5EF4-FFF2-40B4-BE49-F238E27FC236}">
                <a16:creationId xmlns:a16="http://schemas.microsoft.com/office/drawing/2014/main" id="{2B20D8FA-F8F3-42B5-BB56-C86F718652A3}"/>
              </a:ext>
            </a:extLst>
          </p:cNvPr>
          <p:cNvCxnSpPr>
            <a:cxnSpLocks/>
            <a:stCxn id="186" idx="0"/>
            <a:endCxn id="184" idx="2"/>
          </p:cNvCxnSpPr>
          <p:nvPr/>
        </p:nvCxnSpPr>
        <p:spPr>
          <a:xfrm flipV="1">
            <a:off x="2862132" y="5268428"/>
            <a:ext cx="212938" cy="8115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Conector reto 193">
            <a:extLst>
              <a:ext uri="{FF2B5EF4-FFF2-40B4-BE49-F238E27FC236}">
                <a16:creationId xmlns:a16="http://schemas.microsoft.com/office/drawing/2014/main" id="{8C210FEB-BABE-464D-9EF6-09ED2DD9BFA3}"/>
              </a:ext>
            </a:extLst>
          </p:cNvPr>
          <p:cNvCxnSpPr>
            <a:cxnSpLocks/>
            <a:stCxn id="187" idx="0"/>
            <a:endCxn id="184" idx="2"/>
          </p:cNvCxnSpPr>
          <p:nvPr/>
        </p:nvCxnSpPr>
        <p:spPr>
          <a:xfrm flipH="1" flipV="1">
            <a:off x="3075070" y="5268428"/>
            <a:ext cx="1206978" cy="6315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Losango 196">
            <a:extLst>
              <a:ext uri="{FF2B5EF4-FFF2-40B4-BE49-F238E27FC236}">
                <a16:creationId xmlns:a16="http://schemas.microsoft.com/office/drawing/2014/main" id="{48CA5ABE-B2F9-4091-A97A-4E0A7AB10C91}"/>
              </a:ext>
            </a:extLst>
          </p:cNvPr>
          <p:cNvSpPr/>
          <p:nvPr/>
        </p:nvSpPr>
        <p:spPr>
          <a:xfrm>
            <a:off x="2175070" y="3120635"/>
            <a:ext cx="1800000" cy="720000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MINISTRA</a:t>
            </a:r>
          </a:p>
        </p:txBody>
      </p:sp>
      <p:cxnSp>
        <p:nvCxnSpPr>
          <p:cNvPr id="198" name="Conector reto 197">
            <a:extLst>
              <a:ext uri="{FF2B5EF4-FFF2-40B4-BE49-F238E27FC236}">
                <a16:creationId xmlns:a16="http://schemas.microsoft.com/office/drawing/2014/main" id="{A757722B-C7B8-48CC-ADC3-DFEA5F3301E8}"/>
              </a:ext>
            </a:extLst>
          </p:cNvPr>
          <p:cNvCxnSpPr>
            <a:cxnSpLocks/>
            <a:stCxn id="197" idx="0"/>
            <a:endCxn id="138" idx="2"/>
          </p:cNvCxnSpPr>
          <p:nvPr/>
        </p:nvCxnSpPr>
        <p:spPr>
          <a:xfrm flipV="1">
            <a:off x="3075070" y="2477785"/>
            <a:ext cx="0" cy="642850"/>
          </a:xfrm>
          <a:prstGeom prst="line">
            <a:avLst/>
          </a:prstGeom>
          <a:ln w="41275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Conector reto 203">
            <a:extLst>
              <a:ext uri="{FF2B5EF4-FFF2-40B4-BE49-F238E27FC236}">
                <a16:creationId xmlns:a16="http://schemas.microsoft.com/office/drawing/2014/main" id="{0F360021-A5A9-48B0-9ADC-5675E48CA073}"/>
              </a:ext>
            </a:extLst>
          </p:cNvPr>
          <p:cNvCxnSpPr>
            <a:cxnSpLocks/>
            <a:stCxn id="184" idx="0"/>
            <a:endCxn id="197" idx="2"/>
          </p:cNvCxnSpPr>
          <p:nvPr/>
        </p:nvCxnSpPr>
        <p:spPr>
          <a:xfrm flipV="1">
            <a:off x="3075070" y="3840635"/>
            <a:ext cx="0" cy="7077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Retângulo 211">
            <a:extLst>
              <a:ext uri="{FF2B5EF4-FFF2-40B4-BE49-F238E27FC236}">
                <a16:creationId xmlns:a16="http://schemas.microsoft.com/office/drawing/2014/main" id="{C053ACAD-3E15-4984-A5C1-6A17AFAEE8F0}"/>
              </a:ext>
            </a:extLst>
          </p:cNvPr>
          <p:cNvSpPr/>
          <p:nvPr/>
        </p:nvSpPr>
        <p:spPr>
          <a:xfrm>
            <a:off x="3075070" y="3861861"/>
            <a:ext cx="216000" cy="216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3" name="Retângulo 212">
            <a:extLst>
              <a:ext uri="{FF2B5EF4-FFF2-40B4-BE49-F238E27FC236}">
                <a16:creationId xmlns:a16="http://schemas.microsoft.com/office/drawing/2014/main" id="{4BD25CCC-4ED6-4ABA-A75E-CE14CAB13852}"/>
              </a:ext>
            </a:extLst>
          </p:cNvPr>
          <p:cNvSpPr/>
          <p:nvPr/>
        </p:nvSpPr>
        <p:spPr>
          <a:xfrm>
            <a:off x="3075070" y="2871261"/>
            <a:ext cx="216000" cy="216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4" name="Losango 213">
            <a:extLst>
              <a:ext uri="{FF2B5EF4-FFF2-40B4-BE49-F238E27FC236}">
                <a16:creationId xmlns:a16="http://schemas.microsoft.com/office/drawing/2014/main" id="{40B4000F-64AB-4254-9EDB-F1F6A9CBFD68}"/>
              </a:ext>
            </a:extLst>
          </p:cNvPr>
          <p:cNvSpPr/>
          <p:nvPr/>
        </p:nvSpPr>
        <p:spPr>
          <a:xfrm>
            <a:off x="5139250" y="3009511"/>
            <a:ext cx="1800000" cy="720000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FORMA</a:t>
            </a:r>
          </a:p>
        </p:txBody>
      </p:sp>
      <p:cxnSp>
        <p:nvCxnSpPr>
          <p:cNvPr id="217" name="Conector: Angulado 216">
            <a:extLst>
              <a:ext uri="{FF2B5EF4-FFF2-40B4-BE49-F238E27FC236}">
                <a16:creationId xmlns:a16="http://schemas.microsoft.com/office/drawing/2014/main" id="{BA362378-71FE-480F-B503-F3DBE2920143}"/>
              </a:ext>
            </a:extLst>
          </p:cNvPr>
          <p:cNvCxnSpPr>
            <a:cxnSpLocks/>
            <a:stCxn id="138" idx="3"/>
            <a:endCxn id="214" idx="0"/>
          </p:cNvCxnSpPr>
          <p:nvPr/>
        </p:nvCxnSpPr>
        <p:spPr>
          <a:xfrm>
            <a:off x="3975070" y="2117785"/>
            <a:ext cx="2064180" cy="891726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Conector: Angulado 217">
            <a:extLst>
              <a:ext uri="{FF2B5EF4-FFF2-40B4-BE49-F238E27FC236}">
                <a16:creationId xmlns:a16="http://schemas.microsoft.com/office/drawing/2014/main" id="{6BE30502-C8C9-48B8-AC7E-C3865D88B23A}"/>
              </a:ext>
            </a:extLst>
          </p:cNvPr>
          <p:cNvCxnSpPr>
            <a:cxnSpLocks/>
            <a:stCxn id="7" idx="1"/>
            <a:endCxn id="214" idx="3"/>
          </p:cNvCxnSpPr>
          <p:nvPr/>
        </p:nvCxnSpPr>
        <p:spPr>
          <a:xfrm rot="10800000">
            <a:off x="6939251" y="3369511"/>
            <a:ext cx="1799181" cy="6054"/>
          </a:xfrm>
          <a:prstGeom prst="bentConnector3">
            <a:avLst>
              <a:gd name="adj1" fmla="val 50000"/>
            </a:avLst>
          </a:prstGeom>
          <a:ln w="381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Conector: Angulado 220">
            <a:extLst>
              <a:ext uri="{FF2B5EF4-FFF2-40B4-BE49-F238E27FC236}">
                <a16:creationId xmlns:a16="http://schemas.microsoft.com/office/drawing/2014/main" id="{C6BB0B18-7588-4F27-8D9B-C91A45C20B10}"/>
              </a:ext>
            </a:extLst>
          </p:cNvPr>
          <p:cNvCxnSpPr>
            <a:cxnSpLocks/>
            <a:stCxn id="184" idx="3"/>
            <a:endCxn id="214" idx="2"/>
          </p:cNvCxnSpPr>
          <p:nvPr/>
        </p:nvCxnSpPr>
        <p:spPr>
          <a:xfrm flipV="1">
            <a:off x="3975070" y="3729511"/>
            <a:ext cx="2064180" cy="1178917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Retângulo 235">
            <a:extLst>
              <a:ext uri="{FF2B5EF4-FFF2-40B4-BE49-F238E27FC236}">
                <a16:creationId xmlns:a16="http://schemas.microsoft.com/office/drawing/2014/main" id="{9461A2F3-FF76-4939-8CB9-C0DE30C84C58}"/>
              </a:ext>
            </a:extLst>
          </p:cNvPr>
          <p:cNvSpPr/>
          <p:nvPr/>
        </p:nvSpPr>
        <p:spPr>
          <a:xfrm>
            <a:off x="6309237" y="2755800"/>
            <a:ext cx="216000" cy="216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8" name="Retângulo 237">
            <a:extLst>
              <a:ext uri="{FF2B5EF4-FFF2-40B4-BE49-F238E27FC236}">
                <a16:creationId xmlns:a16="http://schemas.microsoft.com/office/drawing/2014/main" id="{E440441A-55E4-466D-BAE5-9CBA67DEA2A2}"/>
              </a:ext>
            </a:extLst>
          </p:cNvPr>
          <p:cNvSpPr/>
          <p:nvPr/>
        </p:nvSpPr>
        <p:spPr>
          <a:xfrm>
            <a:off x="6309237" y="3792120"/>
            <a:ext cx="216000" cy="216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2" name="Retângulo 241">
            <a:extLst>
              <a:ext uri="{FF2B5EF4-FFF2-40B4-BE49-F238E27FC236}">
                <a16:creationId xmlns:a16="http://schemas.microsoft.com/office/drawing/2014/main" id="{4BC428B6-FDFB-4923-BBC9-84F8193C95F8}"/>
              </a:ext>
            </a:extLst>
          </p:cNvPr>
          <p:cNvSpPr/>
          <p:nvPr/>
        </p:nvSpPr>
        <p:spPr>
          <a:xfrm>
            <a:off x="7220350" y="3084621"/>
            <a:ext cx="216000" cy="216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44" name="Retângulo 243">
            <a:extLst>
              <a:ext uri="{FF2B5EF4-FFF2-40B4-BE49-F238E27FC236}">
                <a16:creationId xmlns:a16="http://schemas.microsoft.com/office/drawing/2014/main" id="{BA2FECC5-12BA-423A-87AA-3B1F8EA86A9A}"/>
              </a:ext>
            </a:extLst>
          </p:cNvPr>
          <p:cNvSpPr/>
          <p:nvPr/>
        </p:nvSpPr>
        <p:spPr>
          <a:xfrm>
            <a:off x="7235590" y="3389421"/>
            <a:ext cx="216000" cy="216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45" name="Elipse 244">
            <a:extLst>
              <a:ext uri="{FF2B5EF4-FFF2-40B4-BE49-F238E27FC236}">
                <a16:creationId xmlns:a16="http://schemas.microsoft.com/office/drawing/2014/main" id="{FACA62DF-07EB-4507-9033-16D9FE7A365D}"/>
              </a:ext>
            </a:extLst>
          </p:cNvPr>
          <p:cNvSpPr/>
          <p:nvPr/>
        </p:nvSpPr>
        <p:spPr>
          <a:xfrm>
            <a:off x="10465179" y="2202632"/>
            <a:ext cx="1374123" cy="36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DATA INICIO </a:t>
            </a:r>
          </a:p>
        </p:txBody>
      </p:sp>
      <p:sp>
        <p:nvSpPr>
          <p:cNvPr id="246" name="Elipse 245">
            <a:extLst>
              <a:ext uri="{FF2B5EF4-FFF2-40B4-BE49-F238E27FC236}">
                <a16:creationId xmlns:a16="http://schemas.microsoft.com/office/drawing/2014/main" id="{4A7CBB12-211B-4434-AE9D-CD7325A4A95F}"/>
              </a:ext>
            </a:extLst>
          </p:cNvPr>
          <p:cNvSpPr/>
          <p:nvPr/>
        </p:nvSpPr>
        <p:spPr>
          <a:xfrm>
            <a:off x="11152239" y="2838856"/>
            <a:ext cx="1374123" cy="36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DATA TERMINO </a:t>
            </a:r>
          </a:p>
        </p:txBody>
      </p:sp>
      <p:sp>
        <p:nvSpPr>
          <p:cNvPr id="247" name="Elipse 246">
            <a:extLst>
              <a:ext uri="{FF2B5EF4-FFF2-40B4-BE49-F238E27FC236}">
                <a16:creationId xmlns:a16="http://schemas.microsoft.com/office/drawing/2014/main" id="{C29276BE-E110-4E7E-805E-2CBC9765CB39}"/>
              </a:ext>
            </a:extLst>
          </p:cNvPr>
          <p:cNvSpPr/>
          <p:nvPr/>
        </p:nvSpPr>
        <p:spPr>
          <a:xfrm>
            <a:off x="11152239" y="3447667"/>
            <a:ext cx="1374123" cy="36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PERIODO</a:t>
            </a:r>
          </a:p>
        </p:txBody>
      </p:sp>
      <p:sp>
        <p:nvSpPr>
          <p:cNvPr id="248" name="Elipse 247">
            <a:extLst>
              <a:ext uri="{FF2B5EF4-FFF2-40B4-BE49-F238E27FC236}">
                <a16:creationId xmlns:a16="http://schemas.microsoft.com/office/drawing/2014/main" id="{301AC06E-C978-4A96-8F52-EB239055FE46}"/>
              </a:ext>
            </a:extLst>
          </p:cNvPr>
          <p:cNvSpPr/>
          <p:nvPr/>
        </p:nvSpPr>
        <p:spPr>
          <a:xfrm>
            <a:off x="11152240" y="4031170"/>
            <a:ext cx="1374123" cy="36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STATUS</a:t>
            </a:r>
          </a:p>
        </p:txBody>
      </p:sp>
      <p:cxnSp>
        <p:nvCxnSpPr>
          <p:cNvPr id="250" name="Conector reto 249">
            <a:extLst>
              <a:ext uri="{FF2B5EF4-FFF2-40B4-BE49-F238E27FC236}">
                <a16:creationId xmlns:a16="http://schemas.microsoft.com/office/drawing/2014/main" id="{8281B74D-887E-4264-90DB-04525079F48E}"/>
              </a:ext>
            </a:extLst>
          </p:cNvPr>
          <p:cNvCxnSpPr>
            <a:cxnSpLocks/>
            <a:stCxn id="7" idx="3"/>
            <a:endCxn id="245" idx="3"/>
          </p:cNvCxnSpPr>
          <p:nvPr/>
        </p:nvCxnSpPr>
        <p:spPr>
          <a:xfrm flipV="1">
            <a:off x="10538431" y="2509911"/>
            <a:ext cx="127984" cy="8656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Conector reto 250">
            <a:extLst>
              <a:ext uri="{FF2B5EF4-FFF2-40B4-BE49-F238E27FC236}">
                <a16:creationId xmlns:a16="http://schemas.microsoft.com/office/drawing/2014/main" id="{064D15F6-32B7-4A83-BAC6-A1FFF48F7DFE}"/>
              </a:ext>
            </a:extLst>
          </p:cNvPr>
          <p:cNvCxnSpPr>
            <a:cxnSpLocks/>
            <a:stCxn id="7" idx="3"/>
            <a:endCxn id="246" idx="2"/>
          </p:cNvCxnSpPr>
          <p:nvPr/>
        </p:nvCxnSpPr>
        <p:spPr>
          <a:xfrm flipV="1">
            <a:off x="10538431" y="3018856"/>
            <a:ext cx="613808" cy="356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Conector reto 252">
            <a:extLst>
              <a:ext uri="{FF2B5EF4-FFF2-40B4-BE49-F238E27FC236}">
                <a16:creationId xmlns:a16="http://schemas.microsoft.com/office/drawing/2014/main" id="{9338504D-A65F-4258-8160-F61D03DF9F59}"/>
              </a:ext>
            </a:extLst>
          </p:cNvPr>
          <p:cNvCxnSpPr>
            <a:cxnSpLocks/>
            <a:stCxn id="7" idx="3"/>
            <a:endCxn id="247" idx="2"/>
          </p:cNvCxnSpPr>
          <p:nvPr/>
        </p:nvCxnSpPr>
        <p:spPr>
          <a:xfrm>
            <a:off x="10538431" y="3375565"/>
            <a:ext cx="613808" cy="2521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Conector reto 253">
            <a:extLst>
              <a:ext uri="{FF2B5EF4-FFF2-40B4-BE49-F238E27FC236}">
                <a16:creationId xmlns:a16="http://schemas.microsoft.com/office/drawing/2014/main" id="{A7CF7F96-F98D-4A01-82A3-870ADF1EFC6D}"/>
              </a:ext>
            </a:extLst>
          </p:cNvPr>
          <p:cNvCxnSpPr>
            <a:cxnSpLocks/>
            <a:stCxn id="7" idx="3"/>
            <a:endCxn id="248" idx="1"/>
          </p:cNvCxnSpPr>
          <p:nvPr/>
        </p:nvCxnSpPr>
        <p:spPr>
          <a:xfrm>
            <a:off x="10538431" y="3375565"/>
            <a:ext cx="815045" cy="7083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Elipse 254">
            <a:extLst>
              <a:ext uri="{FF2B5EF4-FFF2-40B4-BE49-F238E27FC236}">
                <a16:creationId xmlns:a16="http://schemas.microsoft.com/office/drawing/2014/main" id="{47D7FF32-B1E7-434B-A819-145B7052BBF1}"/>
              </a:ext>
            </a:extLst>
          </p:cNvPr>
          <p:cNvSpPr/>
          <p:nvPr/>
        </p:nvSpPr>
        <p:spPr>
          <a:xfrm>
            <a:off x="10753716" y="4487394"/>
            <a:ext cx="1374123" cy="36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u="sng" dirty="0">
                <a:solidFill>
                  <a:schemeClr val="tx1"/>
                </a:solidFill>
              </a:rPr>
              <a:t>CODIGO</a:t>
            </a:r>
          </a:p>
        </p:txBody>
      </p:sp>
      <p:cxnSp>
        <p:nvCxnSpPr>
          <p:cNvPr id="259" name="Conector reto 258">
            <a:extLst>
              <a:ext uri="{FF2B5EF4-FFF2-40B4-BE49-F238E27FC236}">
                <a16:creationId xmlns:a16="http://schemas.microsoft.com/office/drawing/2014/main" id="{FC86A753-56D3-4588-98B5-0DF573228FFA}"/>
              </a:ext>
            </a:extLst>
          </p:cNvPr>
          <p:cNvCxnSpPr>
            <a:cxnSpLocks/>
            <a:stCxn id="7" idx="3"/>
            <a:endCxn id="255" idx="1"/>
          </p:cNvCxnSpPr>
          <p:nvPr/>
        </p:nvCxnSpPr>
        <p:spPr>
          <a:xfrm>
            <a:off x="10538431" y="3375565"/>
            <a:ext cx="416521" cy="1164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Retângulo 263">
            <a:extLst>
              <a:ext uri="{FF2B5EF4-FFF2-40B4-BE49-F238E27FC236}">
                <a16:creationId xmlns:a16="http://schemas.microsoft.com/office/drawing/2014/main" id="{224B95B9-56A1-4BE6-ABFA-638C014151BD}"/>
              </a:ext>
            </a:extLst>
          </p:cNvPr>
          <p:cNvSpPr/>
          <p:nvPr/>
        </p:nvSpPr>
        <p:spPr>
          <a:xfrm>
            <a:off x="7686031" y="6176297"/>
            <a:ext cx="1800000" cy="72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ALUNO</a:t>
            </a:r>
          </a:p>
        </p:txBody>
      </p:sp>
      <p:sp>
        <p:nvSpPr>
          <p:cNvPr id="265" name="Elipse 264">
            <a:extLst>
              <a:ext uri="{FF2B5EF4-FFF2-40B4-BE49-F238E27FC236}">
                <a16:creationId xmlns:a16="http://schemas.microsoft.com/office/drawing/2014/main" id="{B41A83A5-8CA7-4A86-BD82-E5F69420CA1F}"/>
              </a:ext>
            </a:extLst>
          </p:cNvPr>
          <p:cNvSpPr/>
          <p:nvPr/>
        </p:nvSpPr>
        <p:spPr>
          <a:xfrm>
            <a:off x="6406327" y="7398568"/>
            <a:ext cx="900000" cy="36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NOME</a:t>
            </a:r>
          </a:p>
        </p:txBody>
      </p:sp>
      <p:sp>
        <p:nvSpPr>
          <p:cNvPr id="266" name="Elipse 265">
            <a:extLst>
              <a:ext uri="{FF2B5EF4-FFF2-40B4-BE49-F238E27FC236}">
                <a16:creationId xmlns:a16="http://schemas.microsoft.com/office/drawing/2014/main" id="{FE770B5E-86D5-44BF-A66B-C29AC5F6B590}"/>
              </a:ext>
            </a:extLst>
          </p:cNvPr>
          <p:cNvSpPr/>
          <p:nvPr/>
        </p:nvSpPr>
        <p:spPr>
          <a:xfrm>
            <a:off x="7343590" y="7698434"/>
            <a:ext cx="1541330" cy="42084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NASCIMETNO</a:t>
            </a:r>
          </a:p>
        </p:txBody>
      </p:sp>
      <p:sp>
        <p:nvSpPr>
          <p:cNvPr id="274" name="Elipse 273">
            <a:extLst>
              <a:ext uri="{FF2B5EF4-FFF2-40B4-BE49-F238E27FC236}">
                <a16:creationId xmlns:a16="http://schemas.microsoft.com/office/drawing/2014/main" id="{2E8BBB2C-3D46-4098-B633-F19132A7CD0A}"/>
              </a:ext>
            </a:extLst>
          </p:cNvPr>
          <p:cNvSpPr/>
          <p:nvPr/>
        </p:nvSpPr>
        <p:spPr>
          <a:xfrm>
            <a:off x="9182495" y="7668012"/>
            <a:ext cx="875905" cy="420844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IDADE</a:t>
            </a:r>
          </a:p>
        </p:txBody>
      </p:sp>
      <p:sp>
        <p:nvSpPr>
          <p:cNvPr id="276" name="Elipse 275">
            <a:extLst>
              <a:ext uri="{FF2B5EF4-FFF2-40B4-BE49-F238E27FC236}">
                <a16:creationId xmlns:a16="http://schemas.microsoft.com/office/drawing/2014/main" id="{111EAB14-4120-4439-8EC4-8D5BCCDF76DA}"/>
              </a:ext>
            </a:extLst>
          </p:cNvPr>
          <p:cNvSpPr/>
          <p:nvPr/>
        </p:nvSpPr>
        <p:spPr>
          <a:xfrm>
            <a:off x="10095663" y="7398568"/>
            <a:ext cx="967445" cy="360000"/>
          </a:xfrm>
          <a:prstGeom prst="ellipse">
            <a:avLst/>
          </a:prstGeom>
          <a:noFill/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277" name="Elipse 276">
            <a:extLst>
              <a:ext uri="{FF2B5EF4-FFF2-40B4-BE49-F238E27FC236}">
                <a16:creationId xmlns:a16="http://schemas.microsoft.com/office/drawing/2014/main" id="{67731077-8E13-4C53-B0A2-02663C8B5149}"/>
              </a:ext>
            </a:extLst>
          </p:cNvPr>
          <p:cNvSpPr/>
          <p:nvPr/>
        </p:nvSpPr>
        <p:spPr>
          <a:xfrm>
            <a:off x="10954952" y="7037922"/>
            <a:ext cx="1172887" cy="300512"/>
          </a:xfrm>
          <a:prstGeom prst="ellipse">
            <a:avLst/>
          </a:prstGeom>
          <a:noFill/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TELEFONE</a:t>
            </a:r>
          </a:p>
        </p:txBody>
      </p:sp>
      <p:sp>
        <p:nvSpPr>
          <p:cNvPr id="279" name="Elipse 278">
            <a:extLst>
              <a:ext uri="{FF2B5EF4-FFF2-40B4-BE49-F238E27FC236}">
                <a16:creationId xmlns:a16="http://schemas.microsoft.com/office/drawing/2014/main" id="{7F03EF35-9E7D-4CFB-8B42-C3A39B3EB7FB}"/>
              </a:ext>
            </a:extLst>
          </p:cNvPr>
          <p:cNvSpPr/>
          <p:nvPr/>
        </p:nvSpPr>
        <p:spPr>
          <a:xfrm>
            <a:off x="5883724" y="6968727"/>
            <a:ext cx="900000" cy="36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u="sng" dirty="0">
                <a:solidFill>
                  <a:schemeClr val="tx1"/>
                </a:solidFill>
              </a:rPr>
              <a:t>CPF</a:t>
            </a:r>
          </a:p>
        </p:txBody>
      </p:sp>
      <p:cxnSp>
        <p:nvCxnSpPr>
          <p:cNvPr id="280" name="Conector reto 279">
            <a:extLst>
              <a:ext uri="{FF2B5EF4-FFF2-40B4-BE49-F238E27FC236}">
                <a16:creationId xmlns:a16="http://schemas.microsoft.com/office/drawing/2014/main" id="{E2E56AC3-0BCC-4141-9F29-EB9EB18CA7BB}"/>
              </a:ext>
            </a:extLst>
          </p:cNvPr>
          <p:cNvCxnSpPr>
            <a:cxnSpLocks/>
            <a:stCxn id="279" idx="6"/>
            <a:endCxn id="264" idx="2"/>
          </p:cNvCxnSpPr>
          <p:nvPr/>
        </p:nvCxnSpPr>
        <p:spPr>
          <a:xfrm flipV="1">
            <a:off x="6783724" y="6896297"/>
            <a:ext cx="1802307" cy="252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Conector reto 281">
            <a:extLst>
              <a:ext uri="{FF2B5EF4-FFF2-40B4-BE49-F238E27FC236}">
                <a16:creationId xmlns:a16="http://schemas.microsoft.com/office/drawing/2014/main" id="{CBCE1DDE-3407-49AA-B804-A75B68DCC3E4}"/>
              </a:ext>
            </a:extLst>
          </p:cNvPr>
          <p:cNvCxnSpPr>
            <a:cxnSpLocks/>
            <a:stCxn id="265" idx="7"/>
            <a:endCxn id="264" idx="2"/>
          </p:cNvCxnSpPr>
          <p:nvPr/>
        </p:nvCxnSpPr>
        <p:spPr>
          <a:xfrm flipV="1">
            <a:off x="7174525" y="6896297"/>
            <a:ext cx="1411506" cy="5549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Conector reto 282">
            <a:extLst>
              <a:ext uri="{FF2B5EF4-FFF2-40B4-BE49-F238E27FC236}">
                <a16:creationId xmlns:a16="http://schemas.microsoft.com/office/drawing/2014/main" id="{0884C2CF-5A4B-450B-A302-EE862D8B6619}"/>
              </a:ext>
            </a:extLst>
          </p:cNvPr>
          <p:cNvCxnSpPr>
            <a:cxnSpLocks/>
            <a:stCxn id="266" idx="0"/>
            <a:endCxn id="264" idx="2"/>
          </p:cNvCxnSpPr>
          <p:nvPr/>
        </p:nvCxnSpPr>
        <p:spPr>
          <a:xfrm flipV="1">
            <a:off x="8114255" y="6896297"/>
            <a:ext cx="471776" cy="8021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Conector reto 284">
            <a:extLst>
              <a:ext uri="{FF2B5EF4-FFF2-40B4-BE49-F238E27FC236}">
                <a16:creationId xmlns:a16="http://schemas.microsoft.com/office/drawing/2014/main" id="{206CD1B6-2221-4420-B8DA-C5FB509488A0}"/>
              </a:ext>
            </a:extLst>
          </p:cNvPr>
          <p:cNvCxnSpPr>
            <a:cxnSpLocks/>
            <a:stCxn id="274" idx="0"/>
            <a:endCxn id="264" idx="2"/>
          </p:cNvCxnSpPr>
          <p:nvPr/>
        </p:nvCxnSpPr>
        <p:spPr>
          <a:xfrm flipH="1" flipV="1">
            <a:off x="8586031" y="6896297"/>
            <a:ext cx="1034417" cy="7717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Conector reto 285">
            <a:extLst>
              <a:ext uri="{FF2B5EF4-FFF2-40B4-BE49-F238E27FC236}">
                <a16:creationId xmlns:a16="http://schemas.microsoft.com/office/drawing/2014/main" id="{179024B2-63F9-4FD1-A6DC-013AE369870B}"/>
              </a:ext>
            </a:extLst>
          </p:cNvPr>
          <p:cNvCxnSpPr>
            <a:cxnSpLocks/>
            <a:stCxn id="276" idx="1"/>
            <a:endCxn id="264" idx="2"/>
          </p:cNvCxnSpPr>
          <p:nvPr/>
        </p:nvCxnSpPr>
        <p:spPr>
          <a:xfrm flipH="1" flipV="1">
            <a:off x="8586031" y="6896297"/>
            <a:ext cx="1651311" cy="5549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Conector reto 287">
            <a:extLst>
              <a:ext uri="{FF2B5EF4-FFF2-40B4-BE49-F238E27FC236}">
                <a16:creationId xmlns:a16="http://schemas.microsoft.com/office/drawing/2014/main" id="{245E4D5F-F543-4D16-BBFE-578560D10AE7}"/>
              </a:ext>
            </a:extLst>
          </p:cNvPr>
          <p:cNvCxnSpPr>
            <a:cxnSpLocks/>
            <a:stCxn id="277" idx="1"/>
            <a:endCxn id="264" idx="2"/>
          </p:cNvCxnSpPr>
          <p:nvPr/>
        </p:nvCxnSpPr>
        <p:spPr>
          <a:xfrm flipH="1" flipV="1">
            <a:off x="8586031" y="6896297"/>
            <a:ext cx="2540686" cy="1856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Losango 290">
            <a:extLst>
              <a:ext uri="{FF2B5EF4-FFF2-40B4-BE49-F238E27FC236}">
                <a16:creationId xmlns:a16="http://schemas.microsoft.com/office/drawing/2014/main" id="{42AC612E-63F0-419D-883B-CFDBDDA8CA00}"/>
              </a:ext>
            </a:extLst>
          </p:cNvPr>
          <p:cNvSpPr/>
          <p:nvPr/>
        </p:nvSpPr>
        <p:spPr>
          <a:xfrm>
            <a:off x="8049665" y="4548428"/>
            <a:ext cx="1800000" cy="720000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INSCREVER</a:t>
            </a:r>
          </a:p>
        </p:txBody>
      </p:sp>
      <p:cxnSp>
        <p:nvCxnSpPr>
          <p:cNvPr id="292" name="Conector: Angulado 291">
            <a:extLst>
              <a:ext uri="{FF2B5EF4-FFF2-40B4-BE49-F238E27FC236}">
                <a16:creationId xmlns:a16="http://schemas.microsoft.com/office/drawing/2014/main" id="{20F1529E-6762-45DA-BBE1-51FA416BC074}"/>
              </a:ext>
            </a:extLst>
          </p:cNvPr>
          <p:cNvCxnSpPr>
            <a:cxnSpLocks/>
            <a:stCxn id="291" idx="0"/>
            <a:endCxn id="7" idx="2"/>
          </p:cNvCxnSpPr>
          <p:nvPr/>
        </p:nvCxnSpPr>
        <p:spPr>
          <a:xfrm rot="5400000" flipH="1" flipV="1">
            <a:off x="8887617" y="3797614"/>
            <a:ext cx="812863" cy="68876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Conector: Angulado 299">
            <a:extLst>
              <a:ext uri="{FF2B5EF4-FFF2-40B4-BE49-F238E27FC236}">
                <a16:creationId xmlns:a16="http://schemas.microsoft.com/office/drawing/2014/main" id="{7E034ABD-0425-485F-AFAE-9334C2897412}"/>
              </a:ext>
            </a:extLst>
          </p:cNvPr>
          <p:cNvCxnSpPr>
            <a:cxnSpLocks/>
            <a:stCxn id="264" idx="0"/>
            <a:endCxn id="291" idx="2"/>
          </p:cNvCxnSpPr>
          <p:nvPr/>
        </p:nvCxnSpPr>
        <p:spPr>
          <a:xfrm rot="5400000" flipH="1" flipV="1">
            <a:off x="8313914" y="5540546"/>
            <a:ext cx="907869" cy="36363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Retângulo 301">
            <a:extLst>
              <a:ext uri="{FF2B5EF4-FFF2-40B4-BE49-F238E27FC236}">
                <a16:creationId xmlns:a16="http://schemas.microsoft.com/office/drawing/2014/main" id="{FDC2822A-3809-4400-8EF5-3CE69D95222D}"/>
              </a:ext>
            </a:extLst>
          </p:cNvPr>
          <p:cNvSpPr/>
          <p:nvPr/>
        </p:nvSpPr>
        <p:spPr>
          <a:xfrm>
            <a:off x="8957710" y="4303821"/>
            <a:ext cx="216000" cy="216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03" name="Retângulo 302">
            <a:extLst>
              <a:ext uri="{FF2B5EF4-FFF2-40B4-BE49-F238E27FC236}">
                <a16:creationId xmlns:a16="http://schemas.microsoft.com/office/drawing/2014/main" id="{DE69C1B2-2743-481E-A760-29F96335A8D7}"/>
              </a:ext>
            </a:extLst>
          </p:cNvPr>
          <p:cNvSpPr/>
          <p:nvPr/>
        </p:nvSpPr>
        <p:spPr>
          <a:xfrm>
            <a:off x="8942470" y="5263941"/>
            <a:ext cx="216000" cy="216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977876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530</TotalTime>
  <Words>234</Words>
  <Application>Microsoft Office PowerPoint</Application>
  <PresentationFormat>Papel A3 (297 x 420 mm)</PresentationFormat>
  <Paragraphs>189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Mendes Ferreira</dc:creator>
  <cp:lastModifiedBy>Gustavo Mendes Ferreira</cp:lastModifiedBy>
  <cp:revision>25</cp:revision>
  <dcterms:created xsi:type="dcterms:W3CDTF">2021-06-15T12:11:30Z</dcterms:created>
  <dcterms:modified xsi:type="dcterms:W3CDTF">2021-06-15T21:01:39Z</dcterms:modified>
</cp:coreProperties>
</file>