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F6DAF-C50E-4F0A-AFA6-0B9E46FCEE1E}" v="274" dt="2023-08-12T17:51:59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8AB9E-7931-4CAF-B028-525725CB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206" y="3833325"/>
            <a:ext cx="8031216" cy="164630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Fábia Mara Pereira Fernandes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EA0192-6B9D-39D0-5BE6-B58DE541457C}"/>
              </a:ext>
            </a:extLst>
          </p:cNvPr>
          <p:cNvSpPr txBox="1">
            <a:spLocks/>
          </p:cNvSpPr>
          <p:nvPr/>
        </p:nvSpPr>
        <p:spPr>
          <a:xfrm>
            <a:off x="7267398" y="5595988"/>
            <a:ext cx="3789896" cy="409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Logística </a:t>
            </a:r>
            <a:r>
              <a:rPr lang="ja-JP" altLang="pt-BR" sz="2000">
                <a:solidFill>
                  <a:srgbClr val="212529"/>
                </a:solidFill>
                <a:ea typeface="+mj-lt"/>
                <a:cs typeface="+mj-lt"/>
              </a:rPr>
              <a:t>〡 1o Semestre</a:t>
            </a:r>
            <a:r>
              <a:rPr lang="ja-JP" altLang="pt-BR" sz="2000" b="1">
                <a:solidFill>
                  <a:srgbClr val="212529"/>
                </a:solidFill>
                <a:ea typeface="+mj-lt"/>
                <a:cs typeface="+mj-lt"/>
              </a:rPr>
              <a:t> </a:t>
            </a:r>
            <a:r>
              <a:rPr lang="ja-JP" altLang="pt-BR" sz="1200" b="1">
                <a:solidFill>
                  <a:srgbClr val="212529"/>
                </a:solidFill>
                <a:ea typeface="+mj-lt"/>
                <a:cs typeface="+mj-lt"/>
              </a:rPr>
              <a:t> </a:t>
            </a:r>
            <a:r>
              <a:rPr lang="ja-JP" altLang="pt-BR" sz="1200">
                <a:solidFill>
                  <a:srgbClr val="212529"/>
                </a:solidFill>
                <a:ea typeface="+mj-lt"/>
                <a:cs typeface="+mj-lt"/>
              </a:rPr>
              <a:t> </a:t>
            </a:r>
            <a:endParaRPr lang="ja-JP" altLang="pt-BR" sz="1100">
              <a:solidFill>
                <a:schemeClr val="tx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1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7314-35C7-4261-ADDB-9764107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Dreams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23831-B129-48DE-A541-AE944AD4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66" y="171589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pt-BR" sz="2800" dirty="0" err="1">
                <a:solidFill>
                  <a:schemeClr val="tx1"/>
                </a:solidFill>
              </a:rPr>
              <a:t>Travel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the</a:t>
            </a:r>
            <a:r>
              <a:rPr lang="pt-BR" sz="2800" dirty="0">
                <a:solidFill>
                  <a:schemeClr val="tx1"/>
                </a:solidFill>
              </a:rPr>
              <a:t> world</a:t>
            </a:r>
          </a:p>
          <a:p>
            <a:pP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Font typeface="Wingdings"/>
              <a:buChar char="§"/>
            </a:pPr>
            <a:r>
              <a:rPr lang="pt-BR" sz="2800" dirty="0" err="1">
                <a:solidFill>
                  <a:schemeClr val="tx1"/>
                </a:solidFill>
              </a:rPr>
              <a:t>Seeing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my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team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conquer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the</a:t>
            </a:r>
            <a:r>
              <a:rPr lang="pt-BR" sz="2800" dirty="0">
                <a:solidFill>
                  <a:schemeClr val="tx1"/>
                </a:solidFill>
              </a:rPr>
              <a:t> world </a:t>
            </a:r>
            <a:r>
              <a:rPr lang="pt-BR" sz="2800" dirty="0" err="1">
                <a:solidFill>
                  <a:schemeClr val="tx1"/>
                </a:solidFill>
              </a:rPr>
              <a:t>again</a:t>
            </a:r>
            <a:endParaRPr lang="pt-BR" sz="2800" dirty="0">
              <a:solidFill>
                <a:schemeClr val="tx1"/>
              </a:solidFill>
            </a:endParaRPr>
          </a:p>
          <a:p>
            <a:pP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8ED21-A025-42A4-8C1B-C30896C2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EB90F-BC91-4409-A6E5-F55E3246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3042"/>
            <a:ext cx="8596668" cy="4671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Play </a:t>
            </a:r>
            <a:r>
              <a:rPr lang="pt-BR" sz="2800" dirty="0" err="1"/>
              <a:t>computer</a:t>
            </a:r>
            <a:r>
              <a:rPr lang="pt-BR" sz="2800" dirty="0"/>
              <a:t> games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err="1"/>
              <a:t>Read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Play </a:t>
            </a:r>
            <a:r>
              <a:rPr lang="pt-BR" sz="2800" dirty="0" err="1"/>
              <a:t>with</a:t>
            </a:r>
            <a:r>
              <a:rPr lang="pt-BR" sz="2800" dirty="0"/>
              <a:t> </a:t>
            </a:r>
            <a:r>
              <a:rPr lang="pt-BR" sz="2800" dirty="0" err="1"/>
              <a:t>my</a:t>
            </a:r>
            <a:r>
              <a:rPr lang="pt-BR" sz="2800" dirty="0"/>
              <a:t> pets</a:t>
            </a:r>
            <a:endParaRPr lang="en-US" sz="2800" dirty="0"/>
          </a:p>
          <a:p>
            <a:pPr marL="0" indent="0">
              <a:buClr>
                <a:srgbClr val="376092"/>
              </a:buClr>
              <a:buNone/>
            </a:pPr>
            <a:endParaRPr lang="en-US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53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33C11-99A1-4196-A464-C644DCDC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Goals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BB612-0D77-4B6F-8651-50D63110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pt-BR" sz="2800" dirty="0" err="1"/>
              <a:t>Graduate</a:t>
            </a:r>
            <a:endParaRPr lang="pt-BR" sz="2800" dirty="0"/>
          </a:p>
          <a:p>
            <a:pPr>
              <a:buFont typeface="Wingdings" charset="2"/>
              <a:buChar char="§"/>
            </a:pPr>
            <a:endParaRPr lang="pt-BR" sz="2800" dirty="0"/>
          </a:p>
          <a:p>
            <a:pPr>
              <a:buFont typeface="Wingdings" charset="2"/>
              <a:buChar char="§"/>
            </a:pPr>
            <a:r>
              <a:rPr lang="pt-BR" sz="2800" dirty="0" err="1"/>
              <a:t>Have</a:t>
            </a:r>
            <a:r>
              <a:rPr lang="pt-BR" sz="2800" dirty="0"/>
              <a:t> financial </a:t>
            </a:r>
            <a:r>
              <a:rPr lang="pt-BR" sz="2800" dirty="0" err="1"/>
              <a:t>stability</a:t>
            </a:r>
            <a:endParaRPr lang="pt-BR" sz="2800" dirty="0"/>
          </a:p>
          <a:p>
            <a:pPr>
              <a:buFont typeface="Wingdings" charset="2"/>
              <a:buChar char="§"/>
            </a:pPr>
            <a:endParaRPr lang="pt-BR" sz="2800" dirty="0"/>
          </a:p>
          <a:p>
            <a:pPr>
              <a:buFont typeface="Wingdings" charset="2"/>
              <a:buChar char="§"/>
            </a:pPr>
            <a:r>
              <a:rPr lang="pt-BR" sz="2800" dirty="0" err="1"/>
              <a:t>My</a:t>
            </a:r>
            <a:r>
              <a:rPr lang="pt-BR" sz="2800" dirty="0"/>
              <a:t> </a:t>
            </a:r>
            <a:r>
              <a:rPr lang="pt-BR" sz="2800" dirty="0" err="1"/>
              <a:t>my</a:t>
            </a:r>
            <a:r>
              <a:rPr lang="pt-BR" sz="2800" dirty="0"/>
              <a:t> Family </a:t>
            </a:r>
            <a:r>
              <a:rPr lang="pt-BR" sz="2800" dirty="0" err="1"/>
              <a:t>proud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me</a:t>
            </a:r>
          </a:p>
        </p:txBody>
      </p:sp>
    </p:spTree>
    <p:extLst>
      <p:ext uri="{BB962C8B-B14F-4D97-AF65-F5344CB8AC3E}">
        <p14:creationId xmlns:p14="http://schemas.microsoft.com/office/powerpoint/2010/main" val="257436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E74E-1676-4AD8-ADB6-CE6C515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Occupation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959D1-78DF-4AB3-B01E-D9C55E9D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err="1"/>
              <a:t>Currently</a:t>
            </a:r>
            <a:r>
              <a:rPr lang="pt-BR" sz="2800" dirty="0"/>
              <a:t> </a:t>
            </a:r>
            <a:r>
              <a:rPr lang="pt-BR" sz="2800" dirty="0" err="1"/>
              <a:t>working</a:t>
            </a:r>
            <a:r>
              <a:rPr lang="pt-BR" sz="2800" dirty="0"/>
              <a:t> </a:t>
            </a:r>
            <a:r>
              <a:rPr lang="pt-BR" sz="2800" dirty="0" err="1"/>
              <a:t>at</a:t>
            </a:r>
            <a:r>
              <a:rPr lang="pt-BR" sz="2800" dirty="0"/>
              <a:t> </a:t>
            </a:r>
            <a:r>
              <a:rPr lang="pt-BR" sz="2800" dirty="0" err="1"/>
              <a:t>Rosenberger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9074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E50F9-8969-470C-9708-4A473E25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Family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FF564-7A60-43EE-BB00-8ECE2055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pt-BR" sz="2800" dirty="0"/>
              <a:t>Only </a:t>
            </a:r>
            <a:r>
              <a:rPr lang="pt-BR" sz="2800" dirty="0" err="1"/>
              <a:t>child</a:t>
            </a:r>
            <a:r>
              <a:rPr lang="pt-BR" sz="2800" dirty="0"/>
              <a:t> </a:t>
            </a:r>
          </a:p>
          <a:p>
            <a:pPr>
              <a:buFont typeface="Wingdings" charset="2"/>
              <a:buChar char="§"/>
            </a:pPr>
            <a:endParaRPr lang="pt-BR" sz="2800" dirty="0"/>
          </a:p>
          <a:p>
            <a:pPr>
              <a:buFont typeface="Wingdings" charset="2"/>
              <a:buChar char="§"/>
            </a:pPr>
            <a:r>
              <a:rPr lang="pt-BR" sz="2800" dirty="0"/>
              <a:t>Living </a:t>
            </a:r>
            <a:r>
              <a:rPr lang="pt-BR" sz="2800" dirty="0" err="1"/>
              <a:t>with</a:t>
            </a:r>
            <a:r>
              <a:rPr lang="pt-BR" sz="2800" dirty="0"/>
              <a:t> </a:t>
            </a:r>
            <a:r>
              <a:rPr lang="pt-BR" sz="2800" dirty="0" err="1"/>
              <a:t>my</a:t>
            </a:r>
            <a:r>
              <a:rPr lang="pt-BR" sz="2800" dirty="0"/>
              <a:t> </a:t>
            </a:r>
            <a:r>
              <a:rPr lang="pt-BR" sz="2800" dirty="0" err="1"/>
              <a:t>parents</a:t>
            </a:r>
            <a:endParaRPr lang="pt-BR" sz="2800" dirty="0"/>
          </a:p>
          <a:p>
            <a:pPr>
              <a:buFont typeface="Wingdings" charset="2"/>
              <a:buChar char="§"/>
            </a:pPr>
            <a:endParaRPr lang="pt-BR" sz="2800" dirty="0"/>
          </a:p>
          <a:p>
            <a:pPr>
              <a:buFont typeface="Wingdings" charset="2"/>
              <a:buChar char="§"/>
            </a:pPr>
            <a:r>
              <a:rPr lang="pt-BR" sz="2800" dirty="0"/>
              <a:t>4 pets</a:t>
            </a:r>
          </a:p>
        </p:txBody>
      </p:sp>
    </p:spTree>
    <p:extLst>
      <p:ext uri="{BB962C8B-B14F-4D97-AF65-F5344CB8AC3E}">
        <p14:creationId xmlns:p14="http://schemas.microsoft.com/office/powerpoint/2010/main" val="574603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Facetado</vt:lpstr>
      <vt:lpstr>Fábia Mara Pereira Fernandes</vt:lpstr>
      <vt:lpstr>Dreams</vt:lpstr>
      <vt:lpstr>Hobbies</vt:lpstr>
      <vt:lpstr>Goals</vt:lpstr>
      <vt:lpstr>Occupation</vt:lpstr>
      <vt:lpstr>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Fábia Mara Pereira Fernandes</dc:title>
  <dc:creator>Fatec</dc:creator>
  <cp:lastModifiedBy>Fatec</cp:lastModifiedBy>
  <cp:revision>86</cp:revision>
  <dcterms:created xsi:type="dcterms:W3CDTF">2023-08-11T22:51:18Z</dcterms:created>
  <dcterms:modified xsi:type="dcterms:W3CDTF">2023-08-18T01:26:52Z</dcterms:modified>
</cp:coreProperties>
</file>