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68AB9E-7931-4CAF-B028-525725CB8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9942" y="4854117"/>
            <a:ext cx="8031216" cy="1646302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Fábia Mara Pereira Fernandes</a:t>
            </a:r>
          </a:p>
        </p:txBody>
      </p:sp>
    </p:spTree>
    <p:extLst>
      <p:ext uri="{BB962C8B-B14F-4D97-AF65-F5344CB8AC3E}">
        <p14:creationId xmlns:p14="http://schemas.microsoft.com/office/powerpoint/2010/main" val="832103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1F7314-35C7-4261-ADDB-97641079B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Dreams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D23831-B129-48DE-A541-AE944AD41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3968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646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48ED21-A025-42A4-8C1B-C30896C28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Hobbies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CEB90F-BC91-4409-A6E5-F55E32460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533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F33C11-99A1-4196-A464-C644DCDCF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5BB612-0D77-4B6F-8651-50D631101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4364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E9E74E-1676-4AD8-ADB6-CE6C51539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Occupation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2959D1-78DF-4AB3-B01E-D9C55E9D1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0749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9E50F9-8969-470C-9708-4A473E25A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Family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0FF564-7A60-43EE-BB00-8ECE20556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46033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9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Facetado</vt:lpstr>
      <vt:lpstr>Fábia Mara Pereira Fernandes</vt:lpstr>
      <vt:lpstr>Dreams</vt:lpstr>
      <vt:lpstr>Hobbies</vt:lpstr>
      <vt:lpstr>Objetivos</vt:lpstr>
      <vt:lpstr>Occupation</vt:lpstr>
      <vt:lpstr>Family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Fábia Mara Pereira Fernandes</dc:title>
  <dc:creator>Fatec</dc:creator>
  <cp:lastModifiedBy>Fatec</cp:lastModifiedBy>
  <cp:revision>1</cp:revision>
  <dcterms:created xsi:type="dcterms:W3CDTF">2023-08-11T22:51:18Z</dcterms:created>
  <dcterms:modified xsi:type="dcterms:W3CDTF">2023-08-11T23:00:57Z</dcterms:modified>
</cp:coreProperties>
</file>