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2C7CB-0FCD-43BC-BD4B-76A15AC9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451FC6-5411-46FD-BBF7-694042F9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EFC07-627F-45F2-A98A-0BD17B22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25A3E-3DF1-4492-8B10-8CCF8934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5915-AE00-440C-B262-33637A61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8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D12F1-2DD9-40BA-ABC8-CD3BDE0A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95C4E-2650-4978-BE9E-7B4792D2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DE682-648A-4479-A4C1-A22B7CAD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11CC-3612-43E1-8E07-E2E13F0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F1F83-2A10-44BE-A091-0D36BC1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3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3B262B-3838-478C-B182-7F2ABDC3D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3B245-CCB9-4B27-992B-1F0E2261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B4B12-E2FF-4C99-AB6E-ED52AE30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FA5BE-6519-46DF-A421-29BBE1BD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D23E7-C125-45D9-B56C-C406814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64450-1E1F-4D7C-80F2-3622C4D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634CD-1E60-4F8B-AD19-7D412770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590B3-A5E7-4AE4-B87A-4758BAE3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9F5E7-52BD-4852-AEFB-8E12203D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9FEFD-2B57-49FA-B148-3C2AE08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862A4-479A-4C96-AE49-C3EC6C10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B1BC4-9AB0-4BD0-A1FC-C9157873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4E741-5A27-48ED-A566-48B4089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48FBB-7E6D-4FA9-831B-DE97042E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2431C-648F-430A-A609-861052EB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46B61-8061-43B1-A330-3A63979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089AA-0A28-4460-8C14-9EC18E3A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AAA7D-95E4-408A-BE44-6B72C36A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99C31-8759-439F-A0EF-A45F94EB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78EFC-5B89-4032-9F36-D3B4A39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B4CFF-23D8-4C8E-A8EF-839D65F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3448E-CE6F-4727-A50A-EAAF7007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AF9DB5-76BE-4009-A9F9-145C01BF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B8776B-392C-42E2-992A-55936E2D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8272CD-F8F0-4600-867A-DB65CE527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CA6D49-56A0-4074-B65B-1397AA45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9940AD-7FB2-48D5-9853-09A89D99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A7DDEB-1B2C-402B-9213-32CBC21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60CEB0-7C5B-4FFC-8168-6BCB15F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1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66C08-67E9-447A-B1D8-5B5FF43E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9862BA-01D3-4683-9A0A-4AF61AE0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D1C09-414C-4E93-855C-D7C14ED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46D7E-CF25-44D3-BA2F-C11C300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7132E2-CD16-431F-97BD-6799DD93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B687E5-1239-46DD-ADE0-3AC24F80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F52F14-727D-4241-A700-0EB9B5A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78782-6F46-4784-A59C-46C83F49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55D02-1B4E-4D7B-BD43-97101231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37780A-4436-4C15-900B-B052FB6C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6330B-B51E-4BB3-BF52-0B1B79C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177994-CDB9-438F-8D75-E87C1A4D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5D5B07-2DCA-404B-BA16-E35FF404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D138-2ADB-4455-B5FD-E81D11E3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04471-371B-4D3E-8CDE-DBADA09B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0C53D-EFE4-4138-8881-2A27589F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167D5-EF71-4C33-9D63-D5D3C2A4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2284E-B27B-44FD-BCE3-8802C965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5F6CD-15EE-4FCB-B0A4-3D1F1F2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83CD5D-6245-4FEA-A0FB-EA3D2E7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69691E-A9E3-4B9D-A6D1-B57EF21D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2F0AD-2AAD-4250-9ED3-4BDE1FBD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B804-7291-412E-AF60-CC555B28EA90}" type="datetimeFigureOut">
              <a:rPr lang="de-DE" smtClean="0"/>
              <a:t>13.08.2023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7D8FC-4B57-43D8-A9AF-7C4C769A9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E7283-B70E-412D-BD13-D2ECAC488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0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microsoft.com/office/2007/relationships/hdphoto" Target="../media/hdphoto2.wdp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5A6DDE-2112-4019-A49E-69F7E3C1F19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559" y1="53255" x2="62366" y2="51586"/>
                        <a14:backgroundMark x1="32527" y1="44407" x2="32527" y2="44407"/>
                        <a14:backgroundMark x1="18280" y1="39733" x2="38441" y2="50083"/>
                        <a14:backgroundMark x1="65591" y1="52755" x2="70699" y2="53255"/>
                        <a14:backgroundMark x1="63441" y1="50584" x2="68817" y2="52087"/>
                        <a14:backgroundMark x1="81113" y1="49596" x2="83871" y2="51085"/>
                        <a14:backgroundMark x1="77688" y1="47746" x2="78433" y2="48148"/>
                        <a14:backgroundMark x1="70161" y1="40568" x2="73656" y2="42404"/>
                        <a14:backgroundMark x1="68280" y1="39566" x2="68280" y2="39566"/>
                        <a14:backgroundMark x1="80914" y1="67279" x2="56452" y2="77963"/>
                        <a14:backgroundMark x1="56452" y1="77963" x2="43280" y2="75793"/>
                        <a14:backgroundMark x1="43280" y1="75793" x2="42742" y2="74624"/>
                        <a14:backgroundMark x1="69624" y1="62604" x2="55108" y2="72287"/>
                        <a14:backgroundMark x1="55108" y1="72287" x2="55914" y2="77295"/>
                        <a14:backgroundMark x1="82258" y1="58598" x2="91398" y2="52922"/>
                        <a14:backgroundMark x1="73118" y1="49750" x2="76075" y2="5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63" t="26074" r="20420" b="34963"/>
          <a:stretch/>
        </p:blipFill>
        <p:spPr>
          <a:xfrm>
            <a:off x="660400" y="3698241"/>
            <a:ext cx="2880000" cy="26028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AF9E4-C90F-4142-876F-F3FB05E19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914" r="89785">
                        <a14:foregroundMark x1="11559" y1="50500" x2="5914" y2="60500"/>
                        <a14:foregroundMark x1="5914" y1="60500" x2="15860" y2="67167"/>
                        <a14:foregroundMark x1="15860" y1="67167" x2="29570" y2="64833"/>
                        <a14:foregroundMark x1="29570" y1="64833" x2="33871" y2="55333"/>
                        <a14:foregroundMark x1="33871" y1="55333" x2="22043" y2="50167"/>
                        <a14:foregroundMark x1="22043" y1="50167" x2="22043" y2="59667"/>
                        <a14:foregroundMark x1="22043" y1="59667" x2="14516" y2="57000"/>
                        <a14:backgroundMark x1="36290" y1="48000" x2="50000" y2="61333"/>
                        <a14:backgroundMark x1="60484" y1="52333" x2="85215" y2="39333"/>
                        <a14:backgroundMark x1="50538" y1="65333" x2="51613" y2="80167"/>
                        <a14:backgroundMark x1="37903" y1="67833" x2="55108" y2="53667"/>
                        <a14:backgroundMark x1="47043" y1="47833" x2="61022" y2="35000"/>
                        <a14:backgroundMark x1="44086" y1="31167" x2="63441" y2="21833"/>
                        <a14:backgroundMark x1="15054" y1="36667" x2="33871" y2="36667"/>
                        <a14:backgroundMark x1="8871" y1="44167" x2="26613" y2="44333"/>
                        <a14:backgroundMark x1="10215" y1="47833" x2="12634" y2="47500"/>
                        <a14:backgroundMark x1="5108" y1="53000" x2="11559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" t="46973" r="61828" b="31166"/>
          <a:stretch/>
        </p:blipFill>
        <p:spPr>
          <a:xfrm>
            <a:off x="98699" y="4151312"/>
            <a:ext cx="1272901" cy="1249363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6E1ACD-EC07-4F39-A3CB-0714FA2DC4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27675" r="7078" b="18905"/>
          <a:stretch/>
        </p:blipFill>
        <p:spPr>
          <a:xfrm>
            <a:off x="5172899" y="835025"/>
            <a:ext cx="1456879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DA71AF-EB93-49D0-80C9-CC2A0812B2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2" t="12499" r="56960" b="65185"/>
          <a:stretch/>
        </p:blipFill>
        <p:spPr>
          <a:xfrm>
            <a:off x="7019101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F7617A-9ACF-41CA-9C9B-4D2E98B322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9" t="27529" r="6444" b="52023"/>
          <a:stretch/>
        </p:blipFill>
        <p:spPr>
          <a:xfrm>
            <a:off x="8805322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9056CE7-1169-456E-A715-DD2495B56D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0" t="10737" r="15512" b="63980"/>
          <a:stretch/>
        </p:blipFill>
        <p:spPr>
          <a:xfrm>
            <a:off x="3340410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672F674-775E-48AB-8591-5EC0BCD3FF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0" t="13471" r="17707" b="52044"/>
          <a:stretch/>
        </p:blipFill>
        <p:spPr>
          <a:xfrm>
            <a:off x="1488440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D5A3BE-BE31-4170-AACD-705A854DB4E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6" t="11028" r="19221" b="54157"/>
          <a:stretch/>
        </p:blipFill>
        <p:spPr>
          <a:xfrm>
            <a:off x="10572163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5972EB-06B8-4DBE-ACA1-3D00EEEC525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t="12917" r="20320" b="50000"/>
          <a:stretch/>
        </p:blipFill>
        <p:spPr>
          <a:xfrm>
            <a:off x="10572162" y="2699443"/>
            <a:ext cx="1456879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0CEC4E-5AF6-46E7-BE11-1B88DEBA28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2" t="10736" r="15265" b="46970"/>
          <a:stretch/>
        </p:blipFill>
        <p:spPr>
          <a:xfrm>
            <a:off x="7194724" y="2454474"/>
            <a:ext cx="1456878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DBE4D4C-9374-2F6D-993B-00717A23F641}"/>
              </a:ext>
            </a:extLst>
          </p:cNvPr>
          <p:cNvSpPr txBox="1"/>
          <p:nvPr/>
        </p:nvSpPr>
        <p:spPr>
          <a:xfrm>
            <a:off x="6629778" y="5829300"/>
            <a:ext cx="133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3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2DB28E1-BC28-D05B-4A3A-4E673E386EDC}"/>
              </a:ext>
            </a:extLst>
          </p:cNvPr>
          <p:cNvSpPr txBox="1"/>
          <p:nvPr/>
        </p:nvSpPr>
        <p:spPr>
          <a:xfrm>
            <a:off x="6391275" y="38100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Quality </a:t>
            </a:r>
            <a:r>
              <a:rPr lang="de-DE" dirty="0" err="1"/>
              <a:t>symbols</a:t>
            </a:r>
            <a:endParaRPr lang="de-DE" dirty="0"/>
          </a:p>
        </p:txBody>
      </p:sp>
      <p:pic>
        <p:nvPicPr>
          <p:cNvPr id="7" name="Grafik 6" descr="Ein Bild, das Text, Himmel, draußen, Wolke enthält.&#10;&#10;Automatisch generierte Beschreibung">
            <a:extLst>
              <a:ext uri="{FF2B5EF4-FFF2-40B4-BE49-F238E27FC236}">
                <a16:creationId xmlns:a16="http://schemas.microsoft.com/office/drawing/2014/main" id="{723B1D61-218D-36B8-3BC7-2D0B99ABB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0778" r="36847" b="58014"/>
          <a:stretch/>
        </p:blipFill>
        <p:spPr>
          <a:xfrm>
            <a:off x="3454962" y="4671118"/>
            <a:ext cx="1456877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9" name="Grafik 8" descr="Ein Bild, das Text, Menschliches Gesicht, Buch, Bilderrahmen enthält.&#10;&#10;Automatisch generierte Beschreibung">
            <a:extLst>
              <a:ext uri="{FF2B5EF4-FFF2-40B4-BE49-F238E27FC236}">
                <a16:creationId xmlns:a16="http://schemas.microsoft.com/office/drawing/2014/main" id="{74B907F7-3C64-B777-6850-23D03CBEE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1257" r="17850" b="48642"/>
          <a:stretch/>
        </p:blipFill>
        <p:spPr>
          <a:xfrm>
            <a:off x="7896244" y="4671117"/>
            <a:ext cx="1456877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1" name="Grafik 10" descr="Ein Bild, das Text, Buch, Kunst enthält.&#10;&#10;Automatisch generierte Beschreibung">
            <a:extLst>
              <a:ext uri="{FF2B5EF4-FFF2-40B4-BE49-F238E27FC236}">
                <a16:creationId xmlns:a16="http://schemas.microsoft.com/office/drawing/2014/main" id="{B6E93329-9B98-ED5D-D1DF-23D26617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0" t="10326" r="5833" b="48047"/>
          <a:stretch/>
        </p:blipFill>
        <p:spPr>
          <a:xfrm>
            <a:off x="3454962" y="2628900"/>
            <a:ext cx="1456878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5" name="Grafik 14" descr="Ein Bild, das Text, Mann, Menschliches Gesicht, Person enthält.&#10;&#10;Automatisch generierte Beschreibung">
            <a:extLst>
              <a:ext uri="{FF2B5EF4-FFF2-40B4-BE49-F238E27FC236}">
                <a16:creationId xmlns:a16="http://schemas.microsoft.com/office/drawing/2014/main" id="{F2643263-47DA-E8DD-717C-EAF8290CB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6" t="10388" r="9608" b="58413"/>
          <a:stretch/>
        </p:blipFill>
        <p:spPr>
          <a:xfrm>
            <a:off x="7896243" y="2628900"/>
            <a:ext cx="1456878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7" name="Grafik 16" descr="Ein Bild, das Text, Kirche, Kunst, Beerdigung enthält.&#10;&#10;Automatisch generierte Beschreibung">
            <a:extLst>
              <a:ext uri="{FF2B5EF4-FFF2-40B4-BE49-F238E27FC236}">
                <a16:creationId xmlns:a16="http://schemas.microsoft.com/office/drawing/2014/main" id="{79E670B5-434A-0DBC-FFC2-45E021620A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t="19903" r="23625" b="50352"/>
          <a:stretch/>
        </p:blipFill>
        <p:spPr>
          <a:xfrm>
            <a:off x="5595213" y="2628899"/>
            <a:ext cx="1456878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9" name="Grafik 18" descr="Ein Bild, das Text, Kleidung, Menschliches Gesicht, Buch enthält.&#10;&#10;Automatisch generierte Beschreibung">
            <a:extLst>
              <a:ext uri="{FF2B5EF4-FFF2-40B4-BE49-F238E27FC236}">
                <a16:creationId xmlns:a16="http://schemas.microsoft.com/office/drawing/2014/main" id="{B2B67016-B81E-4B90-636C-18073CA3B5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0" t="13077" r="25117" b="47644"/>
          <a:stretch/>
        </p:blipFill>
        <p:spPr>
          <a:xfrm>
            <a:off x="3454962" y="878234"/>
            <a:ext cx="1456878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1" name="Grafik 20" descr="Ein Bild, das Text, Baum, Buch enthält.&#10;&#10;Automatisch generierte Beschreibung">
            <a:extLst>
              <a:ext uri="{FF2B5EF4-FFF2-40B4-BE49-F238E27FC236}">
                <a16:creationId xmlns:a16="http://schemas.microsoft.com/office/drawing/2014/main" id="{1FB40CDF-F4B4-499D-38D1-38762F13B8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8" t="15954" r="31937" b="59314"/>
          <a:stretch/>
        </p:blipFill>
        <p:spPr>
          <a:xfrm>
            <a:off x="5595214" y="4671116"/>
            <a:ext cx="1456877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2182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3</cp:revision>
  <dcterms:created xsi:type="dcterms:W3CDTF">2022-03-19T12:09:17Z</dcterms:created>
  <dcterms:modified xsi:type="dcterms:W3CDTF">2023-08-13T17:49:37Z</dcterms:modified>
</cp:coreProperties>
</file>