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82C7CB-0FCD-43BC-BD4B-76A15AC97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5451FC6-5411-46FD-BBF7-694042F96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BEFC07-627F-45F2-A98A-0BD17B22E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B804-7291-412E-AF60-CC555B28EA90}" type="datetimeFigureOut">
              <a:rPr lang="de-DE" smtClean="0"/>
              <a:t>20.03.2022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825A3E-3DF1-4492-8B10-8CCF8934E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245915-AE00-440C-B262-33637A61E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7367-0E48-4B94-A2B6-36D868F3DE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385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ED12F1-2DD9-40BA-ABC8-CD3BDE0A8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F95C4E-2650-4978-BE9E-7B4792D29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2DE682-648A-4479-A4C1-A22B7CAD3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B804-7291-412E-AF60-CC555B28EA90}" type="datetimeFigureOut">
              <a:rPr lang="de-DE" smtClean="0"/>
              <a:t>20.03.2022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A711CC-3612-43E1-8E07-E2E13F0E3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5F1F83-2A10-44BE-A091-0D36BC120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7367-0E48-4B94-A2B6-36D868F3DE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6336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C3B262B-3838-478C-B182-7F2ABDC3D8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23B245-CCB9-4B27-992B-1F0E2261D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5B4B12-E2FF-4C99-AB6E-ED52AE30C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B804-7291-412E-AF60-CC555B28EA90}" type="datetimeFigureOut">
              <a:rPr lang="de-DE" smtClean="0"/>
              <a:t>20.03.2022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BFA5BE-6519-46DF-A421-29BBE1BDC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DD23E7-C125-45D9-B56C-C4068147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7367-0E48-4B94-A2B6-36D868F3DE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48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164450-1E1F-4D7C-80F2-3622C4D1D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D634CD-1E60-4F8B-AD19-7D412770B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B590B3-A5E7-4AE4-B87A-4758BAE37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B804-7291-412E-AF60-CC555B28EA90}" type="datetimeFigureOut">
              <a:rPr lang="de-DE" smtClean="0"/>
              <a:t>20.03.2022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99F5E7-52BD-4852-AEFB-8E12203D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89FEFD-2B57-49FA-B148-3C2AE086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7367-0E48-4B94-A2B6-36D868F3DE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16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5862A4-479A-4C96-AE49-C3EC6C10E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1B1BC4-9AB0-4BD0-A1FC-C9157873B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44E741-5A27-48ED-A566-48B4089F3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B804-7291-412E-AF60-CC555B28EA90}" type="datetimeFigureOut">
              <a:rPr lang="de-DE" smtClean="0"/>
              <a:t>20.03.2022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C48FBB-7E6D-4FA9-831B-DE97042E2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92431C-648F-430A-A609-861052EB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7367-0E48-4B94-A2B6-36D868F3DE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04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146B61-8061-43B1-A330-3A63979F4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9089AA-0A28-4460-8C14-9EC18E3AE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7AAA7D-95E4-408A-BE44-6B72C36A9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799C31-8759-439F-A0EF-A45F94EB2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B804-7291-412E-AF60-CC555B28EA90}" type="datetimeFigureOut">
              <a:rPr lang="de-DE" smtClean="0"/>
              <a:t>20.03.2022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078EFC-5B89-4032-9F36-D3B4A3932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9B4CFF-23D8-4C8E-A8EF-839D65F9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7367-0E48-4B94-A2B6-36D868F3DE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523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13448E-CE6F-4727-A50A-EAAF70070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AF9DB5-76BE-4009-A9F9-145C01BFB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B8776B-392C-42E2-992A-55936E2DE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38272CD-F8F0-4600-867A-DB65CE527F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CCA6D49-56A0-4074-B65B-1397AA455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29940AD-7FB2-48D5-9853-09A89D99F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B804-7291-412E-AF60-CC555B28EA90}" type="datetimeFigureOut">
              <a:rPr lang="de-DE" smtClean="0"/>
              <a:t>20.03.2022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1A7DDEB-1B2C-402B-9213-32CBC2195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360CEB0-7C5B-4FFC-8168-6BCB15F82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7367-0E48-4B94-A2B6-36D868F3DE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179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66C08-67E9-447A-B1D8-5B5FF43E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D9862BA-01D3-4683-9A0A-4AF61AE05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B804-7291-412E-AF60-CC555B28EA90}" type="datetimeFigureOut">
              <a:rPr lang="de-DE" smtClean="0"/>
              <a:t>20.03.2022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DD1C09-414C-4E93-855C-D7C14ED5B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946D7E-CF25-44D3-BA2F-C11C3000A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7367-0E48-4B94-A2B6-36D868F3DE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6385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67132E2-CD16-431F-97BD-6799DD93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B804-7291-412E-AF60-CC555B28EA90}" type="datetimeFigureOut">
              <a:rPr lang="de-DE" smtClean="0"/>
              <a:t>20.03.2022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B687E5-1239-46DD-ADE0-3AC24F80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AF52F14-727D-4241-A700-0EB9B5AE7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7367-0E48-4B94-A2B6-36D868F3DE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616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78782-6F46-4784-A59C-46C83F49C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855D02-1B4E-4D7B-BD43-97101231D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637780A-4436-4C15-900B-B052FB6C1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46330B-B51E-4BB3-BF52-0B1B79C4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B804-7291-412E-AF60-CC555B28EA90}" type="datetimeFigureOut">
              <a:rPr lang="de-DE" smtClean="0"/>
              <a:t>20.03.2022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177994-CDB9-438F-8D75-E87C1A4D0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5D5B07-2DCA-404B-BA16-E35FF404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7367-0E48-4B94-A2B6-36D868F3DE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501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B5D138-2ADB-4455-B5FD-E81D11E37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CD04471-371B-4D3E-8CDE-DBADA09BF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70C53D-EFE4-4138-8881-2A27589F0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4167D5-EF71-4C33-9D63-D5D3C2A4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B804-7291-412E-AF60-CC555B28EA90}" type="datetimeFigureOut">
              <a:rPr lang="de-DE" smtClean="0"/>
              <a:t>20.03.2022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52284E-B27B-44FD-BCE3-8802C9652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25F6CD-15EE-4FCB-B0A4-3D1F1F24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7367-0E48-4B94-A2B6-36D868F3DE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239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B83CD5D-6245-4FEA-A0FB-EA3D2E74D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69691E-A9E3-4B9D-A6D1-B57EF21DA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D2F0AD-2AAD-4250-9ED3-4BDE1FBD9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BB804-7291-412E-AF60-CC555B28EA90}" type="datetimeFigureOut">
              <a:rPr lang="de-DE" smtClean="0"/>
              <a:t>20.03.2022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37D8FC-4B57-43D8-A9AF-7C4C769A9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4E7283-B70E-412D-BD13-D2ECAC488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57367-0E48-4B94-A2B6-36D868F3DE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02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13" Type="http://schemas.openxmlformats.org/officeDocument/2006/relationships/image" Target="../media/image10.jpg"/><Relationship Id="rId3" Type="http://schemas.microsoft.com/office/2007/relationships/hdphoto" Target="../media/hdphoto1.wdp"/><Relationship Id="rId7" Type="http://schemas.openxmlformats.org/officeDocument/2006/relationships/image" Target="../media/image4.jpg"/><Relationship Id="rId12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11" Type="http://schemas.openxmlformats.org/officeDocument/2006/relationships/image" Target="../media/image8.jpg"/><Relationship Id="rId5" Type="http://schemas.microsoft.com/office/2007/relationships/hdphoto" Target="../media/hdphoto2.wdp"/><Relationship Id="rId10" Type="http://schemas.openxmlformats.org/officeDocument/2006/relationships/image" Target="../media/image7.jpg"/><Relationship Id="rId4" Type="http://schemas.openxmlformats.org/officeDocument/2006/relationships/image" Target="../media/image2.png"/><Relationship Id="rId9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DB5A6DDE-2112-4019-A49E-69F7E3C1F19D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1559" y1="53255" x2="62366" y2="51586"/>
                        <a14:backgroundMark x1="32527" y1="44407" x2="32527" y2="44407"/>
                        <a14:backgroundMark x1="18280" y1="39733" x2="38441" y2="50083"/>
                        <a14:backgroundMark x1="65591" y1="52755" x2="70699" y2="53255"/>
                        <a14:backgroundMark x1="63441" y1="50584" x2="68817" y2="52087"/>
                        <a14:backgroundMark x1="81113" y1="49596" x2="83871" y2="51085"/>
                        <a14:backgroundMark x1="77688" y1="47746" x2="78433" y2="48148"/>
                        <a14:backgroundMark x1="70161" y1="40568" x2="73656" y2="42404"/>
                        <a14:backgroundMark x1="68280" y1="39566" x2="68280" y2="39566"/>
                        <a14:backgroundMark x1="80914" y1="67279" x2="56452" y2="77963"/>
                        <a14:backgroundMark x1="56452" y1="77963" x2="43280" y2="75793"/>
                        <a14:backgroundMark x1="43280" y1="75793" x2="42742" y2="74624"/>
                        <a14:backgroundMark x1="69624" y1="62604" x2="55108" y2="72287"/>
                        <a14:backgroundMark x1="55108" y1="72287" x2="55914" y2="77295"/>
                        <a14:backgroundMark x1="82258" y1="58598" x2="91398" y2="52922"/>
                        <a14:backgroundMark x1="73118" y1="49750" x2="76075" y2="519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163" t="26074" r="20420" b="34963"/>
          <a:stretch/>
        </p:blipFill>
        <p:spPr>
          <a:xfrm>
            <a:off x="660400" y="3698241"/>
            <a:ext cx="2880000" cy="2602800"/>
          </a:xfrm>
          <a:prstGeom prst="rect">
            <a:avLst/>
          </a:prstGeom>
        </p:spPr>
      </p:pic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BC2AF9E4-C90F-4142-876F-F3FB05E195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5914" r="89785">
                        <a14:foregroundMark x1="11559" y1="50500" x2="5914" y2="60500"/>
                        <a14:foregroundMark x1="5914" y1="60500" x2="15860" y2="67167"/>
                        <a14:foregroundMark x1="15860" y1="67167" x2="29570" y2="64833"/>
                        <a14:foregroundMark x1="29570" y1="64833" x2="33871" y2="55333"/>
                        <a14:foregroundMark x1="33871" y1="55333" x2="22043" y2="50167"/>
                        <a14:foregroundMark x1="22043" y1="50167" x2="22043" y2="59667"/>
                        <a14:foregroundMark x1="22043" y1="59667" x2="14516" y2="57000"/>
                        <a14:backgroundMark x1="36290" y1="48000" x2="50000" y2="61333"/>
                        <a14:backgroundMark x1="60484" y1="52333" x2="85215" y2="39333"/>
                        <a14:backgroundMark x1="50538" y1="65333" x2="51613" y2="80167"/>
                        <a14:backgroundMark x1="37903" y1="67833" x2="55108" y2="53667"/>
                        <a14:backgroundMark x1="47043" y1="47833" x2="61022" y2="35000"/>
                        <a14:backgroundMark x1="44086" y1="31167" x2="63441" y2="21833"/>
                        <a14:backgroundMark x1="15054" y1="36667" x2="33871" y2="36667"/>
                        <a14:backgroundMark x1="8871" y1="44167" x2="26613" y2="44333"/>
                        <a14:backgroundMark x1="10215" y1="47833" x2="12634" y2="47500"/>
                        <a14:backgroundMark x1="5108" y1="53000" x2="11559" y2="4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48" t="46973" r="61828" b="31166"/>
          <a:stretch/>
        </p:blipFill>
        <p:spPr>
          <a:xfrm>
            <a:off x="98699" y="4151312"/>
            <a:ext cx="1272901" cy="1249363"/>
          </a:xfrm>
          <a:prstGeom prst="rect">
            <a:avLst/>
          </a:prstGeom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6B6E1ACD-EC07-4F39-A3CB-0714FA2DC4B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27675" r="7078" b="18905"/>
          <a:stretch/>
        </p:blipFill>
        <p:spPr>
          <a:xfrm>
            <a:off x="5172899" y="835025"/>
            <a:ext cx="1456879" cy="1459114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softEdge rad="31750"/>
          </a:effectLst>
        </p:spPr>
      </p:pic>
      <p:pic>
        <p:nvPicPr>
          <p:cNvPr id="13" name="Grafik 12" descr="Ein Bild, das Text enthält.&#10;&#10;Automatisch generierte Beschreibung">
            <a:extLst>
              <a:ext uri="{FF2B5EF4-FFF2-40B4-BE49-F238E27FC236}">
                <a16:creationId xmlns:a16="http://schemas.microsoft.com/office/drawing/2014/main" id="{80DA71AF-EB93-49D0-80C9-CC2A0812B28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2" t="12499" r="56960" b="65185"/>
          <a:stretch/>
        </p:blipFill>
        <p:spPr>
          <a:xfrm>
            <a:off x="7019101" y="835025"/>
            <a:ext cx="1456879" cy="1459113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softEdge rad="31750"/>
          </a:effectLst>
        </p:spPr>
      </p:pic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2F7617A-9ACF-41CA-9C9B-4D2E98B3222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89" t="27529" r="6444" b="52023"/>
          <a:stretch/>
        </p:blipFill>
        <p:spPr>
          <a:xfrm>
            <a:off x="8805322" y="835025"/>
            <a:ext cx="1456879" cy="1459113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softEdge rad="31750"/>
          </a:effectLst>
        </p:spPr>
      </p:pic>
      <p:pic>
        <p:nvPicPr>
          <p:cNvPr id="17" name="Grafik 16" descr="Ein Bild, das Text enthält.&#10;&#10;Automatisch generierte Beschreibung">
            <a:extLst>
              <a:ext uri="{FF2B5EF4-FFF2-40B4-BE49-F238E27FC236}">
                <a16:creationId xmlns:a16="http://schemas.microsoft.com/office/drawing/2014/main" id="{09056CE7-1169-456E-A715-DD2495B56DB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50" t="10737" r="15512" b="63980"/>
          <a:stretch/>
        </p:blipFill>
        <p:spPr>
          <a:xfrm>
            <a:off x="3340410" y="835025"/>
            <a:ext cx="1456879" cy="1459113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softEdge rad="31750"/>
          </a:effectLst>
        </p:spPr>
      </p:pic>
      <p:pic>
        <p:nvPicPr>
          <p:cNvPr id="19" name="Grafik 18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6672F674-775E-48AB-8591-5EC0BCD3FF4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0" t="13471" r="17707" b="52044"/>
          <a:stretch/>
        </p:blipFill>
        <p:spPr>
          <a:xfrm>
            <a:off x="1488440" y="835025"/>
            <a:ext cx="1456879" cy="1459113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softEdge rad="31750"/>
          </a:effectLst>
        </p:spPr>
      </p:pic>
      <p:pic>
        <p:nvPicPr>
          <p:cNvPr id="21" name="Grafik 20" descr="Ein Bild, das Text enthält.&#10;&#10;Automatisch generierte Beschreibung">
            <a:extLst>
              <a:ext uri="{FF2B5EF4-FFF2-40B4-BE49-F238E27FC236}">
                <a16:creationId xmlns:a16="http://schemas.microsoft.com/office/drawing/2014/main" id="{1ED5A3BE-BE31-4170-AACD-705A854DB4E8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56" t="11028" r="19221" b="54157"/>
          <a:stretch/>
        </p:blipFill>
        <p:spPr>
          <a:xfrm>
            <a:off x="10572163" y="835025"/>
            <a:ext cx="1456879" cy="1459113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softEdge rad="31750"/>
          </a:effectLst>
        </p:spPr>
      </p:pic>
      <p:pic>
        <p:nvPicPr>
          <p:cNvPr id="23" name="Grafik 22" descr="Ein Bild, das Text enthält.&#10;&#10;Automatisch generierte Beschreibung">
            <a:extLst>
              <a:ext uri="{FF2B5EF4-FFF2-40B4-BE49-F238E27FC236}">
                <a16:creationId xmlns:a16="http://schemas.microsoft.com/office/drawing/2014/main" id="{445972EB-06B8-4DBE-ACA1-3D00EEEC5256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0" t="12917" r="20320" b="50000"/>
          <a:stretch/>
        </p:blipFill>
        <p:spPr>
          <a:xfrm>
            <a:off x="10572162" y="2699443"/>
            <a:ext cx="1456879" cy="1459114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softEdge rad="31750"/>
          </a:effectLst>
        </p:spPr>
      </p:pic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720CEC4E-5AF6-46E7-BE11-1B88DEBA28BB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2" t="10736" r="15265" b="46970"/>
          <a:stretch/>
        </p:blipFill>
        <p:spPr>
          <a:xfrm>
            <a:off x="7194724" y="2454474"/>
            <a:ext cx="1456878" cy="1459113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481357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</dc:creator>
  <cp:lastModifiedBy>Fabian</cp:lastModifiedBy>
  <cp:revision>2</cp:revision>
  <dcterms:created xsi:type="dcterms:W3CDTF">2022-03-19T12:09:17Z</dcterms:created>
  <dcterms:modified xsi:type="dcterms:W3CDTF">2022-03-20T14:54:25Z</dcterms:modified>
</cp:coreProperties>
</file>