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5E93F-9133-CB51-0078-B2BCDF4AA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479175-9EE4-6DE3-8368-FF15813B0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847A8-A85E-4C4C-E171-90A7118C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E68EE-A3C2-8D32-A99B-423696FA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48171-F45F-4A3B-E544-CC70707D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9760A-8E10-F275-5B74-48EFC97A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95E30-F6FD-950C-0D83-CBBEC1C7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E8DDF5-9E60-8957-CC9B-8C7ACE7B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8ADBE-C45C-4C2A-44BA-1B1D73A0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D2E54-4ECE-A88D-526C-913389E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1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8C10D8-F350-3A3D-5F40-D36C5EF1C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A90A0-FD31-492A-80BA-51CBE757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8B8BD-4B27-B0E2-E9F7-7A562518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7452C-D5CA-CD89-5E8F-43BDE47B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DAD89-6FF0-4C82-755A-282BE86E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FC3E-6883-6469-AF41-9837EF27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77813-28E6-87F2-271A-C0DE0059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A9265-74AC-AF54-CD75-22E5853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380AF-17C3-8979-431A-B5E41C23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444B1-E804-A649-B5C2-54C5B05D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7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CF137-85EC-DB85-F435-98F38D14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8A1ABF-AAC2-41A6-60F0-E8D0E01F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F60BD-B841-9FA7-D566-9A3783B7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711B1-076C-78A7-FD16-ABD401A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023B0-7E4B-CAA2-471C-73570BD1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40376-188C-89EE-424C-2CB31B88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73488-C69D-7599-9F48-F1F30298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34474F-8267-A93E-B757-E6EC2212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6DA09D-085B-2E14-B1A9-5A2B82D7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C2ED2-4979-1D23-0835-30A65239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73003-5D09-84DA-3261-05E1B2CE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3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5AC0C-FEF9-5182-FAD3-B6569127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8AC07-EA91-A65C-4DE8-AF7ABE18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2A910-BE48-7866-37F8-751B9738F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E9459-F133-26BA-109A-BC6A6FDDB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6C1F2A-F293-8D3E-AA53-360F6EB13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B1E9B2-69DF-C4C3-FAA4-BD6B39FC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0CEE1A-9538-A350-A5D2-79EA538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7289-3E0B-031E-6FEA-CEFC77FA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3BAE0-AD34-A5B8-AB8D-4158245B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13D65A-DF3C-FE6E-64B0-5C5A93EC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2B8FA7-AD6E-4E05-6C98-7574BABE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5CEBBE-F815-BAC2-0E06-77F98893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1037E9-63C5-CC2E-C96E-3F142A35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FD57A8-EE26-18B8-6AC5-91F95BBD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EF1837-9A20-C686-CB8C-B89B3774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39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EA5A-1693-B12F-C9D8-B7F036B2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3B0D8-BCBE-05C4-18DB-D1831068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C9683-6EF4-E081-5EE6-B5C0D49B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B3940D-BF71-B775-4B25-74BA6912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B3E31-84AB-EF0C-CAD0-FFC39C1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417DF-8172-593D-933E-2A02DD89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F8005-A002-07A8-9618-6E686DF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A0F7D4-29BD-1B5D-DF87-33C390A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C61270-88F0-2AD5-07DB-A47AF5F6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D4C84-10B5-4451-9F08-1AA438AC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53BD9-E760-F0B8-B9A2-9E0F6A62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07636-30A8-8A7C-079C-A312DB22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5C653-E706-39FF-9DCC-1241590B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04B805-E849-7874-4A07-6DFEF482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189B03-9D17-B99E-F746-FDDC0B0B2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60E9A-04EE-41F6-BF79-02F2A3F401F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77EFB-804C-B001-3F72-16B8EA612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AF4B0-7B29-BBF8-F07E-7D275ABB0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8A088-D870-4583-8DC9-7F8BF5178B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59957B4-B30B-161B-21CD-894535AD557C}"/>
              </a:ext>
            </a:extLst>
          </p:cNvPr>
          <p:cNvSpPr/>
          <p:nvPr/>
        </p:nvSpPr>
        <p:spPr>
          <a:xfrm>
            <a:off x="4059550" y="1091182"/>
            <a:ext cx="2945131" cy="3108960"/>
          </a:xfrm>
          <a:custGeom>
            <a:avLst/>
            <a:gdLst>
              <a:gd name="connsiteX0" fmla="*/ 0 w 2945131"/>
              <a:gd name="connsiteY0" fmla="*/ 490865 h 3108960"/>
              <a:gd name="connsiteX1" fmla="*/ 490865 w 2945131"/>
              <a:gd name="connsiteY1" fmla="*/ 0 h 3108960"/>
              <a:gd name="connsiteX2" fmla="*/ 1106064 w 2945131"/>
              <a:gd name="connsiteY2" fmla="*/ 0 h 3108960"/>
              <a:gd name="connsiteX3" fmla="*/ 1721263 w 2945131"/>
              <a:gd name="connsiteY3" fmla="*/ 0 h 3108960"/>
              <a:gd name="connsiteX4" fmla="*/ 2454266 w 2945131"/>
              <a:gd name="connsiteY4" fmla="*/ 0 h 3108960"/>
              <a:gd name="connsiteX5" fmla="*/ 2945131 w 2945131"/>
              <a:gd name="connsiteY5" fmla="*/ 490865 h 3108960"/>
              <a:gd name="connsiteX6" fmla="*/ 2945131 w 2945131"/>
              <a:gd name="connsiteY6" fmla="*/ 958856 h 3108960"/>
              <a:gd name="connsiteX7" fmla="*/ 2945131 w 2945131"/>
              <a:gd name="connsiteY7" fmla="*/ 1448119 h 3108960"/>
              <a:gd name="connsiteX8" fmla="*/ 2945131 w 2945131"/>
              <a:gd name="connsiteY8" fmla="*/ 2022471 h 3108960"/>
              <a:gd name="connsiteX9" fmla="*/ 2945131 w 2945131"/>
              <a:gd name="connsiteY9" fmla="*/ 2618095 h 3108960"/>
              <a:gd name="connsiteX10" fmla="*/ 2454266 w 2945131"/>
              <a:gd name="connsiteY10" fmla="*/ 3108960 h 3108960"/>
              <a:gd name="connsiteX11" fmla="*/ 1799799 w 2945131"/>
              <a:gd name="connsiteY11" fmla="*/ 3108960 h 3108960"/>
              <a:gd name="connsiteX12" fmla="*/ 1164966 w 2945131"/>
              <a:gd name="connsiteY12" fmla="*/ 3108960 h 3108960"/>
              <a:gd name="connsiteX13" fmla="*/ 490865 w 2945131"/>
              <a:gd name="connsiteY13" fmla="*/ 3108960 h 3108960"/>
              <a:gd name="connsiteX14" fmla="*/ 0 w 2945131"/>
              <a:gd name="connsiteY14" fmla="*/ 2618095 h 3108960"/>
              <a:gd name="connsiteX15" fmla="*/ 0 w 2945131"/>
              <a:gd name="connsiteY15" fmla="*/ 2150104 h 3108960"/>
              <a:gd name="connsiteX16" fmla="*/ 0 w 2945131"/>
              <a:gd name="connsiteY16" fmla="*/ 1618297 h 3108960"/>
              <a:gd name="connsiteX17" fmla="*/ 0 w 2945131"/>
              <a:gd name="connsiteY17" fmla="*/ 1129034 h 3108960"/>
              <a:gd name="connsiteX18" fmla="*/ 0 w 2945131"/>
              <a:gd name="connsiteY18" fmla="*/ 490865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5131" h="3108960" fill="none" extrusionOk="0">
                <a:moveTo>
                  <a:pt x="0" y="490865"/>
                </a:moveTo>
                <a:cubicBezTo>
                  <a:pt x="2598" y="197767"/>
                  <a:pt x="234721" y="2801"/>
                  <a:pt x="490865" y="0"/>
                </a:cubicBezTo>
                <a:cubicBezTo>
                  <a:pt x="653294" y="-22707"/>
                  <a:pt x="896288" y="-27805"/>
                  <a:pt x="1106064" y="0"/>
                </a:cubicBezTo>
                <a:cubicBezTo>
                  <a:pt x="1315840" y="27805"/>
                  <a:pt x="1563668" y="2725"/>
                  <a:pt x="1721263" y="0"/>
                </a:cubicBezTo>
                <a:cubicBezTo>
                  <a:pt x="1878858" y="-2725"/>
                  <a:pt x="2183455" y="-24922"/>
                  <a:pt x="2454266" y="0"/>
                </a:cubicBezTo>
                <a:cubicBezTo>
                  <a:pt x="2779872" y="-15382"/>
                  <a:pt x="2931376" y="265376"/>
                  <a:pt x="2945131" y="490865"/>
                </a:cubicBezTo>
                <a:cubicBezTo>
                  <a:pt x="2930313" y="705019"/>
                  <a:pt x="2955353" y="788379"/>
                  <a:pt x="2945131" y="958856"/>
                </a:cubicBezTo>
                <a:cubicBezTo>
                  <a:pt x="2934909" y="1129333"/>
                  <a:pt x="2942117" y="1204541"/>
                  <a:pt x="2945131" y="1448119"/>
                </a:cubicBezTo>
                <a:cubicBezTo>
                  <a:pt x="2948145" y="1691697"/>
                  <a:pt x="2960670" y="1886854"/>
                  <a:pt x="2945131" y="2022471"/>
                </a:cubicBezTo>
                <a:cubicBezTo>
                  <a:pt x="2929592" y="2158088"/>
                  <a:pt x="2926552" y="2466701"/>
                  <a:pt x="2945131" y="2618095"/>
                </a:cubicBezTo>
                <a:cubicBezTo>
                  <a:pt x="2888952" y="2905972"/>
                  <a:pt x="2749895" y="3098956"/>
                  <a:pt x="2454266" y="3108960"/>
                </a:cubicBezTo>
                <a:cubicBezTo>
                  <a:pt x="2265588" y="3118849"/>
                  <a:pt x="2088056" y="3136760"/>
                  <a:pt x="1799799" y="3108960"/>
                </a:cubicBezTo>
                <a:cubicBezTo>
                  <a:pt x="1511542" y="3081160"/>
                  <a:pt x="1390906" y="3086510"/>
                  <a:pt x="1164966" y="3108960"/>
                </a:cubicBezTo>
                <a:cubicBezTo>
                  <a:pt x="939026" y="3131410"/>
                  <a:pt x="718134" y="3123815"/>
                  <a:pt x="490865" y="3108960"/>
                </a:cubicBezTo>
                <a:cubicBezTo>
                  <a:pt x="208025" y="3095811"/>
                  <a:pt x="8871" y="2889426"/>
                  <a:pt x="0" y="2618095"/>
                </a:cubicBezTo>
                <a:cubicBezTo>
                  <a:pt x="-9787" y="2406943"/>
                  <a:pt x="19248" y="2305758"/>
                  <a:pt x="0" y="2150104"/>
                </a:cubicBezTo>
                <a:cubicBezTo>
                  <a:pt x="-19248" y="1994450"/>
                  <a:pt x="6659" y="1740321"/>
                  <a:pt x="0" y="1618297"/>
                </a:cubicBezTo>
                <a:cubicBezTo>
                  <a:pt x="-6659" y="1496273"/>
                  <a:pt x="-7039" y="1345330"/>
                  <a:pt x="0" y="1129034"/>
                </a:cubicBezTo>
                <a:cubicBezTo>
                  <a:pt x="7039" y="912738"/>
                  <a:pt x="-20619" y="670646"/>
                  <a:pt x="0" y="490865"/>
                </a:cubicBezTo>
                <a:close/>
              </a:path>
              <a:path w="2945131" h="3108960" stroke="0" extrusionOk="0">
                <a:moveTo>
                  <a:pt x="0" y="490865"/>
                </a:moveTo>
                <a:cubicBezTo>
                  <a:pt x="58350" y="193513"/>
                  <a:pt x="235900" y="40726"/>
                  <a:pt x="490865" y="0"/>
                </a:cubicBezTo>
                <a:cubicBezTo>
                  <a:pt x="659874" y="-16272"/>
                  <a:pt x="885048" y="15826"/>
                  <a:pt x="1125698" y="0"/>
                </a:cubicBezTo>
                <a:cubicBezTo>
                  <a:pt x="1366348" y="-15826"/>
                  <a:pt x="1521145" y="-30227"/>
                  <a:pt x="1740897" y="0"/>
                </a:cubicBezTo>
                <a:cubicBezTo>
                  <a:pt x="1960649" y="30227"/>
                  <a:pt x="2126684" y="21477"/>
                  <a:pt x="2454266" y="0"/>
                </a:cubicBezTo>
                <a:cubicBezTo>
                  <a:pt x="2761780" y="28826"/>
                  <a:pt x="2941583" y="170205"/>
                  <a:pt x="2945131" y="490865"/>
                </a:cubicBezTo>
                <a:cubicBezTo>
                  <a:pt x="2919599" y="626464"/>
                  <a:pt x="2968622" y="798082"/>
                  <a:pt x="2945131" y="1022673"/>
                </a:cubicBezTo>
                <a:cubicBezTo>
                  <a:pt x="2921640" y="1247264"/>
                  <a:pt x="2934565" y="1276544"/>
                  <a:pt x="2945131" y="1511935"/>
                </a:cubicBezTo>
                <a:cubicBezTo>
                  <a:pt x="2955697" y="1747326"/>
                  <a:pt x="2959984" y="1779551"/>
                  <a:pt x="2945131" y="1979926"/>
                </a:cubicBezTo>
                <a:cubicBezTo>
                  <a:pt x="2930278" y="2180301"/>
                  <a:pt x="2935490" y="2371370"/>
                  <a:pt x="2945131" y="2618095"/>
                </a:cubicBezTo>
                <a:cubicBezTo>
                  <a:pt x="2936431" y="2904633"/>
                  <a:pt x="2663938" y="3120552"/>
                  <a:pt x="2454266" y="3108960"/>
                </a:cubicBezTo>
                <a:cubicBezTo>
                  <a:pt x="2175773" y="3075256"/>
                  <a:pt x="1987237" y="3088783"/>
                  <a:pt x="1760531" y="3108960"/>
                </a:cubicBezTo>
                <a:cubicBezTo>
                  <a:pt x="1533826" y="3129137"/>
                  <a:pt x="1264790" y="3125441"/>
                  <a:pt x="1125698" y="3108960"/>
                </a:cubicBezTo>
                <a:cubicBezTo>
                  <a:pt x="986606" y="3092479"/>
                  <a:pt x="679931" y="3117668"/>
                  <a:pt x="490865" y="3108960"/>
                </a:cubicBezTo>
                <a:cubicBezTo>
                  <a:pt x="209608" y="3046343"/>
                  <a:pt x="-32005" y="2884784"/>
                  <a:pt x="0" y="2618095"/>
                </a:cubicBezTo>
                <a:cubicBezTo>
                  <a:pt x="-14071" y="2502528"/>
                  <a:pt x="-11222" y="2296226"/>
                  <a:pt x="0" y="2065015"/>
                </a:cubicBezTo>
                <a:cubicBezTo>
                  <a:pt x="11222" y="1833804"/>
                  <a:pt x="8956" y="1637510"/>
                  <a:pt x="0" y="1511935"/>
                </a:cubicBezTo>
                <a:cubicBezTo>
                  <a:pt x="-8956" y="1386360"/>
                  <a:pt x="-21180" y="1225386"/>
                  <a:pt x="0" y="958856"/>
                </a:cubicBezTo>
                <a:cubicBezTo>
                  <a:pt x="21180" y="692326"/>
                  <a:pt x="-857" y="695555"/>
                  <a:pt x="0" y="490865"/>
                </a:cubicBezTo>
                <a:close/>
              </a:path>
            </a:pathLst>
          </a:custGeom>
          <a:solidFill>
            <a:srgbClr val="FFC000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129415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b"/>
          <a:lstStyle/>
          <a:p>
            <a:pPr algn="ctr"/>
            <a:endParaRPr lang="de-DE" sz="3600" b="1" dirty="0">
              <a:solidFill>
                <a:schemeClr val="tx1"/>
              </a:solidFill>
              <a:latin typeface="xkcd Script" panose="03000503000000000000" pitchFamily="66" charset="0"/>
              <a:ea typeface="xkcd Script" panose="03000503000000000000" pitchFamily="66" charset="0"/>
            </a:endParaRPr>
          </a:p>
          <a:p>
            <a:pPr algn="ctr"/>
            <a:r>
              <a:rPr lang="de-DE" sz="3600" b="1" dirty="0" err="1">
                <a:solidFill>
                  <a:schemeClr val="tx1"/>
                </a:solidFill>
                <a:latin typeface="xkcd Script" panose="03000503000000000000" pitchFamily="66" charset="0"/>
                <a:ea typeface="xkcd Script" panose="03000503000000000000" pitchFamily="66" charset="0"/>
              </a:rPr>
              <a:t>Buys</a:t>
            </a:r>
            <a:r>
              <a:rPr lang="de-DE" sz="3600" b="1" dirty="0">
                <a:solidFill>
                  <a:schemeClr val="tx1"/>
                </a:solidFill>
                <a:latin typeface="xkcd Script" panose="03000503000000000000" pitchFamily="66" charset="0"/>
                <a:ea typeface="xkcd Script" panose="03000503000000000000" pitchFamily="66" charset="0"/>
              </a:rPr>
              <a:t>? Maybe.</a:t>
            </a:r>
            <a:endParaRPr lang="en-GB" sz="3600" b="1" dirty="0">
              <a:solidFill>
                <a:schemeClr val="tx1"/>
              </a:solidFill>
              <a:latin typeface="xkcd Script" panose="03000503000000000000" pitchFamily="66" charset="0"/>
              <a:ea typeface="xkcd Script" panose="03000503000000000000" pitchFamily="66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6F7271-D87C-909C-D110-654B98C7790E}"/>
              </a:ext>
            </a:extLst>
          </p:cNvPr>
          <p:cNvSpPr/>
          <p:nvPr/>
        </p:nvSpPr>
        <p:spPr>
          <a:xfrm>
            <a:off x="7656187" y="1091182"/>
            <a:ext cx="2945131" cy="3108960"/>
          </a:xfrm>
          <a:custGeom>
            <a:avLst/>
            <a:gdLst>
              <a:gd name="connsiteX0" fmla="*/ 0 w 2945131"/>
              <a:gd name="connsiteY0" fmla="*/ 490865 h 3108960"/>
              <a:gd name="connsiteX1" fmla="*/ 490865 w 2945131"/>
              <a:gd name="connsiteY1" fmla="*/ 0 h 3108960"/>
              <a:gd name="connsiteX2" fmla="*/ 1106064 w 2945131"/>
              <a:gd name="connsiteY2" fmla="*/ 0 h 3108960"/>
              <a:gd name="connsiteX3" fmla="*/ 1721263 w 2945131"/>
              <a:gd name="connsiteY3" fmla="*/ 0 h 3108960"/>
              <a:gd name="connsiteX4" fmla="*/ 2454266 w 2945131"/>
              <a:gd name="connsiteY4" fmla="*/ 0 h 3108960"/>
              <a:gd name="connsiteX5" fmla="*/ 2945131 w 2945131"/>
              <a:gd name="connsiteY5" fmla="*/ 490865 h 3108960"/>
              <a:gd name="connsiteX6" fmla="*/ 2945131 w 2945131"/>
              <a:gd name="connsiteY6" fmla="*/ 958856 h 3108960"/>
              <a:gd name="connsiteX7" fmla="*/ 2945131 w 2945131"/>
              <a:gd name="connsiteY7" fmla="*/ 1448119 h 3108960"/>
              <a:gd name="connsiteX8" fmla="*/ 2945131 w 2945131"/>
              <a:gd name="connsiteY8" fmla="*/ 2022471 h 3108960"/>
              <a:gd name="connsiteX9" fmla="*/ 2945131 w 2945131"/>
              <a:gd name="connsiteY9" fmla="*/ 2618095 h 3108960"/>
              <a:gd name="connsiteX10" fmla="*/ 2454266 w 2945131"/>
              <a:gd name="connsiteY10" fmla="*/ 3108960 h 3108960"/>
              <a:gd name="connsiteX11" fmla="*/ 1799799 w 2945131"/>
              <a:gd name="connsiteY11" fmla="*/ 3108960 h 3108960"/>
              <a:gd name="connsiteX12" fmla="*/ 1164966 w 2945131"/>
              <a:gd name="connsiteY12" fmla="*/ 3108960 h 3108960"/>
              <a:gd name="connsiteX13" fmla="*/ 490865 w 2945131"/>
              <a:gd name="connsiteY13" fmla="*/ 3108960 h 3108960"/>
              <a:gd name="connsiteX14" fmla="*/ 0 w 2945131"/>
              <a:gd name="connsiteY14" fmla="*/ 2618095 h 3108960"/>
              <a:gd name="connsiteX15" fmla="*/ 0 w 2945131"/>
              <a:gd name="connsiteY15" fmla="*/ 2150104 h 3108960"/>
              <a:gd name="connsiteX16" fmla="*/ 0 w 2945131"/>
              <a:gd name="connsiteY16" fmla="*/ 1618297 h 3108960"/>
              <a:gd name="connsiteX17" fmla="*/ 0 w 2945131"/>
              <a:gd name="connsiteY17" fmla="*/ 1129034 h 3108960"/>
              <a:gd name="connsiteX18" fmla="*/ 0 w 2945131"/>
              <a:gd name="connsiteY18" fmla="*/ 490865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5131" h="3108960" fill="none" extrusionOk="0">
                <a:moveTo>
                  <a:pt x="0" y="490865"/>
                </a:moveTo>
                <a:cubicBezTo>
                  <a:pt x="2598" y="197767"/>
                  <a:pt x="234721" y="2801"/>
                  <a:pt x="490865" y="0"/>
                </a:cubicBezTo>
                <a:cubicBezTo>
                  <a:pt x="653294" y="-22707"/>
                  <a:pt x="896288" y="-27805"/>
                  <a:pt x="1106064" y="0"/>
                </a:cubicBezTo>
                <a:cubicBezTo>
                  <a:pt x="1315840" y="27805"/>
                  <a:pt x="1563668" y="2725"/>
                  <a:pt x="1721263" y="0"/>
                </a:cubicBezTo>
                <a:cubicBezTo>
                  <a:pt x="1878858" y="-2725"/>
                  <a:pt x="2183455" y="-24922"/>
                  <a:pt x="2454266" y="0"/>
                </a:cubicBezTo>
                <a:cubicBezTo>
                  <a:pt x="2779872" y="-15382"/>
                  <a:pt x="2931376" y="265376"/>
                  <a:pt x="2945131" y="490865"/>
                </a:cubicBezTo>
                <a:cubicBezTo>
                  <a:pt x="2930313" y="705019"/>
                  <a:pt x="2955353" y="788379"/>
                  <a:pt x="2945131" y="958856"/>
                </a:cubicBezTo>
                <a:cubicBezTo>
                  <a:pt x="2934909" y="1129333"/>
                  <a:pt x="2942117" y="1204541"/>
                  <a:pt x="2945131" y="1448119"/>
                </a:cubicBezTo>
                <a:cubicBezTo>
                  <a:pt x="2948145" y="1691697"/>
                  <a:pt x="2960670" y="1886854"/>
                  <a:pt x="2945131" y="2022471"/>
                </a:cubicBezTo>
                <a:cubicBezTo>
                  <a:pt x="2929592" y="2158088"/>
                  <a:pt x="2926552" y="2466701"/>
                  <a:pt x="2945131" y="2618095"/>
                </a:cubicBezTo>
                <a:cubicBezTo>
                  <a:pt x="2888952" y="2905972"/>
                  <a:pt x="2749895" y="3098956"/>
                  <a:pt x="2454266" y="3108960"/>
                </a:cubicBezTo>
                <a:cubicBezTo>
                  <a:pt x="2265588" y="3118849"/>
                  <a:pt x="2088056" y="3136760"/>
                  <a:pt x="1799799" y="3108960"/>
                </a:cubicBezTo>
                <a:cubicBezTo>
                  <a:pt x="1511542" y="3081160"/>
                  <a:pt x="1390906" y="3086510"/>
                  <a:pt x="1164966" y="3108960"/>
                </a:cubicBezTo>
                <a:cubicBezTo>
                  <a:pt x="939026" y="3131410"/>
                  <a:pt x="718134" y="3123815"/>
                  <a:pt x="490865" y="3108960"/>
                </a:cubicBezTo>
                <a:cubicBezTo>
                  <a:pt x="208025" y="3095811"/>
                  <a:pt x="8871" y="2889426"/>
                  <a:pt x="0" y="2618095"/>
                </a:cubicBezTo>
                <a:cubicBezTo>
                  <a:pt x="-9787" y="2406943"/>
                  <a:pt x="19248" y="2305758"/>
                  <a:pt x="0" y="2150104"/>
                </a:cubicBezTo>
                <a:cubicBezTo>
                  <a:pt x="-19248" y="1994450"/>
                  <a:pt x="6659" y="1740321"/>
                  <a:pt x="0" y="1618297"/>
                </a:cubicBezTo>
                <a:cubicBezTo>
                  <a:pt x="-6659" y="1496273"/>
                  <a:pt x="-7039" y="1345330"/>
                  <a:pt x="0" y="1129034"/>
                </a:cubicBezTo>
                <a:cubicBezTo>
                  <a:pt x="7039" y="912738"/>
                  <a:pt x="-20619" y="670646"/>
                  <a:pt x="0" y="490865"/>
                </a:cubicBezTo>
                <a:close/>
              </a:path>
              <a:path w="2945131" h="3108960" stroke="0" extrusionOk="0">
                <a:moveTo>
                  <a:pt x="0" y="490865"/>
                </a:moveTo>
                <a:cubicBezTo>
                  <a:pt x="58350" y="193513"/>
                  <a:pt x="235900" y="40726"/>
                  <a:pt x="490865" y="0"/>
                </a:cubicBezTo>
                <a:cubicBezTo>
                  <a:pt x="659874" y="-16272"/>
                  <a:pt x="885048" y="15826"/>
                  <a:pt x="1125698" y="0"/>
                </a:cubicBezTo>
                <a:cubicBezTo>
                  <a:pt x="1366348" y="-15826"/>
                  <a:pt x="1521145" y="-30227"/>
                  <a:pt x="1740897" y="0"/>
                </a:cubicBezTo>
                <a:cubicBezTo>
                  <a:pt x="1960649" y="30227"/>
                  <a:pt x="2126684" y="21477"/>
                  <a:pt x="2454266" y="0"/>
                </a:cubicBezTo>
                <a:cubicBezTo>
                  <a:pt x="2761780" y="28826"/>
                  <a:pt x="2941583" y="170205"/>
                  <a:pt x="2945131" y="490865"/>
                </a:cubicBezTo>
                <a:cubicBezTo>
                  <a:pt x="2919599" y="626464"/>
                  <a:pt x="2968622" y="798082"/>
                  <a:pt x="2945131" y="1022673"/>
                </a:cubicBezTo>
                <a:cubicBezTo>
                  <a:pt x="2921640" y="1247264"/>
                  <a:pt x="2934565" y="1276544"/>
                  <a:pt x="2945131" y="1511935"/>
                </a:cubicBezTo>
                <a:cubicBezTo>
                  <a:pt x="2955697" y="1747326"/>
                  <a:pt x="2959984" y="1779551"/>
                  <a:pt x="2945131" y="1979926"/>
                </a:cubicBezTo>
                <a:cubicBezTo>
                  <a:pt x="2930278" y="2180301"/>
                  <a:pt x="2935490" y="2371370"/>
                  <a:pt x="2945131" y="2618095"/>
                </a:cubicBezTo>
                <a:cubicBezTo>
                  <a:pt x="2936431" y="2904633"/>
                  <a:pt x="2663938" y="3120552"/>
                  <a:pt x="2454266" y="3108960"/>
                </a:cubicBezTo>
                <a:cubicBezTo>
                  <a:pt x="2175773" y="3075256"/>
                  <a:pt x="1987237" y="3088783"/>
                  <a:pt x="1760531" y="3108960"/>
                </a:cubicBezTo>
                <a:cubicBezTo>
                  <a:pt x="1533826" y="3129137"/>
                  <a:pt x="1264790" y="3125441"/>
                  <a:pt x="1125698" y="3108960"/>
                </a:cubicBezTo>
                <a:cubicBezTo>
                  <a:pt x="986606" y="3092479"/>
                  <a:pt x="679931" y="3117668"/>
                  <a:pt x="490865" y="3108960"/>
                </a:cubicBezTo>
                <a:cubicBezTo>
                  <a:pt x="209608" y="3046343"/>
                  <a:pt x="-32005" y="2884784"/>
                  <a:pt x="0" y="2618095"/>
                </a:cubicBezTo>
                <a:cubicBezTo>
                  <a:pt x="-14071" y="2502528"/>
                  <a:pt x="-11222" y="2296226"/>
                  <a:pt x="0" y="2065015"/>
                </a:cubicBezTo>
                <a:cubicBezTo>
                  <a:pt x="11222" y="1833804"/>
                  <a:pt x="8956" y="1637510"/>
                  <a:pt x="0" y="1511935"/>
                </a:cubicBezTo>
                <a:cubicBezTo>
                  <a:pt x="-8956" y="1386360"/>
                  <a:pt x="-21180" y="1225386"/>
                  <a:pt x="0" y="958856"/>
                </a:cubicBezTo>
                <a:cubicBezTo>
                  <a:pt x="21180" y="692326"/>
                  <a:pt x="-857" y="695555"/>
                  <a:pt x="0" y="490865"/>
                </a:cubicBezTo>
                <a:close/>
              </a:path>
            </a:pathLst>
          </a:custGeom>
          <a:solidFill>
            <a:srgbClr val="C00000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129415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endParaRPr lang="de-DE" sz="3600" b="1" dirty="0">
              <a:solidFill>
                <a:schemeClr val="tx1"/>
              </a:solidFill>
              <a:latin typeface="xkcd Script" panose="03000503000000000000" pitchFamily="66" charset="0"/>
              <a:ea typeface="xkcd Script" panose="03000503000000000000" pitchFamily="66" charset="0"/>
            </a:endParaRPr>
          </a:p>
          <a:p>
            <a:pPr algn="ctr"/>
            <a:r>
              <a:rPr lang="de-DE" sz="3600" b="1" dirty="0" err="1">
                <a:solidFill>
                  <a:schemeClr val="tx1"/>
                </a:solidFill>
                <a:latin typeface="xkcd Script" panose="03000503000000000000" pitchFamily="66" charset="0"/>
                <a:ea typeface="xkcd Script" panose="03000503000000000000" pitchFamily="66" charset="0"/>
              </a:rPr>
              <a:t>Buys</a:t>
            </a:r>
            <a:r>
              <a:rPr lang="de-DE" sz="3600" b="1" dirty="0">
                <a:solidFill>
                  <a:schemeClr val="tx1"/>
                </a:solidFill>
                <a:latin typeface="xkcd Script" panose="03000503000000000000" pitchFamily="66" charset="0"/>
                <a:ea typeface="xkcd Script" panose="03000503000000000000" pitchFamily="66" charset="0"/>
              </a:rPr>
              <a:t>? Nope!</a:t>
            </a:r>
            <a:endParaRPr lang="en-GB" sz="3600" b="1" dirty="0">
              <a:solidFill>
                <a:schemeClr val="tx1"/>
              </a:solidFill>
              <a:latin typeface="xkcd Script" panose="03000503000000000000" pitchFamily="66" charset="0"/>
              <a:ea typeface="xkcd Script" panose="03000503000000000000" pitchFamily="66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2D8A6B7-9D01-FDE6-5076-1FA7ABC8837D}"/>
              </a:ext>
            </a:extLst>
          </p:cNvPr>
          <p:cNvSpPr/>
          <p:nvPr/>
        </p:nvSpPr>
        <p:spPr>
          <a:xfrm>
            <a:off x="462913" y="1091182"/>
            <a:ext cx="2945131" cy="3108960"/>
          </a:xfrm>
          <a:custGeom>
            <a:avLst/>
            <a:gdLst>
              <a:gd name="connsiteX0" fmla="*/ 0 w 2945131"/>
              <a:gd name="connsiteY0" fmla="*/ 490865 h 3108960"/>
              <a:gd name="connsiteX1" fmla="*/ 490865 w 2945131"/>
              <a:gd name="connsiteY1" fmla="*/ 0 h 3108960"/>
              <a:gd name="connsiteX2" fmla="*/ 1106064 w 2945131"/>
              <a:gd name="connsiteY2" fmla="*/ 0 h 3108960"/>
              <a:gd name="connsiteX3" fmla="*/ 1721263 w 2945131"/>
              <a:gd name="connsiteY3" fmla="*/ 0 h 3108960"/>
              <a:gd name="connsiteX4" fmla="*/ 2454266 w 2945131"/>
              <a:gd name="connsiteY4" fmla="*/ 0 h 3108960"/>
              <a:gd name="connsiteX5" fmla="*/ 2945131 w 2945131"/>
              <a:gd name="connsiteY5" fmla="*/ 490865 h 3108960"/>
              <a:gd name="connsiteX6" fmla="*/ 2945131 w 2945131"/>
              <a:gd name="connsiteY6" fmla="*/ 958856 h 3108960"/>
              <a:gd name="connsiteX7" fmla="*/ 2945131 w 2945131"/>
              <a:gd name="connsiteY7" fmla="*/ 1448119 h 3108960"/>
              <a:gd name="connsiteX8" fmla="*/ 2945131 w 2945131"/>
              <a:gd name="connsiteY8" fmla="*/ 2022471 h 3108960"/>
              <a:gd name="connsiteX9" fmla="*/ 2945131 w 2945131"/>
              <a:gd name="connsiteY9" fmla="*/ 2618095 h 3108960"/>
              <a:gd name="connsiteX10" fmla="*/ 2454266 w 2945131"/>
              <a:gd name="connsiteY10" fmla="*/ 3108960 h 3108960"/>
              <a:gd name="connsiteX11" fmla="*/ 1799799 w 2945131"/>
              <a:gd name="connsiteY11" fmla="*/ 3108960 h 3108960"/>
              <a:gd name="connsiteX12" fmla="*/ 1164966 w 2945131"/>
              <a:gd name="connsiteY12" fmla="*/ 3108960 h 3108960"/>
              <a:gd name="connsiteX13" fmla="*/ 490865 w 2945131"/>
              <a:gd name="connsiteY13" fmla="*/ 3108960 h 3108960"/>
              <a:gd name="connsiteX14" fmla="*/ 0 w 2945131"/>
              <a:gd name="connsiteY14" fmla="*/ 2618095 h 3108960"/>
              <a:gd name="connsiteX15" fmla="*/ 0 w 2945131"/>
              <a:gd name="connsiteY15" fmla="*/ 2150104 h 3108960"/>
              <a:gd name="connsiteX16" fmla="*/ 0 w 2945131"/>
              <a:gd name="connsiteY16" fmla="*/ 1618297 h 3108960"/>
              <a:gd name="connsiteX17" fmla="*/ 0 w 2945131"/>
              <a:gd name="connsiteY17" fmla="*/ 1129034 h 3108960"/>
              <a:gd name="connsiteX18" fmla="*/ 0 w 2945131"/>
              <a:gd name="connsiteY18" fmla="*/ 490865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5131" h="3108960" fill="none" extrusionOk="0">
                <a:moveTo>
                  <a:pt x="0" y="490865"/>
                </a:moveTo>
                <a:cubicBezTo>
                  <a:pt x="2598" y="197767"/>
                  <a:pt x="234721" y="2801"/>
                  <a:pt x="490865" y="0"/>
                </a:cubicBezTo>
                <a:cubicBezTo>
                  <a:pt x="653294" y="-22707"/>
                  <a:pt x="896288" y="-27805"/>
                  <a:pt x="1106064" y="0"/>
                </a:cubicBezTo>
                <a:cubicBezTo>
                  <a:pt x="1315840" y="27805"/>
                  <a:pt x="1563668" y="2725"/>
                  <a:pt x="1721263" y="0"/>
                </a:cubicBezTo>
                <a:cubicBezTo>
                  <a:pt x="1878858" y="-2725"/>
                  <a:pt x="2183455" y="-24922"/>
                  <a:pt x="2454266" y="0"/>
                </a:cubicBezTo>
                <a:cubicBezTo>
                  <a:pt x="2779872" y="-15382"/>
                  <a:pt x="2931376" y="265376"/>
                  <a:pt x="2945131" y="490865"/>
                </a:cubicBezTo>
                <a:cubicBezTo>
                  <a:pt x="2930313" y="705019"/>
                  <a:pt x="2955353" y="788379"/>
                  <a:pt x="2945131" y="958856"/>
                </a:cubicBezTo>
                <a:cubicBezTo>
                  <a:pt x="2934909" y="1129333"/>
                  <a:pt x="2942117" y="1204541"/>
                  <a:pt x="2945131" y="1448119"/>
                </a:cubicBezTo>
                <a:cubicBezTo>
                  <a:pt x="2948145" y="1691697"/>
                  <a:pt x="2960670" y="1886854"/>
                  <a:pt x="2945131" y="2022471"/>
                </a:cubicBezTo>
                <a:cubicBezTo>
                  <a:pt x="2929592" y="2158088"/>
                  <a:pt x="2926552" y="2466701"/>
                  <a:pt x="2945131" y="2618095"/>
                </a:cubicBezTo>
                <a:cubicBezTo>
                  <a:pt x="2888952" y="2905972"/>
                  <a:pt x="2749895" y="3098956"/>
                  <a:pt x="2454266" y="3108960"/>
                </a:cubicBezTo>
                <a:cubicBezTo>
                  <a:pt x="2265588" y="3118849"/>
                  <a:pt x="2088056" y="3136760"/>
                  <a:pt x="1799799" y="3108960"/>
                </a:cubicBezTo>
                <a:cubicBezTo>
                  <a:pt x="1511542" y="3081160"/>
                  <a:pt x="1390906" y="3086510"/>
                  <a:pt x="1164966" y="3108960"/>
                </a:cubicBezTo>
                <a:cubicBezTo>
                  <a:pt x="939026" y="3131410"/>
                  <a:pt x="718134" y="3123815"/>
                  <a:pt x="490865" y="3108960"/>
                </a:cubicBezTo>
                <a:cubicBezTo>
                  <a:pt x="208025" y="3095811"/>
                  <a:pt x="8871" y="2889426"/>
                  <a:pt x="0" y="2618095"/>
                </a:cubicBezTo>
                <a:cubicBezTo>
                  <a:pt x="-9787" y="2406943"/>
                  <a:pt x="19248" y="2305758"/>
                  <a:pt x="0" y="2150104"/>
                </a:cubicBezTo>
                <a:cubicBezTo>
                  <a:pt x="-19248" y="1994450"/>
                  <a:pt x="6659" y="1740321"/>
                  <a:pt x="0" y="1618297"/>
                </a:cubicBezTo>
                <a:cubicBezTo>
                  <a:pt x="-6659" y="1496273"/>
                  <a:pt x="-7039" y="1345330"/>
                  <a:pt x="0" y="1129034"/>
                </a:cubicBezTo>
                <a:cubicBezTo>
                  <a:pt x="7039" y="912738"/>
                  <a:pt x="-20619" y="670646"/>
                  <a:pt x="0" y="490865"/>
                </a:cubicBezTo>
                <a:close/>
              </a:path>
              <a:path w="2945131" h="3108960" stroke="0" extrusionOk="0">
                <a:moveTo>
                  <a:pt x="0" y="490865"/>
                </a:moveTo>
                <a:cubicBezTo>
                  <a:pt x="58350" y="193513"/>
                  <a:pt x="235900" y="40726"/>
                  <a:pt x="490865" y="0"/>
                </a:cubicBezTo>
                <a:cubicBezTo>
                  <a:pt x="659874" y="-16272"/>
                  <a:pt x="885048" y="15826"/>
                  <a:pt x="1125698" y="0"/>
                </a:cubicBezTo>
                <a:cubicBezTo>
                  <a:pt x="1366348" y="-15826"/>
                  <a:pt x="1521145" y="-30227"/>
                  <a:pt x="1740897" y="0"/>
                </a:cubicBezTo>
                <a:cubicBezTo>
                  <a:pt x="1960649" y="30227"/>
                  <a:pt x="2126684" y="21477"/>
                  <a:pt x="2454266" y="0"/>
                </a:cubicBezTo>
                <a:cubicBezTo>
                  <a:pt x="2761780" y="28826"/>
                  <a:pt x="2941583" y="170205"/>
                  <a:pt x="2945131" y="490865"/>
                </a:cubicBezTo>
                <a:cubicBezTo>
                  <a:pt x="2919599" y="626464"/>
                  <a:pt x="2968622" y="798082"/>
                  <a:pt x="2945131" y="1022673"/>
                </a:cubicBezTo>
                <a:cubicBezTo>
                  <a:pt x="2921640" y="1247264"/>
                  <a:pt x="2934565" y="1276544"/>
                  <a:pt x="2945131" y="1511935"/>
                </a:cubicBezTo>
                <a:cubicBezTo>
                  <a:pt x="2955697" y="1747326"/>
                  <a:pt x="2959984" y="1779551"/>
                  <a:pt x="2945131" y="1979926"/>
                </a:cubicBezTo>
                <a:cubicBezTo>
                  <a:pt x="2930278" y="2180301"/>
                  <a:pt x="2935490" y="2371370"/>
                  <a:pt x="2945131" y="2618095"/>
                </a:cubicBezTo>
                <a:cubicBezTo>
                  <a:pt x="2936431" y="2904633"/>
                  <a:pt x="2663938" y="3120552"/>
                  <a:pt x="2454266" y="3108960"/>
                </a:cubicBezTo>
                <a:cubicBezTo>
                  <a:pt x="2175773" y="3075256"/>
                  <a:pt x="1987237" y="3088783"/>
                  <a:pt x="1760531" y="3108960"/>
                </a:cubicBezTo>
                <a:cubicBezTo>
                  <a:pt x="1533826" y="3129137"/>
                  <a:pt x="1264790" y="3125441"/>
                  <a:pt x="1125698" y="3108960"/>
                </a:cubicBezTo>
                <a:cubicBezTo>
                  <a:pt x="986606" y="3092479"/>
                  <a:pt x="679931" y="3117668"/>
                  <a:pt x="490865" y="3108960"/>
                </a:cubicBezTo>
                <a:cubicBezTo>
                  <a:pt x="209608" y="3046343"/>
                  <a:pt x="-32005" y="2884784"/>
                  <a:pt x="0" y="2618095"/>
                </a:cubicBezTo>
                <a:cubicBezTo>
                  <a:pt x="-14071" y="2502528"/>
                  <a:pt x="-11222" y="2296226"/>
                  <a:pt x="0" y="2065015"/>
                </a:cubicBezTo>
                <a:cubicBezTo>
                  <a:pt x="11222" y="1833804"/>
                  <a:pt x="8956" y="1637510"/>
                  <a:pt x="0" y="1511935"/>
                </a:cubicBezTo>
                <a:cubicBezTo>
                  <a:pt x="-8956" y="1386360"/>
                  <a:pt x="-21180" y="1225386"/>
                  <a:pt x="0" y="958856"/>
                </a:cubicBezTo>
                <a:cubicBezTo>
                  <a:pt x="21180" y="692326"/>
                  <a:pt x="-857" y="695555"/>
                  <a:pt x="0" y="490865"/>
                </a:cubicBezTo>
                <a:close/>
              </a:path>
            </a:pathLst>
          </a:custGeom>
          <a:solidFill>
            <a:srgbClr val="92D050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129415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endParaRPr lang="de-DE" sz="3600" b="1" dirty="0">
              <a:solidFill>
                <a:schemeClr val="tx1"/>
              </a:solidFill>
              <a:latin typeface="xkcd Script" panose="03000503000000000000" pitchFamily="66" charset="0"/>
              <a:ea typeface="xkcd Script" panose="03000503000000000000" pitchFamily="66" charset="0"/>
            </a:endParaRPr>
          </a:p>
          <a:p>
            <a:pPr algn="ctr"/>
            <a:r>
              <a:rPr lang="de-DE" sz="3600" b="1" dirty="0" err="1">
                <a:solidFill>
                  <a:schemeClr val="tx1"/>
                </a:solidFill>
                <a:latin typeface="xkcd Script" panose="03000503000000000000" pitchFamily="66" charset="0"/>
                <a:ea typeface="xkcd Script" panose="03000503000000000000" pitchFamily="66" charset="0"/>
              </a:rPr>
              <a:t>Buys</a:t>
            </a:r>
            <a:r>
              <a:rPr lang="de-DE" sz="3600" b="1" dirty="0">
                <a:solidFill>
                  <a:schemeClr val="tx1"/>
                </a:solidFill>
                <a:latin typeface="xkcd Script" panose="03000503000000000000" pitchFamily="66" charset="0"/>
                <a:ea typeface="xkcd Script" panose="03000503000000000000" pitchFamily="66" charset="0"/>
              </a:rPr>
              <a:t>? Yes!</a:t>
            </a:r>
            <a:endParaRPr lang="en-GB" sz="3600" b="1" dirty="0">
              <a:solidFill>
                <a:schemeClr val="tx1"/>
              </a:solidFill>
              <a:latin typeface="xkcd Script" panose="03000503000000000000" pitchFamily="66" charset="0"/>
              <a:ea typeface="xkcd Script" panose="03000503000000000000" pitchFamily="66" charset="0"/>
            </a:endParaRPr>
          </a:p>
        </p:txBody>
      </p:sp>
      <p:pic>
        <p:nvPicPr>
          <p:cNvPr id="5" name="Grafik 4" descr="Ein Bild, das Text, Buch, Sammelkartenspiel enthält.&#10;&#10;KI-generierte Inhalte können fehlerhaft sein.">
            <a:extLst>
              <a:ext uri="{FF2B5EF4-FFF2-40B4-BE49-F238E27FC236}">
                <a16:creationId xmlns:a16="http://schemas.microsoft.com/office/drawing/2014/main" id="{EE01F22F-88FC-3A45-20F8-37EB2504E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11089" r="7529" b="48665"/>
          <a:stretch/>
        </p:blipFill>
        <p:spPr>
          <a:xfrm>
            <a:off x="7917171" y="1519427"/>
            <a:ext cx="2423162" cy="1866899"/>
          </a:xfrm>
          <a:custGeom>
            <a:avLst/>
            <a:gdLst>
              <a:gd name="connsiteX0" fmla="*/ 0 w 2423162"/>
              <a:gd name="connsiteY0" fmla="*/ 0 h 1866899"/>
              <a:gd name="connsiteX1" fmla="*/ 557327 w 2423162"/>
              <a:gd name="connsiteY1" fmla="*/ 0 h 1866899"/>
              <a:gd name="connsiteX2" fmla="*/ 1090423 w 2423162"/>
              <a:gd name="connsiteY2" fmla="*/ 0 h 1866899"/>
              <a:gd name="connsiteX3" fmla="*/ 1671982 w 2423162"/>
              <a:gd name="connsiteY3" fmla="*/ 0 h 1866899"/>
              <a:gd name="connsiteX4" fmla="*/ 2423162 w 2423162"/>
              <a:gd name="connsiteY4" fmla="*/ 0 h 1866899"/>
              <a:gd name="connsiteX5" fmla="*/ 2423162 w 2423162"/>
              <a:gd name="connsiteY5" fmla="*/ 584962 h 1866899"/>
              <a:gd name="connsiteX6" fmla="*/ 2423162 w 2423162"/>
              <a:gd name="connsiteY6" fmla="*/ 1151254 h 1866899"/>
              <a:gd name="connsiteX7" fmla="*/ 2423162 w 2423162"/>
              <a:gd name="connsiteY7" fmla="*/ 1866899 h 1866899"/>
              <a:gd name="connsiteX8" fmla="*/ 1841603 w 2423162"/>
              <a:gd name="connsiteY8" fmla="*/ 1866899 h 1866899"/>
              <a:gd name="connsiteX9" fmla="*/ 1235813 w 2423162"/>
              <a:gd name="connsiteY9" fmla="*/ 1866899 h 1866899"/>
              <a:gd name="connsiteX10" fmla="*/ 630022 w 2423162"/>
              <a:gd name="connsiteY10" fmla="*/ 1866899 h 1866899"/>
              <a:gd name="connsiteX11" fmla="*/ 0 w 2423162"/>
              <a:gd name="connsiteY11" fmla="*/ 1866899 h 1866899"/>
              <a:gd name="connsiteX12" fmla="*/ 0 w 2423162"/>
              <a:gd name="connsiteY12" fmla="*/ 1263268 h 1866899"/>
              <a:gd name="connsiteX13" fmla="*/ 0 w 2423162"/>
              <a:gd name="connsiteY13" fmla="*/ 696976 h 1866899"/>
              <a:gd name="connsiteX14" fmla="*/ 0 w 2423162"/>
              <a:gd name="connsiteY14" fmla="*/ 0 h 186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3162" h="1866899" fill="none" extrusionOk="0">
                <a:moveTo>
                  <a:pt x="0" y="0"/>
                </a:moveTo>
                <a:cubicBezTo>
                  <a:pt x="137556" y="27337"/>
                  <a:pt x="303997" y="-1843"/>
                  <a:pt x="557327" y="0"/>
                </a:cubicBezTo>
                <a:cubicBezTo>
                  <a:pt x="810657" y="1843"/>
                  <a:pt x="980886" y="24650"/>
                  <a:pt x="1090423" y="0"/>
                </a:cubicBezTo>
                <a:cubicBezTo>
                  <a:pt x="1199960" y="-24650"/>
                  <a:pt x="1508289" y="-19857"/>
                  <a:pt x="1671982" y="0"/>
                </a:cubicBezTo>
                <a:cubicBezTo>
                  <a:pt x="1835675" y="19857"/>
                  <a:pt x="2063324" y="17156"/>
                  <a:pt x="2423162" y="0"/>
                </a:cubicBezTo>
                <a:cubicBezTo>
                  <a:pt x="2420597" y="234939"/>
                  <a:pt x="2450421" y="446171"/>
                  <a:pt x="2423162" y="584962"/>
                </a:cubicBezTo>
                <a:cubicBezTo>
                  <a:pt x="2395903" y="723753"/>
                  <a:pt x="2400894" y="920473"/>
                  <a:pt x="2423162" y="1151254"/>
                </a:cubicBezTo>
                <a:cubicBezTo>
                  <a:pt x="2445430" y="1382035"/>
                  <a:pt x="2435963" y="1667664"/>
                  <a:pt x="2423162" y="1866899"/>
                </a:cubicBezTo>
                <a:cubicBezTo>
                  <a:pt x="2134251" y="1840336"/>
                  <a:pt x="2067637" y="1872101"/>
                  <a:pt x="1841603" y="1866899"/>
                </a:cubicBezTo>
                <a:cubicBezTo>
                  <a:pt x="1615569" y="1861697"/>
                  <a:pt x="1532116" y="1871654"/>
                  <a:pt x="1235813" y="1866899"/>
                </a:cubicBezTo>
                <a:cubicBezTo>
                  <a:pt x="939510" y="1862145"/>
                  <a:pt x="901832" y="1874375"/>
                  <a:pt x="630022" y="1866899"/>
                </a:cubicBezTo>
                <a:cubicBezTo>
                  <a:pt x="358212" y="1859423"/>
                  <a:pt x="268856" y="1880049"/>
                  <a:pt x="0" y="1866899"/>
                </a:cubicBezTo>
                <a:cubicBezTo>
                  <a:pt x="4100" y="1623403"/>
                  <a:pt x="21737" y="1496634"/>
                  <a:pt x="0" y="1263268"/>
                </a:cubicBezTo>
                <a:cubicBezTo>
                  <a:pt x="-21737" y="1029902"/>
                  <a:pt x="-21430" y="935789"/>
                  <a:pt x="0" y="696976"/>
                </a:cubicBezTo>
                <a:cubicBezTo>
                  <a:pt x="21430" y="458163"/>
                  <a:pt x="15913" y="293161"/>
                  <a:pt x="0" y="0"/>
                </a:cubicBezTo>
                <a:close/>
              </a:path>
              <a:path w="2423162" h="1866899" stroke="0" extrusionOk="0">
                <a:moveTo>
                  <a:pt x="0" y="0"/>
                </a:moveTo>
                <a:cubicBezTo>
                  <a:pt x="224993" y="577"/>
                  <a:pt x="337858" y="-1353"/>
                  <a:pt x="605791" y="0"/>
                </a:cubicBezTo>
                <a:cubicBezTo>
                  <a:pt x="873724" y="1353"/>
                  <a:pt x="947317" y="-21176"/>
                  <a:pt x="1138886" y="0"/>
                </a:cubicBezTo>
                <a:cubicBezTo>
                  <a:pt x="1330455" y="21176"/>
                  <a:pt x="1457156" y="16176"/>
                  <a:pt x="1696213" y="0"/>
                </a:cubicBezTo>
                <a:cubicBezTo>
                  <a:pt x="1935270" y="-16176"/>
                  <a:pt x="2217827" y="22365"/>
                  <a:pt x="2423162" y="0"/>
                </a:cubicBezTo>
                <a:cubicBezTo>
                  <a:pt x="2392021" y="143278"/>
                  <a:pt x="2419759" y="523794"/>
                  <a:pt x="2423162" y="659638"/>
                </a:cubicBezTo>
                <a:cubicBezTo>
                  <a:pt x="2426565" y="795482"/>
                  <a:pt x="2447768" y="1021626"/>
                  <a:pt x="2423162" y="1225930"/>
                </a:cubicBezTo>
                <a:cubicBezTo>
                  <a:pt x="2398556" y="1430234"/>
                  <a:pt x="2397092" y="1594249"/>
                  <a:pt x="2423162" y="1866899"/>
                </a:cubicBezTo>
                <a:cubicBezTo>
                  <a:pt x="2245367" y="1845602"/>
                  <a:pt x="1979739" y="1843317"/>
                  <a:pt x="1841603" y="1866899"/>
                </a:cubicBezTo>
                <a:cubicBezTo>
                  <a:pt x="1703467" y="1890481"/>
                  <a:pt x="1333395" y="1838506"/>
                  <a:pt x="1187349" y="1866899"/>
                </a:cubicBezTo>
                <a:cubicBezTo>
                  <a:pt x="1041303" y="1895292"/>
                  <a:pt x="736210" y="1865697"/>
                  <a:pt x="605791" y="1866899"/>
                </a:cubicBezTo>
                <a:cubicBezTo>
                  <a:pt x="475372" y="1868101"/>
                  <a:pt x="202398" y="1852655"/>
                  <a:pt x="0" y="1866899"/>
                </a:cubicBezTo>
                <a:cubicBezTo>
                  <a:pt x="-1930" y="1632682"/>
                  <a:pt x="-1117" y="1417720"/>
                  <a:pt x="0" y="1281937"/>
                </a:cubicBezTo>
                <a:cubicBezTo>
                  <a:pt x="1117" y="1146154"/>
                  <a:pt x="11787" y="927986"/>
                  <a:pt x="0" y="678307"/>
                </a:cubicBezTo>
                <a:cubicBezTo>
                  <a:pt x="-11787" y="428628"/>
                  <a:pt x="-8442" y="231937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45490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7" name="Grafik 6" descr="Ein Bild, das Text, Menschliches Gesicht, Schild enthält.&#10;&#10;KI-generierte Inhalte können fehlerhaft sein.">
            <a:extLst>
              <a:ext uri="{FF2B5EF4-FFF2-40B4-BE49-F238E27FC236}">
                <a16:creationId xmlns:a16="http://schemas.microsoft.com/office/drawing/2014/main" id="{11CAACD4-88AE-4CDE-57B8-B94F04A8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t="11070" r="7439" b="48751"/>
          <a:stretch/>
        </p:blipFill>
        <p:spPr>
          <a:xfrm>
            <a:off x="723899" y="1519429"/>
            <a:ext cx="2423161" cy="1866899"/>
          </a:xfrm>
          <a:custGeom>
            <a:avLst/>
            <a:gdLst>
              <a:gd name="connsiteX0" fmla="*/ 0 w 2423161"/>
              <a:gd name="connsiteY0" fmla="*/ 0 h 1866899"/>
              <a:gd name="connsiteX1" fmla="*/ 557327 w 2423161"/>
              <a:gd name="connsiteY1" fmla="*/ 0 h 1866899"/>
              <a:gd name="connsiteX2" fmla="*/ 1163117 w 2423161"/>
              <a:gd name="connsiteY2" fmla="*/ 0 h 1866899"/>
              <a:gd name="connsiteX3" fmla="*/ 1720444 w 2423161"/>
              <a:gd name="connsiteY3" fmla="*/ 0 h 1866899"/>
              <a:gd name="connsiteX4" fmla="*/ 2423161 w 2423161"/>
              <a:gd name="connsiteY4" fmla="*/ 0 h 1866899"/>
              <a:gd name="connsiteX5" fmla="*/ 2423161 w 2423161"/>
              <a:gd name="connsiteY5" fmla="*/ 566293 h 1866899"/>
              <a:gd name="connsiteX6" fmla="*/ 2423161 w 2423161"/>
              <a:gd name="connsiteY6" fmla="*/ 1188592 h 1866899"/>
              <a:gd name="connsiteX7" fmla="*/ 2423161 w 2423161"/>
              <a:gd name="connsiteY7" fmla="*/ 1866899 h 1866899"/>
              <a:gd name="connsiteX8" fmla="*/ 1865834 w 2423161"/>
              <a:gd name="connsiteY8" fmla="*/ 1866899 h 1866899"/>
              <a:gd name="connsiteX9" fmla="*/ 1332739 w 2423161"/>
              <a:gd name="connsiteY9" fmla="*/ 1866899 h 1866899"/>
              <a:gd name="connsiteX10" fmla="*/ 775412 w 2423161"/>
              <a:gd name="connsiteY10" fmla="*/ 1866899 h 1866899"/>
              <a:gd name="connsiteX11" fmla="*/ 0 w 2423161"/>
              <a:gd name="connsiteY11" fmla="*/ 1866899 h 1866899"/>
              <a:gd name="connsiteX12" fmla="*/ 0 w 2423161"/>
              <a:gd name="connsiteY12" fmla="*/ 1300606 h 1866899"/>
              <a:gd name="connsiteX13" fmla="*/ 0 w 2423161"/>
              <a:gd name="connsiteY13" fmla="*/ 659638 h 1866899"/>
              <a:gd name="connsiteX14" fmla="*/ 0 w 2423161"/>
              <a:gd name="connsiteY14" fmla="*/ 0 h 186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3161" h="1866899" fill="none" extrusionOk="0">
                <a:moveTo>
                  <a:pt x="0" y="0"/>
                </a:moveTo>
                <a:cubicBezTo>
                  <a:pt x="204002" y="-19024"/>
                  <a:pt x="429693" y="-18591"/>
                  <a:pt x="557327" y="0"/>
                </a:cubicBezTo>
                <a:cubicBezTo>
                  <a:pt x="684961" y="18591"/>
                  <a:pt x="968436" y="453"/>
                  <a:pt x="1163117" y="0"/>
                </a:cubicBezTo>
                <a:cubicBezTo>
                  <a:pt x="1357798" y="-453"/>
                  <a:pt x="1550909" y="-12975"/>
                  <a:pt x="1720444" y="0"/>
                </a:cubicBezTo>
                <a:cubicBezTo>
                  <a:pt x="1889979" y="12975"/>
                  <a:pt x="2257331" y="30510"/>
                  <a:pt x="2423161" y="0"/>
                </a:cubicBezTo>
                <a:cubicBezTo>
                  <a:pt x="2402119" y="232806"/>
                  <a:pt x="2413925" y="430464"/>
                  <a:pt x="2423161" y="566293"/>
                </a:cubicBezTo>
                <a:cubicBezTo>
                  <a:pt x="2432397" y="702122"/>
                  <a:pt x="2438768" y="940484"/>
                  <a:pt x="2423161" y="1188592"/>
                </a:cubicBezTo>
                <a:cubicBezTo>
                  <a:pt x="2407554" y="1436700"/>
                  <a:pt x="2435336" y="1718850"/>
                  <a:pt x="2423161" y="1866899"/>
                </a:cubicBezTo>
                <a:cubicBezTo>
                  <a:pt x="2206364" y="1876439"/>
                  <a:pt x="2066886" y="1891257"/>
                  <a:pt x="1865834" y="1866899"/>
                </a:cubicBezTo>
                <a:cubicBezTo>
                  <a:pt x="1664782" y="1842541"/>
                  <a:pt x="1450906" y="1840405"/>
                  <a:pt x="1332739" y="1866899"/>
                </a:cubicBezTo>
                <a:cubicBezTo>
                  <a:pt x="1214573" y="1893393"/>
                  <a:pt x="1002304" y="1853647"/>
                  <a:pt x="775412" y="1866899"/>
                </a:cubicBezTo>
                <a:cubicBezTo>
                  <a:pt x="548520" y="1880151"/>
                  <a:pt x="307372" y="1851319"/>
                  <a:pt x="0" y="1866899"/>
                </a:cubicBezTo>
                <a:cubicBezTo>
                  <a:pt x="-1754" y="1612008"/>
                  <a:pt x="24440" y="1479093"/>
                  <a:pt x="0" y="1300606"/>
                </a:cubicBezTo>
                <a:cubicBezTo>
                  <a:pt x="-24440" y="1122119"/>
                  <a:pt x="-19405" y="938269"/>
                  <a:pt x="0" y="659638"/>
                </a:cubicBezTo>
                <a:cubicBezTo>
                  <a:pt x="19405" y="381007"/>
                  <a:pt x="-25575" y="305976"/>
                  <a:pt x="0" y="0"/>
                </a:cubicBezTo>
                <a:close/>
              </a:path>
              <a:path w="2423161" h="1866899" stroke="0" extrusionOk="0">
                <a:moveTo>
                  <a:pt x="0" y="0"/>
                </a:moveTo>
                <a:cubicBezTo>
                  <a:pt x="175274" y="19428"/>
                  <a:pt x="334091" y="-25139"/>
                  <a:pt x="605790" y="0"/>
                </a:cubicBezTo>
                <a:cubicBezTo>
                  <a:pt x="877489" y="25139"/>
                  <a:pt x="1062068" y="-17835"/>
                  <a:pt x="1235812" y="0"/>
                </a:cubicBezTo>
                <a:cubicBezTo>
                  <a:pt x="1409556" y="17835"/>
                  <a:pt x="1588668" y="23716"/>
                  <a:pt x="1793139" y="0"/>
                </a:cubicBezTo>
                <a:cubicBezTo>
                  <a:pt x="1997610" y="-23716"/>
                  <a:pt x="2169191" y="1144"/>
                  <a:pt x="2423161" y="0"/>
                </a:cubicBezTo>
                <a:cubicBezTo>
                  <a:pt x="2412360" y="170294"/>
                  <a:pt x="2392753" y="373131"/>
                  <a:pt x="2423161" y="640969"/>
                </a:cubicBezTo>
                <a:cubicBezTo>
                  <a:pt x="2453569" y="908807"/>
                  <a:pt x="2421697" y="1071172"/>
                  <a:pt x="2423161" y="1263268"/>
                </a:cubicBezTo>
                <a:cubicBezTo>
                  <a:pt x="2424625" y="1455364"/>
                  <a:pt x="2402125" y="1573803"/>
                  <a:pt x="2423161" y="1866899"/>
                </a:cubicBezTo>
                <a:cubicBezTo>
                  <a:pt x="2263999" y="1866260"/>
                  <a:pt x="1977597" y="1843266"/>
                  <a:pt x="1865834" y="1866899"/>
                </a:cubicBezTo>
                <a:cubicBezTo>
                  <a:pt x="1754071" y="1890532"/>
                  <a:pt x="1438243" y="1854727"/>
                  <a:pt x="1308507" y="1866899"/>
                </a:cubicBezTo>
                <a:cubicBezTo>
                  <a:pt x="1178771" y="1879071"/>
                  <a:pt x="942404" y="1856557"/>
                  <a:pt x="654253" y="1866899"/>
                </a:cubicBezTo>
                <a:cubicBezTo>
                  <a:pt x="366102" y="1877241"/>
                  <a:pt x="288147" y="1892360"/>
                  <a:pt x="0" y="1866899"/>
                </a:cubicBezTo>
                <a:cubicBezTo>
                  <a:pt x="5093" y="1683689"/>
                  <a:pt x="-5361" y="1429307"/>
                  <a:pt x="0" y="1300606"/>
                </a:cubicBezTo>
                <a:cubicBezTo>
                  <a:pt x="5361" y="1171905"/>
                  <a:pt x="-14350" y="819715"/>
                  <a:pt x="0" y="696976"/>
                </a:cubicBezTo>
                <a:cubicBezTo>
                  <a:pt x="14350" y="574237"/>
                  <a:pt x="13150" y="152845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973078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9" name="Grafik 8" descr="Ein Bild, das Text, Gebäude, Himmel, Bilderrahmen enthält.&#10;&#10;KI-generierte Inhalte können fehlerhaft sein.">
            <a:extLst>
              <a:ext uri="{FF2B5EF4-FFF2-40B4-BE49-F238E27FC236}">
                <a16:creationId xmlns:a16="http://schemas.microsoft.com/office/drawing/2014/main" id="{F6925CA2-9AA8-1978-0540-0993AD20B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11070" r="7791" b="48751"/>
          <a:stretch/>
        </p:blipFill>
        <p:spPr>
          <a:xfrm>
            <a:off x="4320536" y="1519428"/>
            <a:ext cx="2423161" cy="1866899"/>
          </a:xfrm>
          <a:custGeom>
            <a:avLst/>
            <a:gdLst>
              <a:gd name="connsiteX0" fmla="*/ 0 w 2423161"/>
              <a:gd name="connsiteY0" fmla="*/ 0 h 1866899"/>
              <a:gd name="connsiteX1" fmla="*/ 557327 w 2423161"/>
              <a:gd name="connsiteY1" fmla="*/ 0 h 1866899"/>
              <a:gd name="connsiteX2" fmla="*/ 1138886 w 2423161"/>
              <a:gd name="connsiteY2" fmla="*/ 0 h 1866899"/>
              <a:gd name="connsiteX3" fmla="*/ 1793139 w 2423161"/>
              <a:gd name="connsiteY3" fmla="*/ 0 h 1866899"/>
              <a:gd name="connsiteX4" fmla="*/ 2423161 w 2423161"/>
              <a:gd name="connsiteY4" fmla="*/ 0 h 1866899"/>
              <a:gd name="connsiteX5" fmla="*/ 2423161 w 2423161"/>
              <a:gd name="connsiteY5" fmla="*/ 584962 h 1866899"/>
              <a:gd name="connsiteX6" fmla="*/ 2423161 w 2423161"/>
              <a:gd name="connsiteY6" fmla="*/ 1225930 h 1866899"/>
              <a:gd name="connsiteX7" fmla="*/ 2423161 w 2423161"/>
              <a:gd name="connsiteY7" fmla="*/ 1866899 h 1866899"/>
              <a:gd name="connsiteX8" fmla="*/ 1841602 w 2423161"/>
              <a:gd name="connsiteY8" fmla="*/ 1866899 h 1866899"/>
              <a:gd name="connsiteX9" fmla="*/ 1211581 w 2423161"/>
              <a:gd name="connsiteY9" fmla="*/ 1866899 h 1866899"/>
              <a:gd name="connsiteX10" fmla="*/ 678485 w 2423161"/>
              <a:gd name="connsiteY10" fmla="*/ 1866899 h 1866899"/>
              <a:gd name="connsiteX11" fmla="*/ 0 w 2423161"/>
              <a:gd name="connsiteY11" fmla="*/ 1866899 h 1866899"/>
              <a:gd name="connsiteX12" fmla="*/ 0 w 2423161"/>
              <a:gd name="connsiteY12" fmla="*/ 1300606 h 1866899"/>
              <a:gd name="connsiteX13" fmla="*/ 0 w 2423161"/>
              <a:gd name="connsiteY13" fmla="*/ 659638 h 1866899"/>
              <a:gd name="connsiteX14" fmla="*/ 0 w 2423161"/>
              <a:gd name="connsiteY14" fmla="*/ 0 h 186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3161" h="1866899" fill="none" extrusionOk="0">
                <a:moveTo>
                  <a:pt x="0" y="0"/>
                </a:moveTo>
                <a:cubicBezTo>
                  <a:pt x="168672" y="10557"/>
                  <a:pt x="439576" y="8419"/>
                  <a:pt x="557327" y="0"/>
                </a:cubicBezTo>
                <a:cubicBezTo>
                  <a:pt x="675078" y="-8419"/>
                  <a:pt x="973123" y="13438"/>
                  <a:pt x="1138886" y="0"/>
                </a:cubicBezTo>
                <a:cubicBezTo>
                  <a:pt x="1304649" y="-13438"/>
                  <a:pt x="1486626" y="21742"/>
                  <a:pt x="1793139" y="0"/>
                </a:cubicBezTo>
                <a:cubicBezTo>
                  <a:pt x="2099652" y="-21742"/>
                  <a:pt x="2200674" y="-20760"/>
                  <a:pt x="2423161" y="0"/>
                </a:cubicBezTo>
                <a:cubicBezTo>
                  <a:pt x="2410726" y="174288"/>
                  <a:pt x="2428836" y="311428"/>
                  <a:pt x="2423161" y="584962"/>
                </a:cubicBezTo>
                <a:cubicBezTo>
                  <a:pt x="2417486" y="858496"/>
                  <a:pt x="2432014" y="923476"/>
                  <a:pt x="2423161" y="1225930"/>
                </a:cubicBezTo>
                <a:cubicBezTo>
                  <a:pt x="2414308" y="1528384"/>
                  <a:pt x="2395913" y="1694632"/>
                  <a:pt x="2423161" y="1866899"/>
                </a:cubicBezTo>
                <a:cubicBezTo>
                  <a:pt x="2263465" y="1854275"/>
                  <a:pt x="2094401" y="1871609"/>
                  <a:pt x="1841602" y="1866899"/>
                </a:cubicBezTo>
                <a:cubicBezTo>
                  <a:pt x="1588803" y="1862189"/>
                  <a:pt x="1364264" y="1842308"/>
                  <a:pt x="1211581" y="1866899"/>
                </a:cubicBezTo>
                <a:cubicBezTo>
                  <a:pt x="1058898" y="1891490"/>
                  <a:pt x="837778" y="1843016"/>
                  <a:pt x="678485" y="1866899"/>
                </a:cubicBezTo>
                <a:cubicBezTo>
                  <a:pt x="519192" y="1890782"/>
                  <a:pt x="329008" y="1835164"/>
                  <a:pt x="0" y="1866899"/>
                </a:cubicBezTo>
                <a:cubicBezTo>
                  <a:pt x="7373" y="1642730"/>
                  <a:pt x="-26873" y="1459509"/>
                  <a:pt x="0" y="1300606"/>
                </a:cubicBezTo>
                <a:cubicBezTo>
                  <a:pt x="26873" y="1141703"/>
                  <a:pt x="-26313" y="897151"/>
                  <a:pt x="0" y="659638"/>
                </a:cubicBezTo>
                <a:cubicBezTo>
                  <a:pt x="26313" y="422125"/>
                  <a:pt x="-24217" y="281702"/>
                  <a:pt x="0" y="0"/>
                </a:cubicBezTo>
                <a:close/>
              </a:path>
              <a:path w="2423161" h="1866899" stroke="0" extrusionOk="0">
                <a:moveTo>
                  <a:pt x="0" y="0"/>
                </a:moveTo>
                <a:cubicBezTo>
                  <a:pt x="147488" y="-15551"/>
                  <a:pt x="310561" y="5181"/>
                  <a:pt x="605790" y="0"/>
                </a:cubicBezTo>
                <a:cubicBezTo>
                  <a:pt x="901019" y="-5181"/>
                  <a:pt x="902224" y="3656"/>
                  <a:pt x="1163117" y="0"/>
                </a:cubicBezTo>
                <a:cubicBezTo>
                  <a:pt x="1424010" y="-3656"/>
                  <a:pt x="1632907" y="15233"/>
                  <a:pt x="1768908" y="0"/>
                </a:cubicBezTo>
                <a:cubicBezTo>
                  <a:pt x="1904909" y="-15233"/>
                  <a:pt x="2173454" y="31811"/>
                  <a:pt x="2423161" y="0"/>
                </a:cubicBezTo>
                <a:cubicBezTo>
                  <a:pt x="2445557" y="307943"/>
                  <a:pt x="2432995" y="423306"/>
                  <a:pt x="2423161" y="659638"/>
                </a:cubicBezTo>
                <a:cubicBezTo>
                  <a:pt x="2413327" y="895970"/>
                  <a:pt x="2410030" y="1011202"/>
                  <a:pt x="2423161" y="1244599"/>
                </a:cubicBezTo>
                <a:cubicBezTo>
                  <a:pt x="2436292" y="1477996"/>
                  <a:pt x="2448116" y="1736760"/>
                  <a:pt x="2423161" y="1866899"/>
                </a:cubicBezTo>
                <a:cubicBezTo>
                  <a:pt x="2194053" y="1874703"/>
                  <a:pt x="2097278" y="1852825"/>
                  <a:pt x="1793139" y="1866899"/>
                </a:cubicBezTo>
                <a:cubicBezTo>
                  <a:pt x="1489000" y="1880973"/>
                  <a:pt x="1389335" y="1876768"/>
                  <a:pt x="1163117" y="1866899"/>
                </a:cubicBezTo>
                <a:cubicBezTo>
                  <a:pt x="936899" y="1857030"/>
                  <a:pt x="885987" y="1889487"/>
                  <a:pt x="630022" y="1866899"/>
                </a:cubicBezTo>
                <a:cubicBezTo>
                  <a:pt x="374057" y="1844311"/>
                  <a:pt x="212760" y="1854223"/>
                  <a:pt x="0" y="1866899"/>
                </a:cubicBezTo>
                <a:cubicBezTo>
                  <a:pt x="-11429" y="1745229"/>
                  <a:pt x="-23315" y="1502483"/>
                  <a:pt x="0" y="1263268"/>
                </a:cubicBezTo>
                <a:cubicBezTo>
                  <a:pt x="23315" y="1024053"/>
                  <a:pt x="8105" y="782444"/>
                  <a:pt x="0" y="603631"/>
                </a:cubicBezTo>
                <a:cubicBezTo>
                  <a:pt x="-8105" y="424818"/>
                  <a:pt x="19961" y="258681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07728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4396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xkcd Script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Balzer, Fabian</dc:creator>
  <cp:lastModifiedBy>Balzer, Fabian</cp:lastModifiedBy>
  <cp:revision>2</cp:revision>
  <dcterms:created xsi:type="dcterms:W3CDTF">2025-04-09T09:43:58Z</dcterms:created>
  <dcterms:modified xsi:type="dcterms:W3CDTF">2025-04-09T10:03:57Z</dcterms:modified>
</cp:coreProperties>
</file>