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8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700"/>
    <a:srgbClr val="007E80"/>
    <a:srgbClr val="FFEE79"/>
    <a:srgbClr val="19C37F"/>
    <a:srgbClr val="FB8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Vorher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Vorher</c:v>
                </c:pt>
              </c:strCache>
            </c:strRef>
          </c:tx>
          <c:dPt>
            <c:idx val="0"/>
            <c:bubble3D val="0"/>
            <c:spPr>
              <a:solidFill>
                <a:srgbClr val="F637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0D-4C71-8EBC-03D5626B13BD}"/>
              </c:ext>
            </c:extLst>
          </c:dPt>
          <c:dPt>
            <c:idx val="1"/>
            <c:bubble3D val="0"/>
            <c:spPr>
              <a:solidFill>
                <a:srgbClr val="007E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C0D-4C71-8EBC-03D5626B13BD}"/>
              </c:ext>
            </c:extLst>
          </c:dPt>
          <c:dPt>
            <c:idx val="2"/>
            <c:bubble3D val="0"/>
            <c:spPr>
              <a:solidFill>
                <a:srgbClr val="FFEE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C0D-4C71-8EBC-03D5626B13BD}"/>
              </c:ext>
            </c:extLst>
          </c:dPt>
          <c:dPt>
            <c:idx val="3"/>
            <c:bubble3D val="0"/>
            <c:spPr>
              <a:solidFill>
                <a:srgbClr val="19C37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6C0D-4C71-8EBC-03D5626B13BD}"/>
              </c:ext>
            </c:extLst>
          </c:dPt>
          <c:dPt>
            <c:idx val="4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C0D-4C71-8EBC-03D5626B13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gar nicht</c:v>
                </c:pt>
                <c:pt idx="1">
                  <c:v>wenig</c:v>
                </c:pt>
                <c:pt idx="2">
                  <c:v>mäßig</c:v>
                </c:pt>
                <c:pt idx="3">
                  <c:v>gut</c:v>
                </c:pt>
                <c:pt idx="4">
                  <c:v>sehr gut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0D-4C71-8EBC-03D5626B13B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Nachher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Nachher</c:v>
                </c:pt>
              </c:strCache>
            </c:strRef>
          </c:tx>
          <c:spPr>
            <a:solidFill>
              <a:srgbClr val="FFEE79"/>
            </a:solidFill>
          </c:spPr>
          <c:dPt>
            <c:idx val="0"/>
            <c:bubble3D val="0"/>
            <c:spPr>
              <a:solidFill>
                <a:srgbClr val="F637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E54-40B9-8A87-B2D3BF2F4C85}"/>
              </c:ext>
            </c:extLst>
          </c:dPt>
          <c:dPt>
            <c:idx val="1"/>
            <c:bubble3D val="0"/>
            <c:spPr>
              <a:solidFill>
                <a:srgbClr val="007E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E54-40B9-8A87-B2D3BF2F4C85}"/>
              </c:ext>
            </c:extLst>
          </c:dPt>
          <c:dPt>
            <c:idx val="2"/>
            <c:bubble3D val="0"/>
            <c:spPr>
              <a:solidFill>
                <a:srgbClr val="FFEE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E54-40B9-8A87-B2D3BF2F4C85}"/>
              </c:ext>
            </c:extLst>
          </c:dPt>
          <c:dPt>
            <c:idx val="3"/>
            <c:bubble3D val="0"/>
            <c:spPr>
              <a:solidFill>
                <a:srgbClr val="19C37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E54-40B9-8A87-B2D3BF2F4C85}"/>
              </c:ext>
            </c:extLst>
          </c:dPt>
          <c:dPt>
            <c:idx val="4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E54-40B9-8A87-B2D3BF2F4C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gar nicht</c:v>
                </c:pt>
                <c:pt idx="1">
                  <c:v>wenig</c:v>
                </c:pt>
                <c:pt idx="2">
                  <c:v>mäßig</c:v>
                </c:pt>
                <c:pt idx="3">
                  <c:v>gut</c:v>
                </c:pt>
                <c:pt idx="4">
                  <c:v>sehr gut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54-40B9-8A87-B2D3BF2F4C8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823842671839932"/>
          <c:y val="0.10136445387602616"/>
          <c:w val="0.32352305146639276"/>
          <c:h val="5.972691618072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Zusammenarbeit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Nachher</c:v>
                </c:pt>
              </c:strCache>
            </c:strRef>
          </c:tx>
          <c:dPt>
            <c:idx val="0"/>
            <c:bubble3D val="0"/>
            <c:spPr>
              <a:solidFill>
                <a:srgbClr val="F637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A84-4433-A8D5-563CF44C29C4}"/>
              </c:ext>
            </c:extLst>
          </c:dPt>
          <c:dPt>
            <c:idx val="1"/>
            <c:bubble3D val="0"/>
            <c:spPr>
              <a:solidFill>
                <a:srgbClr val="007E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A84-4433-A8D5-563CF44C29C4}"/>
              </c:ext>
            </c:extLst>
          </c:dPt>
          <c:dPt>
            <c:idx val="2"/>
            <c:bubble3D val="0"/>
            <c:spPr>
              <a:solidFill>
                <a:srgbClr val="FFEE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A84-4433-A8D5-563CF44C29C4}"/>
              </c:ext>
            </c:extLst>
          </c:dPt>
          <c:dPt>
            <c:idx val="3"/>
            <c:bubble3D val="0"/>
            <c:spPr>
              <a:solidFill>
                <a:srgbClr val="19C37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A84-4433-A8D5-563CF44C29C4}"/>
              </c:ext>
            </c:extLst>
          </c:dPt>
          <c:dPt>
            <c:idx val="4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A84-4433-A8D5-563CF44C29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sehr schlecht</c:v>
                </c:pt>
                <c:pt idx="1">
                  <c:v>schlecht</c:v>
                </c:pt>
                <c:pt idx="2">
                  <c:v>mäßig</c:v>
                </c:pt>
                <c:pt idx="3">
                  <c:v>gut</c:v>
                </c:pt>
                <c:pt idx="4">
                  <c:v>sehr gut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4-4433-A8D5-563CF44C29C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Aufwand</c:v>
                </c:pt>
              </c:strCache>
            </c:strRef>
          </c:tx>
          <c:dPt>
            <c:idx val="0"/>
            <c:bubble3D val="0"/>
            <c:spPr>
              <a:solidFill>
                <a:srgbClr val="F637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3E16-4321-8B91-AA4743016961}"/>
              </c:ext>
            </c:extLst>
          </c:dPt>
          <c:dPt>
            <c:idx val="1"/>
            <c:bubble3D val="0"/>
            <c:spPr>
              <a:solidFill>
                <a:srgbClr val="007E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E16-4321-8B91-AA4743016961}"/>
              </c:ext>
            </c:extLst>
          </c:dPt>
          <c:dPt>
            <c:idx val="2"/>
            <c:bubble3D val="0"/>
            <c:spPr>
              <a:solidFill>
                <a:srgbClr val="FFEE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E16-4321-8B91-AA4743016961}"/>
              </c:ext>
            </c:extLst>
          </c:dPt>
          <c:dPt>
            <c:idx val="3"/>
            <c:bubble3D val="0"/>
            <c:spPr>
              <a:solidFill>
                <a:srgbClr val="19C37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E16-4321-8B91-AA47430169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&lt; 2 Stunden</c:v>
                </c:pt>
                <c:pt idx="1">
                  <c:v>2 bis 4 Stunden</c:v>
                </c:pt>
                <c:pt idx="2">
                  <c:v>4 bis 6 Stunden</c:v>
                </c:pt>
                <c:pt idx="3">
                  <c:v>&gt; 6 Stunden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16-4321-8B91-AA474301696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00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9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74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8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60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07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2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36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044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8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049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79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701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9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20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0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67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6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3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6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FCAECA-CA18-469E-92B3-E2B6008A4A9D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F08E1B-84D6-4B61-8970-CFC743053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</a:rPr>
              <a:t>LUDO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CE1E5A-6C5D-43A2-9D64-A3232CA24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03485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34876-DBB9-4C45-BD7C-03000614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0C363-4117-4A5A-A993-65105DE6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 gelernt</a:t>
            </a:r>
          </a:p>
          <a:p>
            <a:pPr lvl="1"/>
            <a:r>
              <a:rPr lang="de-DE" dirty="0"/>
              <a:t>Vor allem neue Technologien</a:t>
            </a:r>
          </a:p>
          <a:p>
            <a:pPr lvl="1"/>
            <a:r>
              <a:rPr lang="de-DE" dirty="0"/>
              <a:t>Aber auch Projektplanung und Teamarbeit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Was wir für das nächste mal mitnehmen können:</a:t>
            </a:r>
          </a:p>
          <a:p>
            <a:r>
              <a:rPr lang="de-DE" dirty="0"/>
              <a:t>Das Projekt war zu groß</a:t>
            </a:r>
          </a:p>
          <a:p>
            <a:r>
              <a:rPr lang="de-DE" dirty="0"/>
              <a:t>Ein Projektleiter hilft bei der Organisation und der Kommunikation zwischen den Teams</a:t>
            </a:r>
          </a:p>
        </p:txBody>
      </p:sp>
    </p:spTree>
    <p:extLst>
      <p:ext uri="{BB962C8B-B14F-4D97-AF65-F5344CB8AC3E}">
        <p14:creationId xmlns:p14="http://schemas.microsoft.com/office/powerpoint/2010/main" val="29804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3F40A-66AA-445F-BC5F-BDD22976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Programmiersprachen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022D5-6F8E-473F-8E1C-CFE448EB9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Javascript</a:t>
            </a:r>
            <a:r>
              <a:rPr lang="de-DE" dirty="0"/>
              <a:t> – 10 Leute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C# – 3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YAML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HTML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CSS – 1 Person</a:t>
            </a:r>
          </a:p>
        </p:txBody>
      </p:sp>
    </p:spTree>
    <p:extLst>
      <p:ext uri="{BB962C8B-B14F-4D97-AF65-F5344CB8AC3E}">
        <p14:creationId xmlns:p14="http://schemas.microsoft.com/office/powerpoint/2010/main" val="308737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3AE07-F584-43DF-9B96-C4A913A1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Tools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7AEE9-64E3-4EA0-92B6-A1961A58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Webstorm</a:t>
            </a:r>
            <a:r>
              <a:rPr lang="de-DE" dirty="0"/>
              <a:t> – 4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Unity – 3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Umlet</a:t>
            </a:r>
            <a:r>
              <a:rPr lang="de-DE" dirty="0"/>
              <a:t> – 3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Postman – 3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Node.js – 2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Visual Studio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Swagger</a:t>
            </a:r>
            <a:r>
              <a:rPr lang="de-DE" dirty="0"/>
              <a:t>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AWS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Alexa </a:t>
            </a:r>
            <a:r>
              <a:rPr lang="de-DE" dirty="0" err="1"/>
              <a:t>Skill</a:t>
            </a:r>
            <a:r>
              <a:rPr lang="de-DE" dirty="0"/>
              <a:t> </a:t>
            </a:r>
            <a:r>
              <a:rPr lang="de-DE" dirty="0" err="1"/>
              <a:t>Builder</a:t>
            </a:r>
            <a:r>
              <a:rPr lang="de-DE" dirty="0"/>
              <a:t>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Travis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MongoDB Compass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Diverse Editoren: </a:t>
            </a:r>
            <a:r>
              <a:rPr lang="de-DE" dirty="0" err="1"/>
              <a:t>SublimeText</a:t>
            </a:r>
            <a:r>
              <a:rPr lang="de-DE" dirty="0"/>
              <a:t>, </a:t>
            </a:r>
            <a:r>
              <a:rPr lang="de-DE" dirty="0" err="1"/>
              <a:t>Typora</a:t>
            </a:r>
            <a:r>
              <a:rPr lang="de-DE" dirty="0"/>
              <a:t>(je 2 Personen),  Atom und Notepad++(je 1 Person)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06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33004-C134-4F62-8A46-705FA5C6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Beherrschung der Technologien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C08A11C-62E8-4091-B6A6-DD3FD9979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833723"/>
              </p:ext>
            </p:extLst>
          </p:nvPr>
        </p:nvGraphicFramePr>
        <p:xfrm>
          <a:off x="-18000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8">
            <a:extLst>
              <a:ext uri="{FF2B5EF4-FFF2-40B4-BE49-F238E27FC236}">
                <a16:creationId xmlns:a16="http://schemas.microsoft.com/office/drawing/2014/main" id="{5DEBE5FE-FED1-479A-853C-A2C37E0CD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023341"/>
              </p:ext>
            </p:extLst>
          </p:nvPr>
        </p:nvGraphicFramePr>
        <p:xfrm>
          <a:off x="36000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551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CAC7A-7250-43F3-BD64-7A4D78EB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Einschätzung der Zusammenarbeit zwischen den Teams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04FF86A7-C686-4B32-82D9-8ACC70804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78282"/>
              </p:ext>
            </p:extLst>
          </p:nvPr>
        </p:nvGraphicFramePr>
        <p:xfrm>
          <a:off x="742950" y="188277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6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BD348-B585-4507-8829-94929A89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Negative Eindrücke über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D71C3B-937F-49E1-A8B9-52975B97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Projekt war zu groß und damit auch der Aufwand</a:t>
            </a:r>
          </a:p>
          <a:p>
            <a:r>
              <a:rPr lang="de-DE" dirty="0"/>
              <a:t>Die Idee des Projekts war für manche Leute uninteressant</a:t>
            </a:r>
          </a:p>
          <a:p>
            <a:r>
              <a:rPr lang="de-DE" dirty="0"/>
              <a:t>Zu wenig Absprache zwischen den Teams</a:t>
            </a:r>
          </a:p>
        </p:txBody>
      </p:sp>
    </p:spTree>
    <p:extLst>
      <p:ext uri="{BB962C8B-B14F-4D97-AF65-F5344CB8AC3E}">
        <p14:creationId xmlns:p14="http://schemas.microsoft.com/office/powerpoint/2010/main" val="108692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8DFE9-3D7C-4F2B-A7FA-D439D539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Positive Eindrücke über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913DA-B168-4139-AE3E-D461162F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Technologien lernen</a:t>
            </a:r>
          </a:p>
          <a:p>
            <a:r>
              <a:rPr lang="de-DE" dirty="0"/>
              <a:t>Freiraum in der Projektgestaltung</a:t>
            </a:r>
          </a:p>
          <a:p>
            <a:r>
              <a:rPr lang="de-DE" dirty="0"/>
              <a:t>Teamklima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Teamarbeit</a:t>
            </a:r>
          </a:p>
        </p:txBody>
      </p:sp>
    </p:spTree>
    <p:extLst>
      <p:ext uri="{BB962C8B-B14F-4D97-AF65-F5344CB8AC3E}">
        <p14:creationId xmlns:p14="http://schemas.microsoft.com/office/powerpoint/2010/main" val="206553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F7B16-53F6-44C4-9E35-FF6E2E51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 zum fehlenden Projektleiter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D068904-BC4D-4C2F-847F-279F3AD1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de-DE" dirty="0"/>
              <a:t>Chaotisch/Unorganisiert</a:t>
            </a:r>
          </a:p>
          <a:p>
            <a:pPr fontAlgn="t"/>
            <a:r>
              <a:rPr lang="de-DE" dirty="0"/>
              <a:t>Missverständnisse</a:t>
            </a:r>
          </a:p>
          <a:p>
            <a:pPr fontAlgn="t"/>
            <a:r>
              <a:rPr lang="de-DE" dirty="0"/>
              <a:t>Zu wenig Kommunikation zwischen den Teams</a:t>
            </a:r>
          </a:p>
          <a:p>
            <a:pPr fontAlgn="t"/>
            <a:r>
              <a:rPr lang="de-DE" dirty="0"/>
              <a:t>Keine allgemeine Übersicht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872C4-5CCD-48AB-9621-B5E2F459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4AFAA4A-5FD2-4C12-9F97-2FCEAB661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15940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3518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 2</vt:lpstr>
      <vt:lpstr>HDOfficeLightV0</vt:lpstr>
      <vt:lpstr>Rückblick</vt:lpstr>
      <vt:lpstr>LUDO</vt:lpstr>
      <vt:lpstr>Programmiersprachen</vt:lpstr>
      <vt:lpstr>Tools</vt:lpstr>
      <vt:lpstr>Beherrschung der Technologien</vt:lpstr>
      <vt:lpstr>Einschätzung der Zusammenarbeit zwischen den Teams</vt:lpstr>
      <vt:lpstr>Negative Eindrücke über das Projekt</vt:lpstr>
      <vt:lpstr>Positive Eindrücke über das Projekt</vt:lpstr>
      <vt:lpstr>Einstellung zum fehlenden Projektleiter</vt:lpstr>
      <vt:lpstr>Aufwand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</dc:title>
  <dc:creator>Tim M.</dc:creator>
  <cp:lastModifiedBy>Tim M.</cp:lastModifiedBy>
  <cp:revision>20</cp:revision>
  <dcterms:created xsi:type="dcterms:W3CDTF">2018-07-05T09:37:18Z</dcterms:created>
  <dcterms:modified xsi:type="dcterms:W3CDTF">2018-07-05T14:18:03Z</dcterms:modified>
</cp:coreProperties>
</file>