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6"/>
  </p:notesMasterIdLst>
  <p:sldIdLst>
    <p:sldId id="285" r:id="rId2"/>
    <p:sldId id="286" r:id="rId3"/>
    <p:sldId id="294" r:id="rId4"/>
    <p:sldId id="327" r:id="rId5"/>
    <p:sldId id="328" r:id="rId6"/>
    <p:sldId id="299" r:id="rId7"/>
    <p:sldId id="300" r:id="rId8"/>
    <p:sldId id="301" r:id="rId9"/>
    <p:sldId id="302" r:id="rId10"/>
    <p:sldId id="329" r:id="rId11"/>
    <p:sldId id="304" r:id="rId12"/>
    <p:sldId id="305" r:id="rId13"/>
    <p:sldId id="330" r:id="rId14"/>
    <p:sldId id="307" r:id="rId15"/>
    <p:sldId id="308" r:id="rId16"/>
    <p:sldId id="310" r:id="rId17"/>
    <p:sldId id="311" r:id="rId18"/>
    <p:sldId id="312" r:id="rId19"/>
    <p:sldId id="313" r:id="rId20"/>
    <p:sldId id="314" r:id="rId21"/>
    <p:sldId id="316" r:id="rId22"/>
    <p:sldId id="317" r:id="rId23"/>
    <p:sldId id="318" r:id="rId24"/>
    <p:sldId id="319" r:id="rId2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92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85" autoAdjust="0"/>
    <p:restoredTop sz="94660"/>
  </p:normalViewPr>
  <p:slideViewPr>
    <p:cSldViewPr snapToGrid="0">
      <p:cViewPr varScale="1">
        <p:scale>
          <a:sx n="74" d="100"/>
          <a:sy n="74" d="100"/>
        </p:scale>
        <p:origin x="6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19542F-1E60-4726-9E94-CB670C4E796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AR"/>
        </a:p>
      </dgm:t>
    </dgm:pt>
    <dgm:pt modelId="{F05F49B8-630A-48A1-9378-FCEC608B78C8}">
      <dgm:prSet phldrT="[Texto]" custT="1"/>
      <dgm:spPr/>
      <dgm:t>
        <a:bodyPr/>
        <a:lstStyle/>
        <a:p>
          <a:r>
            <a:rPr lang="es-AR" sz="3200" dirty="0" smtClean="0"/>
            <a:t>Algoritmia</a:t>
          </a:r>
          <a:endParaRPr lang="es-AR" sz="4100" dirty="0"/>
        </a:p>
      </dgm:t>
    </dgm:pt>
    <dgm:pt modelId="{BC4CD423-2EEE-400B-AAFE-13A7B533CA6A}" type="parTrans" cxnId="{6DD02A51-EA9C-453D-91E5-A24E30F657D7}">
      <dgm:prSet/>
      <dgm:spPr/>
      <dgm:t>
        <a:bodyPr/>
        <a:lstStyle/>
        <a:p>
          <a:endParaRPr lang="es-AR"/>
        </a:p>
      </dgm:t>
    </dgm:pt>
    <dgm:pt modelId="{DCB2B2B9-1D19-4041-ABB9-13604B9A7E12}" type="sibTrans" cxnId="{6DD02A51-EA9C-453D-91E5-A24E30F657D7}">
      <dgm:prSet/>
      <dgm:spPr/>
      <dgm:t>
        <a:bodyPr/>
        <a:lstStyle/>
        <a:p>
          <a:endParaRPr lang="es-AR"/>
        </a:p>
      </dgm:t>
    </dgm:pt>
    <dgm:pt modelId="{95473B7D-A377-469A-92AE-AE351296502E}">
      <dgm:prSet phldrT="[Texto]"/>
      <dgm:spPr/>
      <dgm:t>
        <a:bodyPr/>
        <a:lstStyle/>
        <a:p>
          <a:r>
            <a:rPr lang="es-AR" dirty="0" smtClean="0"/>
            <a:t>Básica</a:t>
          </a:r>
          <a:endParaRPr lang="es-AR" dirty="0"/>
        </a:p>
      </dgm:t>
    </dgm:pt>
    <dgm:pt modelId="{672F3568-BA69-4862-90D8-688ABAA18CC2}" type="parTrans" cxnId="{4B894CA0-0E41-4EF9-98DF-87FBDAD54E9C}">
      <dgm:prSet/>
      <dgm:spPr/>
      <dgm:t>
        <a:bodyPr/>
        <a:lstStyle/>
        <a:p>
          <a:endParaRPr lang="es-AR"/>
        </a:p>
      </dgm:t>
    </dgm:pt>
    <dgm:pt modelId="{8F79E5B5-34E6-4105-A1EC-616A95E32C01}" type="sibTrans" cxnId="{4B894CA0-0E41-4EF9-98DF-87FBDAD54E9C}">
      <dgm:prSet/>
      <dgm:spPr/>
      <dgm:t>
        <a:bodyPr/>
        <a:lstStyle/>
        <a:p>
          <a:endParaRPr lang="es-AR"/>
        </a:p>
      </dgm:t>
    </dgm:pt>
    <dgm:pt modelId="{C1EAE8AB-9D6D-4A66-9B94-D3AF7BB984E3}">
      <dgm:prSet phldrT="[Texto]"/>
      <dgm:spPr/>
      <dgm:t>
        <a:bodyPr/>
        <a:lstStyle/>
        <a:p>
          <a:r>
            <a:rPr lang="es-AR" dirty="0" smtClean="0"/>
            <a:t>Clásica</a:t>
          </a:r>
          <a:endParaRPr lang="es-AR" dirty="0"/>
        </a:p>
      </dgm:t>
    </dgm:pt>
    <dgm:pt modelId="{397425B4-F523-4A75-B7D1-F3832AF9776E}" type="parTrans" cxnId="{107F6E9A-2F7F-42E5-89B7-1560071A65F5}">
      <dgm:prSet/>
      <dgm:spPr/>
      <dgm:t>
        <a:bodyPr/>
        <a:lstStyle/>
        <a:p>
          <a:endParaRPr lang="es-AR"/>
        </a:p>
      </dgm:t>
    </dgm:pt>
    <dgm:pt modelId="{60E75B48-592D-4D02-84B1-35D6FB1C0BC7}" type="sibTrans" cxnId="{107F6E9A-2F7F-42E5-89B7-1560071A65F5}">
      <dgm:prSet/>
      <dgm:spPr/>
      <dgm:t>
        <a:bodyPr/>
        <a:lstStyle/>
        <a:p>
          <a:endParaRPr lang="es-AR"/>
        </a:p>
      </dgm:t>
    </dgm:pt>
    <dgm:pt modelId="{EE5499FC-A0D9-4F01-90E1-2919AD4230A4}">
      <dgm:prSet phldrT="[Texto]" custT="1"/>
      <dgm:spPr/>
      <dgm:t>
        <a:bodyPr/>
        <a:lstStyle/>
        <a:p>
          <a:r>
            <a:rPr lang="es-AR" sz="3200" dirty="0" smtClean="0"/>
            <a:t>Básica</a:t>
          </a:r>
          <a:endParaRPr lang="es-AR" sz="4600" dirty="0"/>
        </a:p>
      </dgm:t>
    </dgm:pt>
    <dgm:pt modelId="{115B3576-C520-4A06-8B98-8B4010F94E0B}" type="parTrans" cxnId="{E695DE21-3A1C-4543-82D7-99FC225DB1B1}">
      <dgm:prSet/>
      <dgm:spPr/>
      <dgm:t>
        <a:bodyPr/>
        <a:lstStyle/>
        <a:p>
          <a:endParaRPr lang="es-AR"/>
        </a:p>
      </dgm:t>
    </dgm:pt>
    <dgm:pt modelId="{E7A032DD-3769-45E5-9408-B706781A8234}" type="sibTrans" cxnId="{E695DE21-3A1C-4543-82D7-99FC225DB1B1}">
      <dgm:prSet/>
      <dgm:spPr/>
      <dgm:t>
        <a:bodyPr/>
        <a:lstStyle/>
        <a:p>
          <a:endParaRPr lang="es-AR"/>
        </a:p>
      </dgm:t>
    </dgm:pt>
    <dgm:pt modelId="{1085A319-1426-4A58-ADC0-71CBE1FA45DE}">
      <dgm:prSet phldrT="[Texto]"/>
      <dgm:spPr/>
      <dgm:t>
        <a:bodyPr/>
        <a:lstStyle/>
        <a:p>
          <a:r>
            <a:rPr lang="es-AR" dirty="0" smtClean="0"/>
            <a:t>Agregar nuevos elementos</a:t>
          </a:r>
          <a:endParaRPr lang="es-AR" dirty="0"/>
        </a:p>
      </dgm:t>
    </dgm:pt>
    <dgm:pt modelId="{DAE1D466-46A4-4E9F-8779-553EA27D11A0}" type="parTrans" cxnId="{6D8A31F6-D70F-47BB-81C3-7EE97A05B24D}">
      <dgm:prSet/>
      <dgm:spPr/>
      <dgm:t>
        <a:bodyPr/>
        <a:lstStyle/>
        <a:p>
          <a:endParaRPr lang="es-AR"/>
        </a:p>
      </dgm:t>
    </dgm:pt>
    <dgm:pt modelId="{EB129FAF-7A79-4803-91DF-15A3D8362DC8}" type="sibTrans" cxnId="{6D8A31F6-D70F-47BB-81C3-7EE97A05B24D}">
      <dgm:prSet/>
      <dgm:spPr/>
      <dgm:t>
        <a:bodyPr/>
        <a:lstStyle/>
        <a:p>
          <a:endParaRPr lang="es-AR"/>
        </a:p>
      </dgm:t>
    </dgm:pt>
    <dgm:pt modelId="{A93A688E-E9E0-4A54-BD10-BB21072A3C7D}">
      <dgm:prSet phldrT="[Texto]" custT="1"/>
      <dgm:spPr/>
      <dgm:t>
        <a:bodyPr/>
        <a:lstStyle/>
        <a:p>
          <a:r>
            <a:rPr lang="es-AR" sz="3200" dirty="0" smtClean="0"/>
            <a:t>Clásica</a:t>
          </a:r>
          <a:endParaRPr lang="es-AR" sz="4600" dirty="0"/>
        </a:p>
      </dgm:t>
    </dgm:pt>
    <dgm:pt modelId="{3BD4915A-00CC-4060-A334-7B8658EDE388}" type="parTrans" cxnId="{5146827C-69DC-4435-B8E8-9C82DD67AA8A}">
      <dgm:prSet/>
      <dgm:spPr/>
      <dgm:t>
        <a:bodyPr/>
        <a:lstStyle/>
        <a:p>
          <a:endParaRPr lang="es-AR"/>
        </a:p>
      </dgm:t>
    </dgm:pt>
    <dgm:pt modelId="{D7E5A849-36D1-4B95-9A6E-F4F74B3096FB}" type="sibTrans" cxnId="{5146827C-69DC-4435-B8E8-9C82DD67AA8A}">
      <dgm:prSet/>
      <dgm:spPr/>
      <dgm:t>
        <a:bodyPr/>
        <a:lstStyle/>
        <a:p>
          <a:endParaRPr lang="es-AR"/>
        </a:p>
      </dgm:t>
    </dgm:pt>
    <dgm:pt modelId="{F4297FAE-C02D-4F1B-87B4-2075E7AA5131}">
      <dgm:prSet phldrT="[Texto]"/>
      <dgm:spPr/>
      <dgm:t>
        <a:bodyPr/>
        <a:lstStyle/>
        <a:p>
          <a:r>
            <a:rPr lang="es-AR" dirty="0" smtClean="0"/>
            <a:t>Actualización</a:t>
          </a:r>
          <a:endParaRPr lang="es-AR" dirty="0"/>
        </a:p>
      </dgm:t>
    </dgm:pt>
    <dgm:pt modelId="{0CE6A38C-ACE1-4D90-90DC-356D2C474C6B}" type="parTrans" cxnId="{F4FA0942-29E2-4DDF-A9C6-6D2B9C15E876}">
      <dgm:prSet/>
      <dgm:spPr/>
      <dgm:t>
        <a:bodyPr/>
        <a:lstStyle/>
        <a:p>
          <a:endParaRPr lang="es-AR"/>
        </a:p>
      </dgm:t>
    </dgm:pt>
    <dgm:pt modelId="{95D42714-BF3A-4402-9A58-63C9F12717C5}" type="sibTrans" cxnId="{F4FA0942-29E2-4DDF-A9C6-6D2B9C15E876}">
      <dgm:prSet/>
      <dgm:spPr/>
      <dgm:t>
        <a:bodyPr/>
        <a:lstStyle/>
        <a:p>
          <a:endParaRPr lang="es-AR"/>
        </a:p>
      </dgm:t>
    </dgm:pt>
    <dgm:pt modelId="{683D040A-A9E2-4A73-8EB1-ED2C63D2F9C2}">
      <dgm:prSet phldrT="[Texto]"/>
      <dgm:spPr/>
      <dgm:t>
        <a:bodyPr/>
        <a:lstStyle/>
        <a:p>
          <a:r>
            <a:rPr lang="es-AR" dirty="0" err="1" smtClean="0"/>
            <a:t>Merge</a:t>
          </a:r>
          <a:endParaRPr lang="es-AR" dirty="0"/>
        </a:p>
      </dgm:t>
    </dgm:pt>
    <dgm:pt modelId="{0240A0E4-8641-4219-8C0F-D545E0DC5B07}" type="parTrans" cxnId="{4BAF6535-A9A3-480B-9CF1-885CF330948E}">
      <dgm:prSet/>
      <dgm:spPr/>
      <dgm:t>
        <a:bodyPr/>
        <a:lstStyle/>
        <a:p>
          <a:endParaRPr lang="es-AR"/>
        </a:p>
      </dgm:t>
    </dgm:pt>
    <dgm:pt modelId="{A84CCEE9-A53E-4C3D-AC5B-F6E94E119132}" type="sibTrans" cxnId="{4BAF6535-A9A3-480B-9CF1-885CF330948E}">
      <dgm:prSet/>
      <dgm:spPr/>
      <dgm:t>
        <a:bodyPr/>
        <a:lstStyle/>
        <a:p>
          <a:endParaRPr lang="es-AR"/>
        </a:p>
      </dgm:t>
    </dgm:pt>
    <dgm:pt modelId="{1F5F9291-48AB-4812-A175-B5FBFF5FC059}">
      <dgm:prSet phldrT="[Texto]"/>
      <dgm:spPr/>
      <dgm:t>
        <a:bodyPr/>
        <a:lstStyle/>
        <a:p>
          <a:r>
            <a:rPr lang="es-AR" dirty="0" smtClean="0"/>
            <a:t>Corte de Control</a:t>
          </a:r>
          <a:endParaRPr lang="es-AR" dirty="0"/>
        </a:p>
      </dgm:t>
    </dgm:pt>
    <dgm:pt modelId="{BEF0E562-DBA2-437A-8D39-189E9BEA6331}" type="parTrans" cxnId="{5545EA5C-0585-465A-A57E-B6FE2D1B0248}">
      <dgm:prSet/>
      <dgm:spPr/>
      <dgm:t>
        <a:bodyPr/>
        <a:lstStyle/>
        <a:p>
          <a:endParaRPr lang="es-AR"/>
        </a:p>
      </dgm:t>
    </dgm:pt>
    <dgm:pt modelId="{2FD738C2-754C-4AFD-A0C4-25385300DE8E}" type="sibTrans" cxnId="{5545EA5C-0585-465A-A57E-B6FE2D1B0248}">
      <dgm:prSet/>
      <dgm:spPr/>
      <dgm:t>
        <a:bodyPr/>
        <a:lstStyle/>
        <a:p>
          <a:endParaRPr lang="es-AR"/>
        </a:p>
      </dgm:t>
    </dgm:pt>
    <dgm:pt modelId="{36ECBADB-E426-4C9D-AFB9-03094A8537FF}" type="pres">
      <dgm:prSet presAssocID="{3819542F-1E60-4726-9E94-CB670C4E7965}" presName="Name0" presStyleCnt="0">
        <dgm:presLayoutVars>
          <dgm:dir/>
          <dgm:animLvl val="lvl"/>
          <dgm:resizeHandles val="exact"/>
        </dgm:presLayoutVars>
      </dgm:prSet>
      <dgm:spPr/>
      <dgm:t>
        <a:bodyPr/>
        <a:lstStyle/>
        <a:p>
          <a:endParaRPr lang="es-AR"/>
        </a:p>
      </dgm:t>
    </dgm:pt>
    <dgm:pt modelId="{DB77B850-57A5-4F9D-8BDD-9873F290D5B4}" type="pres">
      <dgm:prSet presAssocID="{F05F49B8-630A-48A1-9378-FCEC608B78C8}" presName="linNode" presStyleCnt="0"/>
      <dgm:spPr/>
    </dgm:pt>
    <dgm:pt modelId="{6656F571-8C61-425F-998D-3B3FCDCCEE1B}" type="pres">
      <dgm:prSet presAssocID="{F05F49B8-630A-48A1-9378-FCEC608B78C8}" presName="parentText" presStyleLbl="node1" presStyleIdx="0" presStyleCnt="3" custScaleX="90166" custScaleY="63993">
        <dgm:presLayoutVars>
          <dgm:chMax val="1"/>
          <dgm:bulletEnabled val="1"/>
        </dgm:presLayoutVars>
      </dgm:prSet>
      <dgm:spPr/>
      <dgm:t>
        <a:bodyPr/>
        <a:lstStyle/>
        <a:p>
          <a:endParaRPr lang="es-AR"/>
        </a:p>
      </dgm:t>
    </dgm:pt>
    <dgm:pt modelId="{E57CAA86-725D-4480-BFCF-B669DB3B6672}" type="pres">
      <dgm:prSet presAssocID="{F05F49B8-630A-48A1-9378-FCEC608B78C8}" presName="descendantText" presStyleLbl="alignAccFollowNode1" presStyleIdx="0" presStyleCnt="3">
        <dgm:presLayoutVars>
          <dgm:bulletEnabled val="1"/>
        </dgm:presLayoutVars>
      </dgm:prSet>
      <dgm:spPr/>
      <dgm:t>
        <a:bodyPr/>
        <a:lstStyle/>
        <a:p>
          <a:endParaRPr lang="es-AR"/>
        </a:p>
      </dgm:t>
    </dgm:pt>
    <dgm:pt modelId="{874A1C70-6D09-4C19-B461-D0AF3CE9E53E}" type="pres">
      <dgm:prSet presAssocID="{DCB2B2B9-1D19-4041-ABB9-13604B9A7E12}" presName="sp" presStyleCnt="0"/>
      <dgm:spPr/>
    </dgm:pt>
    <dgm:pt modelId="{312ACBB0-408C-47A5-88CE-EFD7B3B0652F}" type="pres">
      <dgm:prSet presAssocID="{EE5499FC-A0D9-4F01-90E1-2919AD4230A4}" presName="linNode" presStyleCnt="0"/>
      <dgm:spPr/>
    </dgm:pt>
    <dgm:pt modelId="{31C83366-C935-432A-98D6-BA6D6D4A31A5}" type="pres">
      <dgm:prSet presAssocID="{EE5499FC-A0D9-4F01-90E1-2919AD4230A4}" presName="parentText" presStyleLbl="node1" presStyleIdx="1" presStyleCnt="3" custScaleX="89364" custScaleY="73277">
        <dgm:presLayoutVars>
          <dgm:chMax val="1"/>
          <dgm:bulletEnabled val="1"/>
        </dgm:presLayoutVars>
      </dgm:prSet>
      <dgm:spPr/>
      <dgm:t>
        <a:bodyPr/>
        <a:lstStyle/>
        <a:p>
          <a:endParaRPr lang="es-AR"/>
        </a:p>
      </dgm:t>
    </dgm:pt>
    <dgm:pt modelId="{8822D84C-99DB-4544-AFC3-F162C73FEBDB}" type="pres">
      <dgm:prSet presAssocID="{EE5499FC-A0D9-4F01-90E1-2919AD4230A4}" presName="descendantText" presStyleLbl="alignAccFollowNode1" presStyleIdx="1" presStyleCnt="3">
        <dgm:presLayoutVars>
          <dgm:bulletEnabled val="1"/>
        </dgm:presLayoutVars>
      </dgm:prSet>
      <dgm:spPr/>
      <dgm:t>
        <a:bodyPr/>
        <a:lstStyle/>
        <a:p>
          <a:endParaRPr lang="es-AR"/>
        </a:p>
      </dgm:t>
    </dgm:pt>
    <dgm:pt modelId="{66998B9A-2AE6-4056-B923-3DB84CD03483}" type="pres">
      <dgm:prSet presAssocID="{E7A032DD-3769-45E5-9408-B706781A8234}" presName="sp" presStyleCnt="0"/>
      <dgm:spPr/>
    </dgm:pt>
    <dgm:pt modelId="{044B80F8-957A-4D1F-99CD-6C1497675B61}" type="pres">
      <dgm:prSet presAssocID="{A93A688E-E9E0-4A54-BD10-BB21072A3C7D}" presName="linNode" presStyleCnt="0"/>
      <dgm:spPr/>
    </dgm:pt>
    <dgm:pt modelId="{FD560221-3542-4EFA-A17E-15C9FC333E7E}" type="pres">
      <dgm:prSet presAssocID="{A93A688E-E9E0-4A54-BD10-BB21072A3C7D}" presName="parentText" presStyleLbl="node1" presStyleIdx="2" presStyleCnt="3" custScaleX="91172" custScaleY="68683">
        <dgm:presLayoutVars>
          <dgm:chMax val="1"/>
          <dgm:bulletEnabled val="1"/>
        </dgm:presLayoutVars>
      </dgm:prSet>
      <dgm:spPr/>
      <dgm:t>
        <a:bodyPr/>
        <a:lstStyle/>
        <a:p>
          <a:endParaRPr lang="es-AR"/>
        </a:p>
      </dgm:t>
    </dgm:pt>
    <dgm:pt modelId="{69CB8FA4-1F63-4D38-A1D5-2011BE300BC3}" type="pres">
      <dgm:prSet presAssocID="{A93A688E-E9E0-4A54-BD10-BB21072A3C7D}" presName="descendantText" presStyleLbl="alignAccFollowNode1" presStyleIdx="2" presStyleCnt="3">
        <dgm:presLayoutVars>
          <dgm:bulletEnabled val="1"/>
        </dgm:presLayoutVars>
      </dgm:prSet>
      <dgm:spPr/>
      <dgm:t>
        <a:bodyPr/>
        <a:lstStyle/>
        <a:p>
          <a:endParaRPr lang="es-AR"/>
        </a:p>
      </dgm:t>
    </dgm:pt>
  </dgm:ptLst>
  <dgm:cxnLst>
    <dgm:cxn modelId="{4BAF6535-A9A3-480B-9CF1-885CF330948E}" srcId="{A93A688E-E9E0-4A54-BD10-BB21072A3C7D}" destId="{683D040A-A9E2-4A73-8EB1-ED2C63D2F9C2}" srcOrd="1" destOrd="0" parTransId="{0240A0E4-8641-4219-8C0F-D545E0DC5B07}" sibTransId="{A84CCEE9-A53E-4C3D-AC5B-F6E94E119132}"/>
    <dgm:cxn modelId="{F99A34CF-FD04-44B3-8A3C-F38B49010DD7}" type="presOf" srcId="{3819542F-1E60-4726-9E94-CB670C4E7965}" destId="{36ECBADB-E426-4C9D-AFB9-03094A8537FF}" srcOrd="0" destOrd="0" presId="urn:microsoft.com/office/officeart/2005/8/layout/vList5"/>
    <dgm:cxn modelId="{FA2D8D29-6319-4722-953A-C575935248A7}" type="presOf" srcId="{EE5499FC-A0D9-4F01-90E1-2919AD4230A4}" destId="{31C83366-C935-432A-98D6-BA6D6D4A31A5}" srcOrd="0" destOrd="0" presId="urn:microsoft.com/office/officeart/2005/8/layout/vList5"/>
    <dgm:cxn modelId="{5545EA5C-0585-465A-A57E-B6FE2D1B0248}" srcId="{A93A688E-E9E0-4A54-BD10-BB21072A3C7D}" destId="{1F5F9291-48AB-4812-A175-B5FBFF5FC059}" srcOrd="2" destOrd="0" parTransId="{BEF0E562-DBA2-437A-8D39-189E9BEA6331}" sibTransId="{2FD738C2-754C-4AFD-A0C4-25385300DE8E}"/>
    <dgm:cxn modelId="{CD5DAB4F-2EFB-4163-A1A0-B19C47040432}" type="presOf" srcId="{683D040A-A9E2-4A73-8EB1-ED2C63D2F9C2}" destId="{69CB8FA4-1F63-4D38-A1D5-2011BE300BC3}" srcOrd="0" destOrd="1" presId="urn:microsoft.com/office/officeart/2005/8/layout/vList5"/>
    <dgm:cxn modelId="{E695DE21-3A1C-4543-82D7-99FC225DB1B1}" srcId="{3819542F-1E60-4726-9E94-CB670C4E7965}" destId="{EE5499FC-A0D9-4F01-90E1-2919AD4230A4}" srcOrd="1" destOrd="0" parTransId="{115B3576-C520-4A06-8B98-8B4010F94E0B}" sibTransId="{E7A032DD-3769-45E5-9408-B706781A8234}"/>
    <dgm:cxn modelId="{F1CCAA34-26B1-4B00-9309-02F272DDA042}" type="presOf" srcId="{A93A688E-E9E0-4A54-BD10-BB21072A3C7D}" destId="{FD560221-3542-4EFA-A17E-15C9FC333E7E}" srcOrd="0" destOrd="0" presId="urn:microsoft.com/office/officeart/2005/8/layout/vList5"/>
    <dgm:cxn modelId="{78D951FA-EA51-4FEE-ABB8-96EC6C96E0F1}" type="presOf" srcId="{C1EAE8AB-9D6D-4A66-9B94-D3AF7BB984E3}" destId="{E57CAA86-725D-4480-BFCF-B669DB3B6672}" srcOrd="0" destOrd="1" presId="urn:microsoft.com/office/officeart/2005/8/layout/vList5"/>
    <dgm:cxn modelId="{107F6E9A-2F7F-42E5-89B7-1560071A65F5}" srcId="{F05F49B8-630A-48A1-9378-FCEC608B78C8}" destId="{C1EAE8AB-9D6D-4A66-9B94-D3AF7BB984E3}" srcOrd="1" destOrd="0" parTransId="{397425B4-F523-4A75-B7D1-F3832AF9776E}" sibTransId="{60E75B48-592D-4D02-84B1-35D6FB1C0BC7}"/>
    <dgm:cxn modelId="{98416D7F-5214-488C-A55B-5A6EA38209F9}" type="presOf" srcId="{1085A319-1426-4A58-ADC0-71CBE1FA45DE}" destId="{8822D84C-99DB-4544-AFC3-F162C73FEBDB}" srcOrd="0" destOrd="0" presId="urn:microsoft.com/office/officeart/2005/8/layout/vList5"/>
    <dgm:cxn modelId="{8EACCA63-4677-4C6C-AA72-393288026581}" type="presOf" srcId="{1F5F9291-48AB-4812-A175-B5FBFF5FC059}" destId="{69CB8FA4-1F63-4D38-A1D5-2011BE300BC3}" srcOrd="0" destOrd="2" presId="urn:microsoft.com/office/officeart/2005/8/layout/vList5"/>
    <dgm:cxn modelId="{DDC1C182-39F3-4DC9-A3BA-7BAA5CEF1376}" type="presOf" srcId="{F4297FAE-C02D-4F1B-87B4-2075E7AA5131}" destId="{69CB8FA4-1F63-4D38-A1D5-2011BE300BC3}" srcOrd="0" destOrd="0" presId="urn:microsoft.com/office/officeart/2005/8/layout/vList5"/>
    <dgm:cxn modelId="{8D6314BC-CDA6-4716-B87D-CB7F996C38CE}" type="presOf" srcId="{95473B7D-A377-469A-92AE-AE351296502E}" destId="{E57CAA86-725D-4480-BFCF-B669DB3B6672}" srcOrd="0" destOrd="0" presId="urn:microsoft.com/office/officeart/2005/8/layout/vList5"/>
    <dgm:cxn modelId="{6D8A31F6-D70F-47BB-81C3-7EE97A05B24D}" srcId="{EE5499FC-A0D9-4F01-90E1-2919AD4230A4}" destId="{1085A319-1426-4A58-ADC0-71CBE1FA45DE}" srcOrd="0" destOrd="0" parTransId="{DAE1D466-46A4-4E9F-8779-553EA27D11A0}" sibTransId="{EB129FAF-7A79-4803-91DF-15A3D8362DC8}"/>
    <dgm:cxn modelId="{5146827C-69DC-4435-B8E8-9C82DD67AA8A}" srcId="{3819542F-1E60-4726-9E94-CB670C4E7965}" destId="{A93A688E-E9E0-4A54-BD10-BB21072A3C7D}" srcOrd="2" destOrd="0" parTransId="{3BD4915A-00CC-4060-A334-7B8658EDE388}" sibTransId="{D7E5A849-36D1-4B95-9A6E-F4F74B3096FB}"/>
    <dgm:cxn modelId="{4B894CA0-0E41-4EF9-98DF-87FBDAD54E9C}" srcId="{F05F49B8-630A-48A1-9378-FCEC608B78C8}" destId="{95473B7D-A377-469A-92AE-AE351296502E}" srcOrd="0" destOrd="0" parTransId="{672F3568-BA69-4862-90D8-688ABAA18CC2}" sibTransId="{8F79E5B5-34E6-4105-A1EC-616A95E32C01}"/>
    <dgm:cxn modelId="{F4FA0942-29E2-4DDF-A9C6-6D2B9C15E876}" srcId="{A93A688E-E9E0-4A54-BD10-BB21072A3C7D}" destId="{F4297FAE-C02D-4F1B-87B4-2075E7AA5131}" srcOrd="0" destOrd="0" parTransId="{0CE6A38C-ACE1-4D90-90DC-356D2C474C6B}" sibTransId="{95D42714-BF3A-4402-9A58-63C9F12717C5}"/>
    <dgm:cxn modelId="{6DD02A51-EA9C-453D-91E5-A24E30F657D7}" srcId="{3819542F-1E60-4726-9E94-CB670C4E7965}" destId="{F05F49B8-630A-48A1-9378-FCEC608B78C8}" srcOrd="0" destOrd="0" parTransId="{BC4CD423-2EEE-400B-AAFE-13A7B533CA6A}" sibTransId="{DCB2B2B9-1D19-4041-ABB9-13604B9A7E12}"/>
    <dgm:cxn modelId="{2C7D822B-C56C-4BF5-911D-0DA0E0805660}" type="presOf" srcId="{F05F49B8-630A-48A1-9378-FCEC608B78C8}" destId="{6656F571-8C61-425F-998D-3B3FCDCCEE1B}" srcOrd="0" destOrd="0" presId="urn:microsoft.com/office/officeart/2005/8/layout/vList5"/>
    <dgm:cxn modelId="{960E0F4A-E579-441F-8D1E-611649D57545}" type="presParOf" srcId="{36ECBADB-E426-4C9D-AFB9-03094A8537FF}" destId="{DB77B850-57A5-4F9D-8BDD-9873F290D5B4}" srcOrd="0" destOrd="0" presId="urn:microsoft.com/office/officeart/2005/8/layout/vList5"/>
    <dgm:cxn modelId="{77EEB378-A1A9-46E0-B27E-C3770649155F}" type="presParOf" srcId="{DB77B850-57A5-4F9D-8BDD-9873F290D5B4}" destId="{6656F571-8C61-425F-998D-3B3FCDCCEE1B}" srcOrd="0" destOrd="0" presId="urn:microsoft.com/office/officeart/2005/8/layout/vList5"/>
    <dgm:cxn modelId="{335E2870-32A4-48B7-AD73-F941EA75163B}" type="presParOf" srcId="{DB77B850-57A5-4F9D-8BDD-9873F290D5B4}" destId="{E57CAA86-725D-4480-BFCF-B669DB3B6672}" srcOrd="1" destOrd="0" presId="urn:microsoft.com/office/officeart/2005/8/layout/vList5"/>
    <dgm:cxn modelId="{0C448996-9CF7-4B0B-865F-4FEA13EE31C0}" type="presParOf" srcId="{36ECBADB-E426-4C9D-AFB9-03094A8537FF}" destId="{874A1C70-6D09-4C19-B461-D0AF3CE9E53E}" srcOrd="1" destOrd="0" presId="urn:microsoft.com/office/officeart/2005/8/layout/vList5"/>
    <dgm:cxn modelId="{2DDD4F26-ABC8-4F8F-B1BA-552E44233535}" type="presParOf" srcId="{36ECBADB-E426-4C9D-AFB9-03094A8537FF}" destId="{312ACBB0-408C-47A5-88CE-EFD7B3B0652F}" srcOrd="2" destOrd="0" presId="urn:microsoft.com/office/officeart/2005/8/layout/vList5"/>
    <dgm:cxn modelId="{F15D6107-5422-4A2D-B006-BA8A9F69B42A}" type="presParOf" srcId="{312ACBB0-408C-47A5-88CE-EFD7B3B0652F}" destId="{31C83366-C935-432A-98D6-BA6D6D4A31A5}" srcOrd="0" destOrd="0" presId="urn:microsoft.com/office/officeart/2005/8/layout/vList5"/>
    <dgm:cxn modelId="{59598915-B43F-489A-AEC5-32EE93320255}" type="presParOf" srcId="{312ACBB0-408C-47A5-88CE-EFD7B3B0652F}" destId="{8822D84C-99DB-4544-AFC3-F162C73FEBDB}" srcOrd="1" destOrd="0" presId="urn:microsoft.com/office/officeart/2005/8/layout/vList5"/>
    <dgm:cxn modelId="{ADD03F4B-F719-49A5-BD08-C0A808621FBE}" type="presParOf" srcId="{36ECBADB-E426-4C9D-AFB9-03094A8537FF}" destId="{66998B9A-2AE6-4056-B923-3DB84CD03483}" srcOrd="3" destOrd="0" presId="urn:microsoft.com/office/officeart/2005/8/layout/vList5"/>
    <dgm:cxn modelId="{0EC58972-755B-4F44-A36A-0F43C71F5241}" type="presParOf" srcId="{36ECBADB-E426-4C9D-AFB9-03094A8537FF}" destId="{044B80F8-957A-4D1F-99CD-6C1497675B61}" srcOrd="4" destOrd="0" presId="urn:microsoft.com/office/officeart/2005/8/layout/vList5"/>
    <dgm:cxn modelId="{F68B8FB2-A7EC-42F6-8FD4-6E14C1207211}" type="presParOf" srcId="{044B80F8-957A-4D1F-99CD-6C1497675B61}" destId="{FD560221-3542-4EFA-A17E-15C9FC333E7E}" srcOrd="0" destOrd="0" presId="urn:microsoft.com/office/officeart/2005/8/layout/vList5"/>
    <dgm:cxn modelId="{69CAC1CE-F534-4F74-A0EC-19809129B307}" type="presParOf" srcId="{044B80F8-957A-4D1F-99CD-6C1497675B61}" destId="{69CB8FA4-1F63-4D38-A1D5-2011BE300BC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060AB2-3359-4DCF-931A-40800A1932F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AR"/>
        </a:p>
      </dgm:t>
    </dgm:pt>
    <dgm:pt modelId="{4BB751FC-1C42-4601-BE89-363B4656D288}">
      <dgm:prSet phldrT="[Texto]"/>
      <dgm:spPr/>
      <dgm:t>
        <a:bodyPr/>
        <a:lstStyle/>
        <a:p>
          <a:r>
            <a:rPr lang="es-ES_tradnl" altLang="es-AR" smtClean="0"/>
            <a:t>Operaciones usuales a resolver utilizando archivos</a:t>
          </a:r>
          <a:endParaRPr lang="es-AR"/>
        </a:p>
      </dgm:t>
    </dgm:pt>
    <dgm:pt modelId="{2FA27C16-8EB0-421E-80E9-C7AA87EF6E7C}" type="parTrans" cxnId="{3C6BAA7E-2F51-4332-B620-9BC1EAF343E8}">
      <dgm:prSet/>
      <dgm:spPr/>
      <dgm:t>
        <a:bodyPr/>
        <a:lstStyle/>
        <a:p>
          <a:endParaRPr lang="es-AR"/>
        </a:p>
      </dgm:t>
    </dgm:pt>
    <dgm:pt modelId="{18FD1BB6-C944-44CB-9DE3-70EDD8037A64}" type="sibTrans" cxnId="{3C6BAA7E-2F51-4332-B620-9BC1EAF343E8}">
      <dgm:prSet/>
      <dgm:spPr/>
      <dgm:t>
        <a:bodyPr/>
        <a:lstStyle/>
        <a:p>
          <a:endParaRPr lang="es-AR"/>
        </a:p>
      </dgm:t>
    </dgm:pt>
    <dgm:pt modelId="{A974A952-0C39-4213-9336-09080B29BA47}">
      <dgm:prSet/>
      <dgm:spPr/>
      <dgm:t>
        <a:bodyPr/>
        <a:lstStyle/>
        <a:p>
          <a:r>
            <a:rPr lang="es-ES_tradnl" altLang="es-AR" dirty="0" smtClean="0"/>
            <a:t>Agregar nuevos elementos</a:t>
          </a:r>
          <a:endParaRPr lang="es-ES_tradnl" altLang="es-AR" dirty="0"/>
        </a:p>
      </dgm:t>
    </dgm:pt>
    <dgm:pt modelId="{9E17BD52-913B-4280-8FD4-58D972B3C271}" type="parTrans" cxnId="{5A82FDA2-6995-4130-8EF1-E7BCCDBCEA7F}">
      <dgm:prSet/>
      <dgm:spPr/>
      <dgm:t>
        <a:bodyPr/>
        <a:lstStyle/>
        <a:p>
          <a:endParaRPr lang="es-AR"/>
        </a:p>
      </dgm:t>
    </dgm:pt>
    <dgm:pt modelId="{A4F66911-5D2A-4836-8DC0-FC70C1697F73}" type="sibTrans" cxnId="{5A82FDA2-6995-4130-8EF1-E7BCCDBCEA7F}">
      <dgm:prSet/>
      <dgm:spPr/>
      <dgm:t>
        <a:bodyPr/>
        <a:lstStyle/>
        <a:p>
          <a:endParaRPr lang="es-AR"/>
        </a:p>
      </dgm:t>
    </dgm:pt>
    <dgm:pt modelId="{1F0BBCC5-62C2-4AFA-8A66-89F7AF59289D}">
      <dgm:prSet/>
      <dgm:spPr/>
      <dgm:t>
        <a:bodyPr/>
        <a:lstStyle/>
        <a:p>
          <a:r>
            <a:rPr lang="es-ES_tradnl" altLang="es-AR" smtClean="0"/>
            <a:t>Actualizar un archivo maestro con uno o varios archivos detalles</a:t>
          </a:r>
          <a:endParaRPr lang="es-ES_tradnl" altLang="es-AR" dirty="0"/>
        </a:p>
      </dgm:t>
    </dgm:pt>
    <dgm:pt modelId="{0690F824-F759-4A76-BDDA-F0E683577E20}" type="parTrans" cxnId="{F2AB8C7D-0811-4E83-92BB-681DB569A61F}">
      <dgm:prSet/>
      <dgm:spPr/>
      <dgm:t>
        <a:bodyPr/>
        <a:lstStyle/>
        <a:p>
          <a:endParaRPr lang="es-AR"/>
        </a:p>
      </dgm:t>
    </dgm:pt>
    <dgm:pt modelId="{7CCF3062-6713-4A81-890B-62D098A1FD1D}" type="sibTrans" cxnId="{F2AB8C7D-0811-4E83-92BB-681DB569A61F}">
      <dgm:prSet/>
      <dgm:spPr/>
      <dgm:t>
        <a:bodyPr/>
        <a:lstStyle/>
        <a:p>
          <a:endParaRPr lang="es-AR"/>
        </a:p>
      </dgm:t>
    </dgm:pt>
    <dgm:pt modelId="{976EAF42-7218-456F-9BE4-BAFE2F52CFAE}">
      <dgm:prSet/>
      <dgm:spPr/>
      <dgm:t>
        <a:bodyPr/>
        <a:lstStyle/>
        <a:p>
          <a:r>
            <a:rPr lang="es-ES_tradnl" altLang="es-AR" smtClean="0"/>
            <a:t>Corte de control</a:t>
          </a:r>
          <a:endParaRPr lang="es-ES_tradnl" altLang="es-AR" dirty="0"/>
        </a:p>
      </dgm:t>
    </dgm:pt>
    <dgm:pt modelId="{C7D19D22-D321-464B-B06E-D1CDEEBA8BC9}" type="parTrans" cxnId="{D9FFAEFF-00E9-4CB3-AEE6-231E36CE3112}">
      <dgm:prSet/>
      <dgm:spPr/>
      <dgm:t>
        <a:bodyPr/>
        <a:lstStyle/>
        <a:p>
          <a:endParaRPr lang="es-AR"/>
        </a:p>
      </dgm:t>
    </dgm:pt>
    <dgm:pt modelId="{EB6D76F5-620E-4F5B-B1FB-2998C7D6AE35}" type="sibTrans" cxnId="{D9FFAEFF-00E9-4CB3-AEE6-231E36CE3112}">
      <dgm:prSet/>
      <dgm:spPr/>
      <dgm:t>
        <a:bodyPr/>
        <a:lstStyle/>
        <a:p>
          <a:endParaRPr lang="es-AR"/>
        </a:p>
      </dgm:t>
    </dgm:pt>
    <dgm:pt modelId="{EB53BA4D-55D1-4DCF-B6C0-BC80750D1747}">
      <dgm:prSet/>
      <dgm:spPr/>
      <dgm:t>
        <a:bodyPr/>
        <a:lstStyle/>
        <a:p>
          <a:r>
            <a:rPr lang="es-ES_tradnl" altLang="es-AR" smtClean="0"/>
            <a:t>Merge de varios archivos</a:t>
          </a:r>
          <a:endParaRPr lang="es-ES_tradnl" altLang="es-AR" dirty="0"/>
        </a:p>
      </dgm:t>
    </dgm:pt>
    <dgm:pt modelId="{40F49115-7431-4B94-B997-667EC708DB84}" type="parTrans" cxnId="{71F04C73-DCE7-40A1-B135-3F2C3804DE78}">
      <dgm:prSet/>
      <dgm:spPr/>
      <dgm:t>
        <a:bodyPr/>
        <a:lstStyle/>
        <a:p>
          <a:endParaRPr lang="es-AR"/>
        </a:p>
      </dgm:t>
    </dgm:pt>
    <dgm:pt modelId="{B7AB1112-0CEA-4C21-8C38-118E057DE64D}" type="sibTrans" cxnId="{71F04C73-DCE7-40A1-B135-3F2C3804DE78}">
      <dgm:prSet/>
      <dgm:spPr/>
      <dgm:t>
        <a:bodyPr/>
        <a:lstStyle/>
        <a:p>
          <a:endParaRPr lang="es-AR"/>
        </a:p>
      </dgm:t>
    </dgm:pt>
    <dgm:pt modelId="{24BE7A51-A5B7-40E5-9B56-9C3C986035A9}">
      <dgm:prSet/>
      <dgm:spPr/>
      <dgm:t>
        <a:bodyPr/>
        <a:lstStyle/>
        <a:p>
          <a:r>
            <a:rPr lang="es-ES_tradnl" altLang="es-AR" smtClean="0"/>
            <a:t>Los discutiremos en las siguientes transparencias </a:t>
          </a:r>
          <a:endParaRPr lang="es-ES" altLang="es-AR" dirty="0"/>
        </a:p>
      </dgm:t>
    </dgm:pt>
    <dgm:pt modelId="{95B2E599-7E2E-4BC0-A866-51C0140D4E11}" type="parTrans" cxnId="{472FDE9F-D04D-4286-AA5D-8CFC2A69F925}">
      <dgm:prSet/>
      <dgm:spPr/>
      <dgm:t>
        <a:bodyPr/>
        <a:lstStyle/>
        <a:p>
          <a:endParaRPr lang="es-AR"/>
        </a:p>
      </dgm:t>
    </dgm:pt>
    <dgm:pt modelId="{E988B281-72FC-47B0-BD40-CB0EBA0A5A6E}" type="sibTrans" cxnId="{472FDE9F-D04D-4286-AA5D-8CFC2A69F925}">
      <dgm:prSet/>
      <dgm:spPr/>
      <dgm:t>
        <a:bodyPr/>
        <a:lstStyle/>
        <a:p>
          <a:endParaRPr lang="es-AR"/>
        </a:p>
      </dgm:t>
    </dgm:pt>
    <dgm:pt modelId="{F73F5CAD-7A79-4EA9-809B-D0EBF3FB74F3}" type="pres">
      <dgm:prSet presAssocID="{99060AB2-3359-4DCF-931A-40800A1932FE}" presName="linear" presStyleCnt="0">
        <dgm:presLayoutVars>
          <dgm:dir/>
          <dgm:animLvl val="lvl"/>
          <dgm:resizeHandles val="exact"/>
        </dgm:presLayoutVars>
      </dgm:prSet>
      <dgm:spPr/>
      <dgm:t>
        <a:bodyPr/>
        <a:lstStyle/>
        <a:p>
          <a:endParaRPr lang="es-AR"/>
        </a:p>
      </dgm:t>
    </dgm:pt>
    <dgm:pt modelId="{42415E49-CEF6-47FD-AF5D-B3AD32DB5451}" type="pres">
      <dgm:prSet presAssocID="{4BB751FC-1C42-4601-BE89-363B4656D288}" presName="parentLin" presStyleCnt="0"/>
      <dgm:spPr/>
    </dgm:pt>
    <dgm:pt modelId="{F4FDD1B7-BFEA-4381-9A17-03A36F66EBB9}" type="pres">
      <dgm:prSet presAssocID="{4BB751FC-1C42-4601-BE89-363B4656D288}" presName="parentLeftMargin" presStyleLbl="node1" presStyleIdx="0" presStyleCnt="2"/>
      <dgm:spPr/>
      <dgm:t>
        <a:bodyPr/>
        <a:lstStyle/>
        <a:p>
          <a:endParaRPr lang="es-AR"/>
        </a:p>
      </dgm:t>
    </dgm:pt>
    <dgm:pt modelId="{58F99FF7-6C1D-44D0-8BAD-CE61FD0687B9}" type="pres">
      <dgm:prSet presAssocID="{4BB751FC-1C42-4601-BE89-363B4656D288}" presName="parentText" presStyleLbl="node1" presStyleIdx="0" presStyleCnt="2">
        <dgm:presLayoutVars>
          <dgm:chMax val="0"/>
          <dgm:bulletEnabled val="1"/>
        </dgm:presLayoutVars>
      </dgm:prSet>
      <dgm:spPr/>
      <dgm:t>
        <a:bodyPr/>
        <a:lstStyle/>
        <a:p>
          <a:endParaRPr lang="es-AR"/>
        </a:p>
      </dgm:t>
    </dgm:pt>
    <dgm:pt modelId="{BD32DEDC-E323-42DE-896C-435F66609AD1}" type="pres">
      <dgm:prSet presAssocID="{4BB751FC-1C42-4601-BE89-363B4656D288}" presName="negativeSpace" presStyleCnt="0"/>
      <dgm:spPr/>
    </dgm:pt>
    <dgm:pt modelId="{64D71DE5-46B5-49FF-B0B4-7BB98DE6CD47}" type="pres">
      <dgm:prSet presAssocID="{4BB751FC-1C42-4601-BE89-363B4656D288}" presName="childText" presStyleLbl="conFgAcc1" presStyleIdx="0" presStyleCnt="2">
        <dgm:presLayoutVars>
          <dgm:bulletEnabled val="1"/>
        </dgm:presLayoutVars>
      </dgm:prSet>
      <dgm:spPr/>
      <dgm:t>
        <a:bodyPr/>
        <a:lstStyle/>
        <a:p>
          <a:endParaRPr lang="es-AR"/>
        </a:p>
      </dgm:t>
    </dgm:pt>
    <dgm:pt modelId="{541FFEBA-D40C-4CCA-90F1-4D21BB4512D8}" type="pres">
      <dgm:prSet presAssocID="{18FD1BB6-C944-44CB-9DE3-70EDD8037A64}" presName="spaceBetweenRectangles" presStyleCnt="0"/>
      <dgm:spPr/>
    </dgm:pt>
    <dgm:pt modelId="{9316C653-0A20-42CB-8C39-43900E14DE0E}" type="pres">
      <dgm:prSet presAssocID="{24BE7A51-A5B7-40E5-9B56-9C3C986035A9}" presName="parentLin" presStyleCnt="0"/>
      <dgm:spPr/>
    </dgm:pt>
    <dgm:pt modelId="{A552F0C3-9C06-49BE-BFA8-570102AE6603}" type="pres">
      <dgm:prSet presAssocID="{24BE7A51-A5B7-40E5-9B56-9C3C986035A9}" presName="parentLeftMargin" presStyleLbl="node1" presStyleIdx="0" presStyleCnt="2"/>
      <dgm:spPr/>
      <dgm:t>
        <a:bodyPr/>
        <a:lstStyle/>
        <a:p>
          <a:endParaRPr lang="es-AR"/>
        </a:p>
      </dgm:t>
    </dgm:pt>
    <dgm:pt modelId="{7A3DCF21-5BF1-4D24-A9BD-66236FF94E66}" type="pres">
      <dgm:prSet presAssocID="{24BE7A51-A5B7-40E5-9B56-9C3C986035A9}" presName="parentText" presStyleLbl="node1" presStyleIdx="1" presStyleCnt="2">
        <dgm:presLayoutVars>
          <dgm:chMax val="0"/>
          <dgm:bulletEnabled val="1"/>
        </dgm:presLayoutVars>
      </dgm:prSet>
      <dgm:spPr/>
      <dgm:t>
        <a:bodyPr/>
        <a:lstStyle/>
        <a:p>
          <a:endParaRPr lang="es-AR"/>
        </a:p>
      </dgm:t>
    </dgm:pt>
    <dgm:pt modelId="{939E3165-558A-4508-BB80-568C4E3B7143}" type="pres">
      <dgm:prSet presAssocID="{24BE7A51-A5B7-40E5-9B56-9C3C986035A9}" presName="negativeSpace" presStyleCnt="0"/>
      <dgm:spPr/>
    </dgm:pt>
    <dgm:pt modelId="{F2651DB6-08B2-430B-A4F2-2CD2C0CC8B89}" type="pres">
      <dgm:prSet presAssocID="{24BE7A51-A5B7-40E5-9B56-9C3C986035A9}" presName="childText" presStyleLbl="conFgAcc1" presStyleIdx="1" presStyleCnt="2">
        <dgm:presLayoutVars>
          <dgm:bulletEnabled val="1"/>
        </dgm:presLayoutVars>
      </dgm:prSet>
      <dgm:spPr/>
    </dgm:pt>
  </dgm:ptLst>
  <dgm:cxnLst>
    <dgm:cxn modelId="{34205014-20B4-4088-9B9A-CC6E348B98CA}" type="presOf" srcId="{1F0BBCC5-62C2-4AFA-8A66-89F7AF59289D}" destId="{64D71DE5-46B5-49FF-B0B4-7BB98DE6CD47}" srcOrd="0" destOrd="1" presId="urn:microsoft.com/office/officeart/2005/8/layout/list1"/>
    <dgm:cxn modelId="{4929679C-2230-46F5-B09C-27CFEF19E8E9}" type="presOf" srcId="{24BE7A51-A5B7-40E5-9B56-9C3C986035A9}" destId="{A552F0C3-9C06-49BE-BFA8-570102AE6603}" srcOrd="0" destOrd="0" presId="urn:microsoft.com/office/officeart/2005/8/layout/list1"/>
    <dgm:cxn modelId="{B48B788F-CA62-4116-86A6-6AD9DE416DD2}" type="presOf" srcId="{99060AB2-3359-4DCF-931A-40800A1932FE}" destId="{F73F5CAD-7A79-4EA9-809B-D0EBF3FB74F3}" srcOrd="0" destOrd="0" presId="urn:microsoft.com/office/officeart/2005/8/layout/list1"/>
    <dgm:cxn modelId="{D9FFAEFF-00E9-4CB3-AEE6-231E36CE3112}" srcId="{4BB751FC-1C42-4601-BE89-363B4656D288}" destId="{976EAF42-7218-456F-9BE4-BAFE2F52CFAE}" srcOrd="2" destOrd="0" parTransId="{C7D19D22-D321-464B-B06E-D1CDEEBA8BC9}" sibTransId="{EB6D76F5-620E-4F5B-B1FB-2998C7D6AE35}"/>
    <dgm:cxn modelId="{F2AB8C7D-0811-4E83-92BB-681DB569A61F}" srcId="{4BB751FC-1C42-4601-BE89-363B4656D288}" destId="{1F0BBCC5-62C2-4AFA-8A66-89F7AF59289D}" srcOrd="1" destOrd="0" parTransId="{0690F824-F759-4A76-BDDA-F0E683577E20}" sibTransId="{7CCF3062-6713-4A81-890B-62D098A1FD1D}"/>
    <dgm:cxn modelId="{5A82FDA2-6995-4130-8EF1-E7BCCDBCEA7F}" srcId="{4BB751FC-1C42-4601-BE89-363B4656D288}" destId="{A974A952-0C39-4213-9336-09080B29BA47}" srcOrd="0" destOrd="0" parTransId="{9E17BD52-913B-4280-8FD4-58D972B3C271}" sibTransId="{A4F66911-5D2A-4836-8DC0-FC70C1697F73}"/>
    <dgm:cxn modelId="{71F04C73-DCE7-40A1-B135-3F2C3804DE78}" srcId="{4BB751FC-1C42-4601-BE89-363B4656D288}" destId="{EB53BA4D-55D1-4DCF-B6C0-BC80750D1747}" srcOrd="3" destOrd="0" parTransId="{40F49115-7431-4B94-B997-667EC708DB84}" sibTransId="{B7AB1112-0CEA-4C21-8C38-118E057DE64D}"/>
    <dgm:cxn modelId="{0CAB34E0-45F4-4B42-801B-669727A26163}" type="presOf" srcId="{EB53BA4D-55D1-4DCF-B6C0-BC80750D1747}" destId="{64D71DE5-46B5-49FF-B0B4-7BB98DE6CD47}" srcOrd="0" destOrd="3" presId="urn:microsoft.com/office/officeart/2005/8/layout/list1"/>
    <dgm:cxn modelId="{E542249C-AC14-424E-BD90-3242F63F93E4}" type="presOf" srcId="{976EAF42-7218-456F-9BE4-BAFE2F52CFAE}" destId="{64D71DE5-46B5-49FF-B0B4-7BB98DE6CD47}" srcOrd="0" destOrd="2" presId="urn:microsoft.com/office/officeart/2005/8/layout/list1"/>
    <dgm:cxn modelId="{472FDE9F-D04D-4286-AA5D-8CFC2A69F925}" srcId="{99060AB2-3359-4DCF-931A-40800A1932FE}" destId="{24BE7A51-A5B7-40E5-9B56-9C3C986035A9}" srcOrd="1" destOrd="0" parTransId="{95B2E599-7E2E-4BC0-A866-51C0140D4E11}" sibTransId="{E988B281-72FC-47B0-BD40-CB0EBA0A5A6E}"/>
    <dgm:cxn modelId="{2596668B-5D4F-4034-8BFB-96886B7A7861}" type="presOf" srcId="{4BB751FC-1C42-4601-BE89-363B4656D288}" destId="{58F99FF7-6C1D-44D0-8BAD-CE61FD0687B9}" srcOrd="1" destOrd="0" presId="urn:microsoft.com/office/officeart/2005/8/layout/list1"/>
    <dgm:cxn modelId="{5BE311B5-34A9-4231-9178-6211EB9E04C1}" type="presOf" srcId="{A974A952-0C39-4213-9336-09080B29BA47}" destId="{64D71DE5-46B5-49FF-B0B4-7BB98DE6CD47}" srcOrd="0" destOrd="0" presId="urn:microsoft.com/office/officeart/2005/8/layout/list1"/>
    <dgm:cxn modelId="{E826548C-E32F-4DED-8513-5D39D9F07759}" type="presOf" srcId="{4BB751FC-1C42-4601-BE89-363B4656D288}" destId="{F4FDD1B7-BFEA-4381-9A17-03A36F66EBB9}" srcOrd="0" destOrd="0" presId="urn:microsoft.com/office/officeart/2005/8/layout/list1"/>
    <dgm:cxn modelId="{3C6BAA7E-2F51-4332-B620-9BC1EAF343E8}" srcId="{99060AB2-3359-4DCF-931A-40800A1932FE}" destId="{4BB751FC-1C42-4601-BE89-363B4656D288}" srcOrd="0" destOrd="0" parTransId="{2FA27C16-8EB0-421E-80E9-C7AA87EF6E7C}" sibTransId="{18FD1BB6-C944-44CB-9DE3-70EDD8037A64}"/>
    <dgm:cxn modelId="{716D81CC-F6EE-4A68-8247-ED91881F76FC}" type="presOf" srcId="{24BE7A51-A5B7-40E5-9B56-9C3C986035A9}" destId="{7A3DCF21-5BF1-4D24-A9BD-66236FF94E66}" srcOrd="1" destOrd="0" presId="urn:microsoft.com/office/officeart/2005/8/layout/list1"/>
    <dgm:cxn modelId="{7004BF70-0649-4F5C-AFBA-8C5247E1CA33}" type="presParOf" srcId="{F73F5CAD-7A79-4EA9-809B-D0EBF3FB74F3}" destId="{42415E49-CEF6-47FD-AF5D-B3AD32DB5451}" srcOrd="0" destOrd="0" presId="urn:microsoft.com/office/officeart/2005/8/layout/list1"/>
    <dgm:cxn modelId="{3F27E4C4-DBC7-4353-B0DA-3B51B4CEC41F}" type="presParOf" srcId="{42415E49-CEF6-47FD-AF5D-B3AD32DB5451}" destId="{F4FDD1B7-BFEA-4381-9A17-03A36F66EBB9}" srcOrd="0" destOrd="0" presId="urn:microsoft.com/office/officeart/2005/8/layout/list1"/>
    <dgm:cxn modelId="{1D192C71-2428-4EAB-9C99-6651639887C7}" type="presParOf" srcId="{42415E49-CEF6-47FD-AF5D-B3AD32DB5451}" destId="{58F99FF7-6C1D-44D0-8BAD-CE61FD0687B9}" srcOrd="1" destOrd="0" presId="urn:microsoft.com/office/officeart/2005/8/layout/list1"/>
    <dgm:cxn modelId="{82031CF9-DA22-4645-8340-3B7A30EB2AAC}" type="presParOf" srcId="{F73F5CAD-7A79-4EA9-809B-D0EBF3FB74F3}" destId="{BD32DEDC-E323-42DE-896C-435F66609AD1}" srcOrd="1" destOrd="0" presId="urn:microsoft.com/office/officeart/2005/8/layout/list1"/>
    <dgm:cxn modelId="{1C11EFB5-CBE0-44B9-BC38-67F5BBDC35B4}" type="presParOf" srcId="{F73F5CAD-7A79-4EA9-809B-D0EBF3FB74F3}" destId="{64D71DE5-46B5-49FF-B0B4-7BB98DE6CD47}" srcOrd="2" destOrd="0" presId="urn:microsoft.com/office/officeart/2005/8/layout/list1"/>
    <dgm:cxn modelId="{4CAC35B2-195B-4694-B4C8-DB37D778607F}" type="presParOf" srcId="{F73F5CAD-7A79-4EA9-809B-D0EBF3FB74F3}" destId="{541FFEBA-D40C-4CCA-90F1-4D21BB4512D8}" srcOrd="3" destOrd="0" presId="urn:microsoft.com/office/officeart/2005/8/layout/list1"/>
    <dgm:cxn modelId="{7A28B676-D7F6-442D-B2AC-98865A8F2AF3}" type="presParOf" srcId="{F73F5CAD-7A79-4EA9-809B-D0EBF3FB74F3}" destId="{9316C653-0A20-42CB-8C39-43900E14DE0E}" srcOrd="4" destOrd="0" presId="urn:microsoft.com/office/officeart/2005/8/layout/list1"/>
    <dgm:cxn modelId="{1150CC00-2F22-4AE4-852F-11F389F7899B}" type="presParOf" srcId="{9316C653-0A20-42CB-8C39-43900E14DE0E}" destId="{A552F0C3-9C06-49BE-BFA8-570102AE6603}" srcOrd="0" destOrd="0" presId="urn:microsoft.com/office/officeart/2005/8/layout/list1"/>
    <dgm:cxn modelId="{208D4DDD-E973-46E0-B510-5BB9BA6AD0B5}" type="presParOf" srcId="{9316C653-0A20-42CB-8C39-43900E14DE0E}" destId="{7A3DCF21-5BF1-4D24-A9BD-66236FF94E66}" srcOrd="1" destOrd="0" presId="urn:microsoft.com/office/officeart/2005/8/layout/list1"/>
    <dgm:cxn modelId="{4E2678AA-5D83-4465-9A01-6886A936279C}" type="presParOf" srcId="{F73F5CAD-7A79-4EA9-809B-D0EBF3FB74F3}" destId="{939E3165-558A-4508-BB80-568C4E3B7143}" srcOrd="5" destOrd="0" presId="urn:microsoft.com/office/officeart/2005/8/layout/list1"/>
    <dgm:cxn modelId="{0CEAACE3-5798-413F-BBA1-02E1EBDCC6EC}" type="presParOf" srcId="{F73F5CAD-7A79-4EA9-809B-D0EBF3FB74F3}" destId="{F2651DB6-08B2-430B-A4F2-2CD2C0CC8B8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97BE1F-741D-4BDA-8636-277DE85662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E0545B4A-7690-473A-80B4-EE9178445E25}">
      <dgm:prSet phldrT="[Texto]"/>
      <dgm:spPr/>
      <dgm:t>
        <a:bodyPr/>
        <a:lstStyle/>
        <a:p>
          <a:r>
            <a:rPr lang="es-ES_tradnl" altLang="es-AR" smtClean="0"/>
            <a:t>Este problema involucra utilizar al mismo tiempo varios archivos de datos.</a:t>
          </a:r>
          <a:endParaRPr lang="es-AR" dirty="0"/>
        </a:p>
      </dgm:t>
    </dgm:pt>
    <dgm:pt modelId="{2896C4A2-0EE5-4C48-9ADC-693B04017A2A}" type="parTrans" cxnId="{6222979A-2330-4E83-AAC1-FCA37119344D}">
      <dgm:prSet/>
      <dgm:spPr/>
      <dgm:t>
        <a:bodyPr/>
        <a:lstStyle/>
        <a:p>
          <a:endParaRPr lang="es-AR"/>
        </a:p>
      </dgm:t>
    </dgm:pt>
    <dgm:pt modelId="{9C8506F1-5AAA-4ADC-9F35-F4DBBF58AD33}" type="sibTrans" cxnId="{6222979A-2330-4E83-AAC1-FCA37119344D}">
      <dgm:prSet/>
      <dgm:spPr/>
      <dgm:t>
        <a:bodyPr/>
        <a:lstStyle/>
        <a:p>
          <a:endParaRPr lang="es-AR"/>
        </a:p>
      </dgm:t>
    </dgm:pt>
    <dgm:pt modelId="{569781A3-517B-493F-855A-47733D6671D4}">
      <dgm:prSet/>
      <dgm:spPr/>
      <dgm:t>
        <a:bodyPr/>
        <a:lstStyle/>
        <a:p>
          <a:r>
            <a:rPr lang="es-ES_tradnl" altLang="es-AR" dirty="0" smtClean="0"/>
            <a:t>Se denomina maestro al archivo que resume un determinado conjunto de datos.</a:t>
          </a:r>
          <a:endParaRPr lang="es-ES_tradnl" altLang="es-AR" dirty="0"/>
        </a:p>
      </dgm:t>
    </dgm:pt>
    <dgm:pt modelId="{D465ADD7-578A-4586-9498-CE058740916D}" type="parTrans" cxnId="{1E958FE4-6780-4EC0-8AFB-996DBB5EEB5A}">
      <dgm:prSet/>
      <dgm:spPr/>
      <dgm:t>
        <a:bodyPr/>
        <a:lstStyle/>
        <a:p>
          <a:endParaRPr lang="es-AR"/>
        </a:p>
      </dgm:t>
    </dgm:pt>
    <dgm:pt modelId="{4615C93A-555C-4B40-8FF3-39474D3A5F86}" type="sibTrans" cxnId="{1E958FE4-6780-4EC0-8AFB-996DBB5EEB5A}">
      <dgm:prSet/>
      <dgm:spPr/>
      <dgm:t>
        <a:bodyPr/>
        <a:lstStyle/>
        <a:p>
          <a:endParaRPr lang="es-AR"/>
        </a:p>
      </dgm:t>
    </dgm:pt>
    <dgm:pt modelId="{2BEA5009-8AA8-4612-AB4B-62F5F6C61F02}">
      <dgm:prSet/>
      <dgm:spPr/>
      <dgm:t>
        <a:bodyPr/>
        <a:lstStyle/>
        <a:p>
          <a:r>
            <a:rPr lang="es-ES_tradnl" altLang="es-AR" smtClean="0"/>
            <a:t>Se denomina detalle al que agrupa información que se utilizará para modificar el contenido del archivo maestro. </a:t>
          </a:r>
          <a:endParaRPr lang="es-ES_tradnl" altLang="es-AR" dirty="0"/>
        </a:p>
      </dgm:t>
    </dgm:pt>
    <dgm:pt modelId="{A8A74EC6-629D-4876-892F-A2361C44909C}" type="parTrans" cxnId="{294396A7-754A-4561-B45A-65759A56F3AC}">
      <dgm:prSet/>
      <dgm:spPr/>
      <dgm:t>
        <a:bodyPr/>
        <a:lstStyle/>
        <a:p>
          <a:endParaRPr lang="es-AR"/>
        </a:p>
      </dgm:t>
    </dgm:pt>
    <dgm:pt modelId="{E91D4279-5919-4215-B4D2-BA7D6375C3A6}" type="sibTrans" cxnId="{294396A7-754A-4561-B45A-65759A56F3AC}">
      <dgm:prSet/>
      <dgm:spPr/>
      <dgm:t>
        <a:bodyPr/>
        <a:lstStyle/>
        <a:p>
          <a:endParaRPr lang="es-AR"/>
        </a:p>
      </dgm:t>
    </dgm:pt>
    <dgm:pt modelId="{71DF74C0-9BDB-485A-BE9C-23C1107AFF2F}">
      <dgm:prSet/>
      <dgm:spPr/>
      <dgm:t>
        <a:bodyPr/>
        <a:lstStyle/>
        <a:p>
          <a:r>
            <a:rPr lang="es-ES_tradnl" altLang="es-AR" dirty="0" smtClean="0"/>
            <a:t>En general</a:t>
          </a:r>
          <a:endParaRPr lang="es-ES_tradnl" altLang="es-AR" dirty="0"/>
        </a:p>
      </dgm:t>
    </dgm:pt>
    <dgm:pt modelId="{5287EB70-B107-4913-9AB2-8940E1633A32}" type="parTrans" cxnId="{5850D2C7-7E57-4A85-97F4-62F3A8514182}">
      <dgm:prSet/>
      <dgm:spPr/>
      <dgm:t>
        <a:bodyPr/>
        <a:lstStyle/>
        <a:p>
          <a:endParaRPr lang="es-AR"/>
        </a:p>
      </dgm:t>
    </dgm:pt>
    <dgm:pt modelId="{ECE21E29-23CB-4079-872B-0B43774DDD40}" type="sibTrans" cxnId="{5850D2C7-7E57-4A85-97F4-62F3A8514182}">
      <dgm:prSet/>
      <dgm:spPr/>
      <dgm:t>
        <a:bodyPr/>
        <a:lstStyle/>
        <a:p>
          <a:endParaRPr lang="es-AR"/>
        </a:p>
      </dgm:t>
    </dgm:pt>
    <dgm:pt modelId="{2FDE1791-BDCE-4A5F-962E-8923702D3F36}">
      <dgm:prSet/>
      <dgm:spPr/>
      <dgm:t>
        <a:bodyPr/>
        <a:lstStyle/>
        <a:p>
          <a:r>
            <a:rPr lang="es-ES_tradnl" altLang="es-AR" dirty="0" smtClean="0"/>
            <a:t>Un maestro</a:t>
          </a:r>
          <a:endParaRPr lang="es-ES_tradnl" altLang="es-AR" dirty="0"/>
        </a:p>
      </dgm:t>
    </dgm:pt>
    <dgm:pt modelId="{3FAF1256-6112-4128-B485-A43BFFEB38DB}" type="parTrans" cxnId="{394B5A1F-047C-4406-97AC-FF52E617ED2F}">
      <dgm:prSet/>
      <dgm:spPr/>
      <dgm:t>
        <a:bodyPr/>
        <a:lstStyle/>
        <a:p>
          <a:endParaRPr lang="es-AR"/>
        </a:p>
      </dgm:t>
    </dgm:pt>
    <dgm:pt modelId="{FF4C13EB-0CB4-434F-B610-1C72FC79E724}" type="sibTrans" cxnId="{394B5A1F-047C-4406-97AC-FF52E617ED2F}">
      <dgm:prSet/>
      <dgm:spPr/>
      <dgm:t>
        <a:bodyPr/>
        <a:lstStyle/>
        <a:p>
          <a:endParaRPr lang="es-AR"/>
        </a:p>
      </dgm:t>
    </dgm:pt>
    <dgm:pt modelId="{91C9C280-EC26-4FCC-AA9D-7D1F4DF7BFD7}">
      <dgm:prSet/>
      <dgm:spPr/>
      <dgm:t>
        <a:bodyPr/>
        <a:lstStyle/>
        <a:p>
          <a:r>
            <a:rPr lang="es-ES_tradnl" altLang="es-AR" dirty="0" smtClean="0"/>
            <a:t>N detalles.</a:t>
          </a:r>
          <a:endParaRPr lang="es-ES_tradnl" altLang="es-AR" dirty="0"/>
        </a:p>
      </dgm:t>
    </dgm:pt>
    <dgm:pt modelId="{2A4747F4-6A7A-4E79-9B7B-7E2FD0E6129A}" type="parTrans" cxnId="{55B5BE71-9895-48ED-B0C4-EF9A78919679}">
      <dgm:prSet/>
      <dgm:spPr/>
      <dgm:t>
        <a:bodyPr/>
        <a:lstStyle/>
        <a:p>
          <a:endParaRPr lang="es-AR"/>
        </a:p>
      </dgm:t>
    </dgm:pt>
    <dgm:pt modelId="{B78672D3-63A5-468C-BAE9-6C95F142F471}" type="sibTrans" cxnId="{55B5BE71-9895-48ED-B0C4-EF9A78919679}">
      <dgm:prSet/>
      <dgm:spPr/>
      <dgm:t>
        <a:bodyPr/>
        <a:lstStyle/>
        <a:p>
          <a:endParaRPr lang="es-AR"/>
        </a:p>
      </dgm:t>
    </dgm:pt>
    <dgm:pt modelId="{E8E4BD46-7575-45B7-A934-A524569173B8}">
      <dgm:prSet/>
      <dgm:spPr/>
      <dgm:t>
        <a:bodyPr/>
        <a:lstStyle/>
        <a:p>
          <a:r>
            <a:rPr lang="es-ES_tradnl" altLang="es-AR" smtClean="0"/>
            <a:t>Consideraciones del proceso (precondiciones)</a:t>
          </a:r>
          <a:endParaRPr lang="es-ES_tradnl" altLang="es-AR" dirty="0"/>
        </a:p>
      </dgm:t>
    </dgm:pt>
    <dgm:pt modelId="{F18F6E34-88E2-4DD9-91FD-C9EBCDE38C88}" type="parTrans" cxnId="{D6219A49-AEF6-49B4-957C-2D90CB34F290}">
      <dgm:prSet/>
      <dgm:spPr/>
    </dgm:pt>
    <dgm:pt modelId="{D6369D2A-B969-4D8C-B323-218C403EE4D7}" type="sibTrans" cxnId="{D6219A49-AEF6-49B4-957C-2D90CB34F290}">
      <dgm:prSet/>
      <dgm:spPr/>
    </dgm:pt>
    <dgm:pt modelId="{0415F342-BA91-47CC-A2C8-34FAF9E5F697}">
      <dgm:prSet/>
      <dgm:spPr/>
      <dgm:t>
        <a:bodyPr/>
        <a:lstStyle/>
        <a:p>
          <a:r>
            <a:rPr lang="es-ES_tradnl" altLang="es-AR" dirty="0" smtClean="0"/>
            <a:t>Ambos archivos (maestro y detalle) están ordenados por el mismo criterio</a:t>
          </a:r>
          <a:endParaRPr lang="es-ES_tradnl" altLang="es-AR" dirty="0"/>
        </a:p>
      </dgm:t>
    </dgm:pt>
    <dgm:pt modelId="{9651CBAA-52BB-4599-A807-8FEC15D3CF4B}" type="parTrans" cxnId="{338F6898-14D8-46D2-A4C1-AC5153367FE0}">
      <dgm:prSet/>
      <dgm:spPr/>
      <dgm:t>
        <a:bodyPr/>
        <a:lstStyle/>
        <a:p>
          <a:endParaRPr lang="es-AR"/>
        </a:p>
      </dgm:t>
    </dgm:pt>
    <dgm:pt modelId="{9C968D47-E80B-447F-9A7A-5B580311BC47}" type="sibTrans" cxnId="{338F6898-14D8-46D2-A4C1-AC5153367FE0}">
      <dgm:prSet/>
      <dgm:spPr/>
      <dgm:t>
        <a:bodyPr/>
        <a:lstStyle/>
        <a:p>
          <a:endParaRPr lang="es-AR"/>
        </a:p>
      </dgm:t>
    </dgm:pt>
    <dgm:pt modelId="{CC2B6C49-32B7-4F07-AA10-4ADD1C709719}">
      <dgm:prSet/>
      <dgm:spPr/>
      <dgm:t>
        <a:bodyPr/>
        <a:lstStyle/>
        <a:p>
          <a:r>
            <a:rPr lang="es-ES_tradnl" altLang="es-AR" dirty="0" smtClean="0"/>
            <a:t>En el archivo detalle solo aparecen empleados que existen en el archivo maestro</a:t>
          </a:r>
          <a:endParaRPr lang="es-ES_tradnl" altLang="es-AR" dirty="0"/>
        </a:p>
      </dgm:t>
    </dgm:pt>
    <dgm:pt modelId="{6D920C9F-7FB0-47D5-A315-DEBC13344515}" type="parTrans" cxnId="{93755BB3-E6F9-4FC1-A844-6F3AC60DC837}">
      <dgm:prSet/>
      <dgm:spPr/>
      <dgm:t>
        <a:bodyPr/>
        <a:lstStyle/>
        <a:p>
          <a:endParaRPr lang="es-AR"/>
        </a:p>
      </dgm:t>
    </dgm:pt>
    <dgm:pt modelId="{7DA7030F-0A91-4AC8-B036-83FC3B332222}" type="sibTrans" cxnId="{93755BB3-E6F9-4FC1-A844-6F3AC60DC837}">
      <dgm:prSet/>
      <dgm:spPr/>
      <dgm:t>
        <a:bodyPr/>
        <a:lstStyle/>
        <a:p>
          <a:endParaRPr lang="es-AR"/>
        </a:p>
      </dgm:t>
    </dgm:pt>
    <dgm:pt modelId="{D502A228-0E82-4BC3-B095-F014D6A061E5}">
      <dgm:prSet/>
      <dgm:spPr/>
      <dgm:t>
        <a:bodyPr/>
        <a:lstStyle/>
        <a:p>
          <a:r>
            <a:rPr lang="es-ES_tradnl" altLang="es-AR" dirty="0" smtClean="0"/>
            <a:t>Cada empleado del archivo maestro a lo sumo puede aparecer una vez en el archivo detalle</a:t>
          </a:r>
          <a:endParaRPr lang="es-ES" altLang="es-AR" dirty="0"/>
        </a:p>
      </dgm:t>
    </dgm:pt>
    <dgm:pt modelId="{991CECDE-DFCD-4125-BAC2-DC36E9B02461}" type="parTrans" cxnId="{CEF3AAB7-E675-4530-AA06-4C60F1262BF2}">
      <dgm:prSet/>
      <dgm:spPr/>
      <dgm:t>
        <a:bodyPr/>
        <a:lstStyle/>
        <a:p>
          <a:endParaRPr lang="es-AR"/>
        </a:p>
      </dgm:t>
    </dgm:pt>
    <dgm:pt modelId="{CE43C1A5-5935-44B5-850B-8F6D6B83558D}" type="sibTrans" cxnId="{CEF3AAB7-E675-4530-AA06-4C60F1262BF2}">
      <dgm:prSet/>
      <dgm:spPr/>
      <dgm:t>
        <a:bodyPr/>
        <a:lstStyle/>
        <a:p>
          <a:endParaRPr lang="es-AR"/>
        </a:p>
      </dgm:t>
    </dgm:pt>
    <dgm:pt modelId="{2AEE79C8-8287-44D5-91FC-75A5631C1E20}" type="pres">
      <dgm:prSet presAssocID="{5397BE1F-741D-4BDA-8636-277DE85662EC}" presName="linear" presStyleCnt="0">
        <dgm:presLayoutVars>
          <dgm:animLvl val="lvl"/>
          <dgm:resizeHandles val="exact"/>
        </dgm:presLayoutVars>
      </dgm:prSet>
      <dgm:spPr/>
      <dgm:t>
        <a:bodyPr/>
        <a:lstStyle/>
        <a:p>
          <a:endParaRPr lang="es-AR"/>
        </a:p>
      </dgm:t>
    </dgm:pt>
    <dgm:pt modelId="{C3C1E8B1-AA66-4E74-8B5C-D4997694072A}" type="pres">
      <dgm:prSet presAssocID="{E0545B4A-7690-473A-80B4-EE9178445E25}" presName="parentText" presStyleLbl="node1" presStyleIdx="0" presStyleCnt="2">
        <dgm:presLayoutVars>
          <dgm:chMax val="0"/>
          <dgm:bulletEnabled val="1"/>
        </dgm:presLayoutVars>
      </dgm:prSet>
      <dgm:spPr/>
      <dgm:t>
        <a:bodyPr/>
        <a:lstStyle/>
        <a:p>
          <a:endParaRPr lang="es-AR"/>
        </a:p>
      </dgm:t>
    </dgm:pt>
    <dgm:pt modelId="{475E95CE-557F-4809-81D3-E26B1171DC93}" type="pres">
      <dgm:prSet presAssocID="{E0545B4A-7690-473A-80B4-EE9178445E25}" presName="childText" presStyleLbl="revTx" presStyleIdx="0" presStyleCnt="2">
        <dgm:presLayoutVars>
          <dgm:bulletEnabled val="1"/>
        </dgm:presLayoutVars>
      </dgm:prSet>
      <dgm:spPr/>
      <dgm:t>
        <a:bodyPr/>
        <a:lstStyle/>
        <a:p>
          <a:endParaRPr lang="es-AR"/>
        </a:p>
      </dgm:t>
    </dgm:pt>
    <dgm:pt modelId="{235689E0-F459-4047-81F6-4816647654E6}" type="pres">
      <dgm:prSet presAssocID="{E8E4BD46-7575-45B7-A934-A524569173B8}" presName="parentText" presStyleLbl="node1" presStyleIdx="1" presStyleCnt="2">
        <dgm:presLayoutVars>
          <dgm:chMax val="0"/>
          <dgm:bulletEnabled val="1"/>
        </dgm:presLayoutVars>
      </dgm:prSet>
      <dgm:spPr/>
      <dgm:t>
        <a:bodyPr/>
        <a:lstStyle/>
        <a:p>
          <a:endParaRPr lang="es-AR"/>
        </a:p>
      </dgm:t>
    </dgm:pt>
    <dgm:pt modelId="{D41F7A11-6343-4E91-A1B2-578112687BB2}" type="pres">
      <dgm:prSet presAssocID="{E8E4BD46-7575-45B7-A934-A524569173B8}" presName="childText" presStyleLbl="revTx" presStyleIdx="1" presStyleCnt="2">
        <dgm:presLayoutVars>
          <dgm:bulletEnabled val="1"/>
        </dgm:presLayoutVars>
      </dgm:prSet>
      <dgm:spPr/>
      <dgm:t>
        <a:bodyPr/>
        <a:lstStyle/>
        <a:p>
          <a:endParaRPr lang="es-AR"/>
        </a:p>
      </dgm:t>
    </dgm:pt>
  </dgm:ptLst>
  <dgm:cxnLst>
    <dgm:cxn modelId="{4CE97846-6D3F-4EEE-9EF0-3239D85667BE}" type="presOf" srcId="{5397BE1F-741D-4BDA-8636-277DE85662EC}" destId="{2AEE79C8-8287-44D5-91FC-75A5631C1E20}" srcOrd="0" destOrd="0" presId="urn:microsoft.com/office/officeart/2005/8/layout/vList2"/>
    <dgm:cxn modelId="{9958D88D-CD2D-4816-AE53-831808E1516E}" type="presOf" srcId="{CC2B6C49-32B7-4F07-AA10-4ADD1C709719}" destId="{D41F7A11-6343-4E91-A1B2-578112687BB2}" srcOrd="0" destOrd="1" presId="urn:microsoft.com/office/officeart/2005/8/layout/vList2"/>
    <dgm:cxn modelId="{D6219A49-AEF6-49B4-957C-2D90CB34F290}" srcId="{5397BE1F-741D-4BDA-8636-277DE85662EC}" destId="{E8E4BD46-7575-45B7-A934-A524569173B8}" srcOrd="1" destOrd="0" parTransId="{F18F6E34-88E2-4DD9-91FD-C9EBCDE38C88}" sibTransId="{D6369D2A-B969-4D8C-B323-218C403EE4D7}"/>
    <dgm:cxn modelId="{6222979A-2330-4E83-AAC1-FCA37119344D}" srcId="{5397BE1F-741D-4BDA-8636-277DE85662EC}" destId="{E0545B4A-7690-473A-80B4-EE9178445E25}" srcOrd="0" destOrd="0" parTransId="{2896C4A2-0EE5-4C48-9ADC-693B04017A2A}" sibTransId="{9C8506F1-5AAA-4ADC-9F35-F4DBBF58AD33}"/>
    <dgm:cxn modelId="{6AD08840-14A0-4E1F-AAD9-524F7B670C44}" type="presOf" srcId="{91C9C280-EC26-4FCC-AA9D-7D1F4DF7BFD7}" destId="{475E95CE-557F-4809-81D3-E26B1171DC93}" srcOrd="0" destOrd="4" presId="urn:microsoft.com/office/officeart/2005/8/layout/vList2"/>
    <dgm:cxn modelId="{584F64DE-2567-44B3-AE9B-4020C609A195}" type="presOf" srcId="{D502A228-0E82-4BC3-B095-F014D6A061E5}" destId="{D41F7A11-6343-4E91-A1B2-578112687BB2}" srcOrd="0" destOrd="2" presId="urn:microsoft.com/office/officeart/2005/8/layout/vList2"/>
    <dgm:cxn modelId="{EB17548B-8C9A-482D-A2C6-848F234B8B70}" type="presOf" srcId="{2BEA5009-8AA8-4612-AB4B-62F5F6C61F02}" destId="{475E95CE-557F-4809-81D3-E26B1171DC93}" srcOrd="0" destOrd="1" presId="urn:microsoft.com/office/officeart/2005/8/layout/vList2"/>
    <dgm:cxn modelId="{7DA8F2AD-FA5F-4143-BC09-A58921E6803F}" type="presOf" srcId="{E8E4BD46-7575-45B7-A934-A524569173B8}" destId="{235689E0-F459-4047-81F6-4816647654E6}" srcOrd="0" destOrd="0" presId="urn:microsoft.com/office/officeart/2005/8/layout/vList2"/>
    <dgm:cxn modelId="{5850D2C7-7E57-4A85-97F4-62F3A8514182}" srcId="{E0545B4A-7690-473A-80B4-EE9178445E25}" destId="{71DF74C0-9BDB-485A-BE9C-23C1107AFF2F}" srcOrd="2" destOrd="0" parTransId="{5287EB70-B107-4913-9AB2-8940E1633A32}" sibTransId="{ECE21E29-23CB-4079-872B-0B43774DDD40}"/>
    <dgm:cxn modelId="{1E958FE4-6780-4EC0-8AFB-996DBB5EEB5A}" srcId="{E0545B4A-7690-473A-80B4-EE9178445E25}" destId="{569781A3-517B-493F-855A-47733D6671D4}" srcOrd="0" destOrd="0" parTransId="{D465ADD7-578A-4586-9498-CE058740916D}" sibTransId="{4615C93A-555C-4B40-8FF3-39474D3A5F86}"/>
    <dgm:cxn modelId="{65735EC8-847C-403D-819C-88D2527135FF}" type="presOf" srcId="{569781A3-517B-493F-855A-47733D6671D4}" destId="{475E95CE-557F-4809-81D3-E26B1171DC93}" srcOrd="0" destOrd="0" presId="urn:microsoft.com/office/officeart/2005/8/layout/vList2"/>
    <dgm:cxn modelId="{394B5A1F-047C-4406-97AC-FF52E617ED2F}" srcId="{71DF74C0-9BDB-485A-BE9C-23C1107AFF2F}" destId="{2FDE1791-BDCE-4A5F-962E-8923702D3F36}" srcOrd="0" destOrd="0" parTransId="{3FAF1256-6112-4128-B485-A43BFFEB38DB}" sibTransId="{FF4C13EB-0CB4-434F-B610-1C72FC79E724}"/>
    <dgm:cxn modelId="{CEF3AAB7-E675-4530-AA06-4C60F1262BF2}" srcId="{E8E4BD46-7575-45B7-A934-A524569173B8}" destId="{D502A228-0E82-4BC3-B095-F014D6A061E5}" srcOrd="2" destOrd="0" parTransId="{991CECDE-DFCD-4125-BAC2-DC36E9B02461}" sibTransId="{CE43C1A5-5935-44B5-850B-8F6D6B83558D}"/>
    <dgm:cxn modelId="{86536DBD-95A4-48FB-A9D0-02163B2872B4}" type="presOf" srcId="{2FDE1791-BDCE-4A5F-962E-8923702D3F36}" destId="{475E95CE-557F-4809-81D3-E26B1171DC93}" srcOrd="0" destOrd="3" presId="urn:microsoft.com/office/officeart/2005/8/layout/vList2"/>
    <dgm:cxn modelId="{93755BB3-E6F9-4FC1-A844-6F3AC60DC837}" srcId="{E8E4BD46-7575-45B7-A934-A524569173B8}" destId="{CC2B6C49-32B7-4F07-AA10-4ADD1C709719}" srcOrd="1" destOrd="0" parTransId="{6D920C9F-7FB0-47D5-A315-DEBC13344515}" sibTransId="{7DA7030F-0A91-4AC8-B036-83FC3B332222}"/>
    <dgm:cxn modelId="{9BB2862B-8427-487C-A341-B4218479161B}" type="presOf" srcId="{0415F342-BA91-47CC-A2C8-34FAF9E5F697}" destId="{D41F7A11-6343-4E91-A1B2-578112687BB2}" srcOrd="0" destOrd="0" presId="urn:microsoft.com/office/officeart/2005/8/layout/vList2"/>
    <dgm:cxn modelId="{920C90A1-3A0A-438E-BB55-417EFCC0D8F3}" type="presOf" srcId="{E0545B4A-7690-473A-80B4-EE9178445E25}" destId="{C3C1E8B1-AA66-4E74-8B5C-D4997694072A}" srcOrd="0" destOrd="0" presId="urn:microsoft.com/office/officeart/2005/8/layout/vList2"/>
    <dgm:cxn modelId="{338F6898-14D8-46D2-A4C1-AC5153367FE0}" srcId="{E8E4BD46-7575-45B7-A934-A524569173B8}" destId="{0415F342-BA91-47CC-A2C8-34FAF9E5F697}" srcOrd="0" destOrd="0" parTransId="{9651CBAA-52BB-4599-A807-8FEC15D3CF4B}" sibTransId="{9C968D47-E80B-447F-9A7A-5B580311BC47}"/>
    <dgm:cxn modelId="{55B5BE71-9895-48ED-B0C4-EF9A78919679}" srcId="{71DF74C0-9BDB-485A-BE9C-23C1107AFF2F}" destId="{91C9C280-EC26-4FCC-AA9D-7D1F4DF7BFD7}" srcOrd="1" destOrd="0" parTransId="{2A4747F4-6A7A-4E79-9B7B-7E2FD0E6129A}" sibTransId="{B78672D3-63A5-468C-BAE9-6C95F142F471}"/>
    <dgm:cxn modelId="{82185DA1-9A47-49B4-9AC8-90E6AA489B05}" type="presOf" srcId="{71DF74C0-9BDB-485A-BE9C-23C1107AFF2F}" destId="{475E95CE-557F-4809-81D3-E26B1171DC93}" srcOrd="0" destOrd="2" presId="urn:microsoft.com/office/officeart/2005/8/layout/vList2"/>
    <dgm:cxn modelId="{294396A7-754A-4561-B45A-65759A56F3AC}" srcId="{E0545B4A-7690-473A-80B4-EE9178445E25}" destId="{2BEA5009-8AA8-4612-AB4B-62F5F6C61F02}" srcOrd="1" destOrd="0" parTransId="{A8A74EC6-629D-4876-892F-A2361C44909C}" sibTransId="{E91D4279-5919-4215-B4D2-BA7D6375C3A6}"/>
    <dgm:cxn modelId="{B97EE444-62D6-4586-B678-A56D2CBC885F}" type="presParOf" srcId="{2AEE79C8-8287-44D5-91FC-75A5631C1E20}" destId="{C3C1E8B1-AA66-4E74-8B5C-D4997694072A}" srcOrd="0" destOrd="0" presId="urn:microsoft.com/office/officeart/2005/8/layout/vList2"/>
    <dgm:cxn modelId="{6365F46F-44DB-4257-B053-113E530B1E2B}" type="presParOf" srcId="{2AEE79C8-8287-44D5-91FC-75A5631C1E20}" destId="{475E95CE-557F-4809-81D3-E26B1171DC93}" srcOrd="1" destOrd="0" presId="urn:microsoft.com/office/officeart/2005/8/layout/vList2"/>
    <dgm:cxn modelId="{A0A89187-B9F1-4B58-8B60-0F0BFE11C6C6}" type="presParOf" srcId="{2AEE79C8-8287-44D5-91FC-75A5631C1E20}" destId="{235689E0-F459-4047-81F6-4816647654E6}" srcOrd="2" destOrd="0" presId="urn:microsoft.com/office/officeart/2005/8/layout/vList2"/>
    <dgm:cxn modelId="{9F88A550-ED8D-4CC9-92E4-0253793D9CFB}" type="presParOf" srcId="{2AEE79C8-8287-44D5-91FC-75A5631C1E20}" destId="{D41F7A11-6343-4E91-A1B2-578112687BB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FAE4544-AF11-41DE-90A7-0F819FE627E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DB42D7B7-86DB-44B4-9AE2-B9790BEA3D32}">
      <dgm:prSet phldrT="[Texto]"/>
      <dgm:spPr/>
      <dgm:t>
        <a:bodyPr/>
        <a:lstStyle/>
        <a:p>
          <a:r>
            <a:rPr lang="es-ES_tradnl" altLang="es-AR" smtClean="0"/>
            <a:t>Precondiciones del ejemplo</a:t>
          </a:r>
          <a:endParaRPr lang="es-AR"/>
        </a:p>
      </dgm:t>
    </dgm:pt>
    <dgm:pt modelId="{3A3717AC-C5CA-4179-99C5-D3A7C8F916CE}" type="parTrans" cxnId="{2F23E6A2-C755-4163-BA3A-4272018EC96B}">
      <dgm:prSet/>
      <dgm:spPr/>
      <dgm:t>
        <a:bodyPr/>
        <a:lstStyle/>
        <a:p>
          <a:endParaRPr lang="es-AR"/>
        </a:p>
      </dgm:t>
    </dgm:pt>
    <dgm:pt modelId="{4A5BF517-D631-4A6D-A84C-0139A713E7CC}" type="sibTrans" cxnId="{2F23E6A2-C755-4163-BA3A-4272018EC96B}">
      <dgm:prSet/>
      <dgm:spPr/>
      <dgm:t>
        <a:bodyPr/>
        <a:lstStyle/>
        <a:p>
          <a:endParaRPr lang="es-AR"/>
        </a:p>
      </dgm:t>
    </dgm:pt>
    <dgm:pt modelId="{366AC49E-3DB8-41B9-AD85-9E4EC0EB2534}">
      <dgm:prSet/>
      <dgm:spPr/>
      <dgm:t>
        <a:bodyPr/>
        <a:lstStyle/>
        <a:p>
          <a:r>
            <a:rPr lang="es-ES_tradnl" altLang="es-AR" smtClean="0"/>
            <a:t>Ambos archivos (maestro y detalle) están ordenados por código del producto)</a:t>
          </a:r>
          <a:endParaRPr lang="es-ES_tradnl" altLang="es-AR" dirty="0"/>
        </a:p>
      </dgm:t>
    </dgm:pt>
    <dgm:pt modelId="{BE0D4626-1C6E-43D9-B91B-007CAD7A3DF2}" type="parTrans" cxnId="{572268BB-8838-454D-AC84-2FFA1193843B}">
      <dgm:prSet/>
      <dgm:spPr/>
      <dgm:t>
        <a:bodyPr/>
        <a:lstStyle/>
        <a:p>
          <a:endParaRPr lang="es-AR"/>
        </a:p>
      </dgm:t>
    </dgm:pt>
    <dgm:pt modelId="{E67B53FE-0246-499A-8BF6-D7423726E0B7}" type="sibTrans" cxnId="{572268BB-8838-454D-AC84-2FFA1193843B}">
      <dgm:prSet/>
      <dgm:spPr/>
      <dgm:t>
        <a:bodyPr/>
        <a:lstStyle/>
        <a:p>
          <a:endParaRPr lang="es-AR"/>
        </a:p>
      </dgm:t>
    </dgm:pt>
    <dgm:pt modelId="{6ABE9284-1E8B-41B6-9584-42E3CB6F3D8F}">
      <dgm:prSet/>
      <dgm:spPr/>
      <dgm:t>
        <a:bodyPr/>
        <a:lstStyle/>
        <a:p>
          <a:r>
            <a:rPr lang="es-ES_tradnl" altLang="es-AR" dirty="0" smtClean="0"/>
            <a:t>En el archivo detalle solo aparecen productos que existen en el archivo maestro</a:t>
          </a:r>
          <a:endParaRPr lang="es-ES_tradnl" altLang="es-AR" dirty="0"/>
        </a:p>
      </dgm:t>
    </dgm:pt>
    <dgm:pt modelId="{4535AC51-46B7-4ADC-99C0-C97487721F13}" type="parTrans" cxnId="{D9EB15EB-BC54-4BF6-941A-CD989EC82018}">
      <dgm:prSet/>
      <dgm:spPr/>
      <dgm:t>
        <a:bodyPr/>
        <a:lstStyle/>
        <a:p>
          <a:endParaRPr lang="es-AR"/>
        </a:p>
      </dgm:t>
    </dgm:pt>
    <dgm:pt modelId="{BF7D144D-4BA0-4822-80B2-280BB1AEC0FC}" type="sibTrans" cxnId="{D9EB15EB-BC54-4BF6-941A-CD989EC82018}">
      <dgm:prSet/>
      <dgm:spPr/>
      <dgm:t>
        <a:bodyPr/>
        <a:lstStyle/>
        <a:p>
          <a:endParaRPr lang="es-AR"/>
        </a:p>
      </dgm:t>
    </dgm:pt>
    <dgm:pt modelId="{66EB4381-BDDC-45E4-BD13-AB9ED070C73D}">
      <dgm:prSet/>
      <dgm:spPr/>
      <dgm:t>
        <a:bodyPr/>
        <a:lstStyle/>
        <a:p>
          <a:r>
            <a:rPr lang="es-ES_tradnl" altLang="es-AR" cap="none" baseline="0" dirty="0" smtClean="0">
              <a:solidFill>
                <a:srgbClr val="C00000"/>
              </a:solidFill>
            </a:rPr>
            <a:t>Cada producto del maestro puede ser, a lo largo del día, vendido más de una vez, por lo tanto, en el archivo detalle pueden existir varios registros correspondientes al mismo producto</a:t>
          </a:r>
          <a:endParaRPr lang="es-ES" altLang="es-AR" cap="none" baseline="0" dirty="0">
            <a:solidFill>
              <a:srgbClr val="C00000"/>
            </a:solidFill>
          </a:endParaRPr>
        </a:p>
      </dgm:t>
    </dgm:pt>
    <dgm:pt modelId="{7ECA9011-A055-4D52-96A6-4C6818616DD4}" type="parTrans" cxnId="{ADF41380-7162-4C8B-A9D4-4E40FD4DFA0C}">
      <dgm:prSet/>
      <dgm:spPr/>
      <dgm:t>
        <a:bodyPr/>
        <a:lstStyle/>
        <a:p>
          <a:endParaRPr lang="es-AR"/>
        </a:p>
      </dgm:t>
    </dgm:pt>
    <dgm:pt modelId="{281930F4-4F9D-4E1B-A09D-CBB73DEC758B}" type="sibTrans" cxnId="{ADF41380-7162-4C8B-A9D4-4E40FD4DFA0C}">
      <dgm:prSet/>
      <dgm:spPr/>
      <dgm:t>
        <a:bodyPr/>
        <a:lstStyle/>
        <a:p>
          <a:endParaRPr lang="es-AR"/>
        </a:p>
      </dgm:t>
    </dgm:pt>
    <dgm:pt modelId="{9E3789D4-810F-440E-8C6D-C17DF0EB5E6F}" type="pres">
      <dgm:prSet presAssocID="{2FAE4544-AF11-41DE-90A7-0F819FE627E7}" presName="linear" presStyleCnt="0">
        <dgm:presLayoutVars>
          <dgm:animLvl val="lvl"/>
          <dgm:resizeHandles val="exact"/>
        </dgm:presLayoutVars>
      </dgm:prSet>
      <dgm:spPr/>
      <dgm:t>
        <a:bodyPr/>
        <a:lstStyle/>
        <a:p>
          <a:endParaRPr lang="es-AR"/>
        </a:p>
      </dgm:t>
    </dgm:pt>
    <dgm:pt modelId="{7F2AEEAF-FCBE-4C3A-9267-76E153B2A03E}" type="pres">
      <dgm:prSet presAssocID="{DB42D7B7-86DB-44B4-9AE2-B9790BEA3D32}" presName="parentText" presStyleLbl="node1" presStyleIdx="0" presStyleCnt="1">
        <dgm:presLayoutVars>
          <dgm:chMax val="0"/>
          <dgm:bulletEnabled val="1"/>
        </dgm:presLayoutVars>
      </dgm:prSet>
      <dgm:spPr/>
      <dgm:t>
        <a:bodyPr/>
        <a:lstStyle/>
        <a:p>
          <a:endParaRPr lang="es-AR"/>
        </a:p>
      </dgm:t>
    </dgm:pt>
    <dgm:pt modelId="{80FEC551-4457-4730-9C86-5AE1CC65EF62}" type="pres">
      <dgm:prSet presAssocID="{DB42D7B7-86DB-44B4-9AE2-B9790BEA3D32}" presName="childText" presStyleLbl="revTx" presStyleIdx="0" presStyleCnt="1">
        <dgm:presLayoutVars>
          <dgm:bulletEnabled val="1"/>
        </dgm:presLayoutVars>
      </dgm:prSet>
      <dgm:spPr/>
      <dgm:t>
        <a:bodyPr/>
        <a:lstStyle/>
        <a:p>
          <a:endParaRPr lang="es-AR"/>
        </a:p>
      </dgm:t>
    </dgm:pt>
  </dgm:ptLst>
  <dgm:cxnLst>
    <dgm:cxn modelId="{F4DFED9C-E3D4-48FD-8933-7983593073E6}" type="presOf" srcId="{66EB4381-BDDC-45E4-BD13-AB9ED070C73D}" destId="{80FEC551-4457-4730-9C86-5AE1CC65EF62}" srcOrd="0" destOrd="2" presId="urn:microsoft.com/office/officeart/2005/8/layout/vList2"/>
    <dgm:cxn modelId="{E84C2558-7002-4EE8-87B9-EC21B173DB77}" type="presOf" srcId="{DB42D7B7-86DB-44B4-9AE2-B9790BEA3D32}" destId="{7F2AEEAF-FCBE-4C3A-9267-76E153B2A03E}" srcOrd="0" destOrd="0" presId="urn:microsoft.com/office/officeart/2005/8/layout/vList2"/>
    <dgm:cxn modelId="{7314D926-098C-48D2-98C0-75209DA11918}" type="presOf" srcId="{366AC49E-3DB8-41B9-AD85-9E4EC0EB2534}" destId="{80FEC551-4457-4730-9C86-5AE1CC65EF62}" srcOrd="0" destOrd="0" presId="urn:microsoft.com/office/officeart/2005/8/layout/vList2"/>
    <dgm:cxn modelId="{2F23E6A2-C755-4163-BA3A-4272018EC96B}" srcId="{2FAE4544-AF11-41DE-90A7-0F819FE627E7}" destId="{DB42D7B7-86DB-44B4-9AE2-B9790BEA3D32}" srcOrd="0" destOrd="0" parTransId="{3A3717AC-C5CA-4179-99C5-D3A7C8F916CE}" sibTransId="{4A5BF517-D631-4A6D-A84C-0139A713E7CC}"/>
    <dgm:cxn modelId="{4A990F5F-2C8D-41BE-A90E-B7621987FCE0}" type="presOf" srcId="{2FAE4544-AF11-41DE-90A7-0F819FE627E7}" destId="{9E3789D4-810F-440E-8C6D-C17DF0EB5E6F}" srcOrd="0" destOrd="0" presId="urn:microsoft.com/office/officeart/2005/8/layout/vList2"/>
    <dgm:cxn modelId="{D9EB15EB-BC54-4BF6-941A-CD989EC82018}" srcId="{DB42D7B7-86DB-44B4-9AE2-B9790BEA3D32}" destId="{6ABE9284-1E8B-41B6-9584-42E3CB6F3D8F}" srcOrd="1" destOrd="0" parTransId="{4535AC51-46B7-4ADC-99C0-C97487721F13}" sibTransId="{BF7D144D-4BA0-4822-80B2-280BB1AEC0FC}"/>
    <dgm:cxn modelId="{09E6C598-2FDA-4BBB-8A32-059B37DE7BA2}" type="presOf" srcId="{6ABE9284-1E8B-41B6-9584-42E3CB6F3D8F}" destId="{80FEC551-4457-4730-9C86-5AE1CC65EF62}" srcOrd="0" destOrd="1" presId="urn:microsoft.com/office/officeart/2005/8/layout/vList2"/>
    <dgm:cxn modelId="{ADF41380-7162-4C8B-A9D4-4E40FD4DFA0C}" srcId="{DB42D7B7-86DB-44B4-9AE2-B9790BEA3D32}" destId="{66EB4381-BDDC-45E4-BD13-AB9ED070C73D}" srcOrd="2" destOrd="0" parTransId="{7ECA9011-A055-4D52-96A6-4C6818616DD4}" sibTransId="{281930F4-4F9D-4E1B-A09D-CBB73DEC758B}"/>
    <dgm:cxn modelId="{572268BB-8838-454D-AC84-2FFA1193843B}" srcId="{DB42D7B7-86DB-44B4-9AE2-B9790BEA3D32}" destId="{366AC49E-3DB8-41B9-AD85-9E4EC0EB2534}" srcOrd="0" destOrd="0" parTransId="{BE0D4626-1C6E-43D9-B91B-007CAD7A3DF2}" sibTransId="{E67B53FE-0246-499A-8BF6-D7423726E0B7}"/>
    <dgm:cxn modelId="{C3CDF6EF-02C1-497A-9194-8CD827389392}" type="presParOf" srcId="{9E3789D4-810F-440E-8C6D-C17DF0EB5E6F}" destId="{7F2AEEAF-FCBE-4C3A-9267-76E153B2A03E}" srcOrd="0" destOrd="0" presId="urn:microsoft.com/office/officeart/2005/8/layout/vList2"/>
    <dgm:cxn modelId="{A68BA90B-F306-47DE-98FA-4E0257DA5FD5}" type="presParOf" srcId="{9E3789D4-810F-440E-8C6D-C17DF0EB5E6F}" destId="{80FEC551-4457-4730-9C86-5AE1CC65EF6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D2A4C2-4BD8-4FEF-9B52-F77BE06BB6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6EF5AADE-EE2A-4F57-B6CE-6B5C2247D3CF}">
      <dgm:prSet phldrT="[Texto]"/>
      <dgm:spPr/>
      <dgm:t>
        <a:bodyPr/>
        <a:lstStyle/>
        <a:p>
          <a:r>
            <a:rPr lang="es-ES_tradnl" altLang="es-AR" smtClean="0"/>
            <a:t>El problema siguiente generaliza aún más el problema anterior</a:t>
          </a:r>
          <a:endParaRPr lang="es-AR"/>
        </a:p>
      </dgm:t>
    </dgm:pt>
    <dgm:pt modelId="{6A3776E0-765F-47F1-87C5-CD2B0E6C3DC9}" type="parTrans" cxnId="{ACA6AAD6-F360-4B48-8435-1D7C528A1E14}">
      <dgm:prSet/>
      <dgm:spPr/>
      <dgm:t>
        <a:bodyPr/>
        <a:lstStyle/>
        <a:p>
          <a:endParaRPr lang="es-AR"/>
        </a:p>
      </dgm:t>
    </dgm:pt>
    <dgm:pt modelId="{7FC03E12-2EFA-4BB2-B4FB-7445EB0CCB14}" type="sibTrans" cxnId="{ACA6AAD6-F360-4B48-8435-1D7C528A1E14}">
      <dgm:prSet/>
      <dgm:spPr/>
      <dgm:t>
        <a:bodyPr/>
        <a:lstStyle/>
        <a:p>
          <a:endParaRPr lang="es-AR"/>
        </a:p>
      </dgm:t>
    </dgm:pt>
    <dgm:pt modelId="{1899AB12-72D4-4DFF-AF8D-97E0A3A9D90D}">
      <dgm:prSet/>
      <dgm:spPr/>
      <dgm:t>
        <a:bodyPr/>
        <a:lstStyle/>
        <a:p>
          <a:r>
            <a:rPr lang="es-ES_tradnl" altLang="es-AR" smtClean="0"/>
            <a:t>El maestro se actualiza con tres archivos detalles</a:t>
          </a:r>
          <a:endParaRPr lang="es-ES_tradnl" altLang="es-AR" dirty="0"/>
        </a:p>
      </dgm:t>
    </dgm:pt>
    <dgm:pt modelId="{A59A9A8A-022B-4DED-8419-B3CFC34A95FC}" type="parTrans" cxnId="{7C3D09E2-16D9-4774-9D34-AB59D4964E43}">
      <dgm:prSet/>
      <dgm:spPr/>
      <dgm:t>
        <a:bodyPr/>
        <a:lstStyle/>
        <a:p>
          <a:endParaRPr lang="es-AR"/>
        </a:p>
      </dgm:t>
    </dgm:pt>
    <dgm:pt modelId="{9C402443-8493-4315-A3D7-C6A01050B2EA}" type="sibTrans" cxnId="{7C3D09E2-16D9-4774-9D34-AB59D4964E43}">
      <dgm:prSet/>
      <dgm:spPr/>
      <dgm:t>
        <a:bodyPr/>
        <a:lstStyle/>
        <a:p>
          <a:endParaRPr lang="es-AR"/>
        </a:p>
      </dgm:t>
    </dgm:pt>
    <dgm:pt modelId="{7DC28138-BCAB-4485-AEFF-1AD23FC848E5}">
      <dgm:prSet/>
      <dgm:spPr/>
      <dgm:t>
        <a:bodyPr/>
        <a:lstStyle/>
        <a:p>
          <a:r>
            <a:rPr lang="es-ES_tradnl" altLang="es-AR" smtClean="0"/>
            <a:t>Los archivos detalle están ordenados de menor a mayor</a:t>
          </a:r>
          <a:endParaRPr lang="es-ES_tradnl" altLang="es-AR" dirty="0" smtClean="0"/>
        </a:p>
      </dgm:t>
    </dgm:pt>
    <dgm:pt modelId="{CBFFFCF9-BBCE-4443-9B62-3DCE84268B6A}" type="parTrans" cxnId="{96CB6065-B86B-485A-A844-425EF07A863D}">
      <dgm:prSet/>
      <dgm:spPr/>
      <dgm:t>
        <a:bodyPr/>
        <a:lstStyle/>
        <a:p>
          <a:endParaRPr lang="es-AR"/>
        </a:p>
      </dgm:t>
    </dgm:pt>
    <dgm:pt modelId="{FCCE12E8-D5C0-427D-9090-0218D77F9614}" type="sibTrans" cxnId="{96CB6065-B86B-485A-A844-425EF07A863D}">
      <dgm:prSet/>
      <dgm:spPr/>
      <dgm:t>
        <a:bodyPr/>
        <a:lstStyle/>
        <a:p>
          <a:endParaRPr lang="es-AR"/>
        </a:p>
      </dgm:t>
    </dgm:pt>
    <dgm:pt modelId="{998B46B1-9C8F-4FAB-A4AD-957BBAE65877}">
      <dgm:prSe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s-ES_tradnl" altLang="es-AR" dirty="0" smtClean="0"/>
            <a:t>Condiciones de archivos iguales, misma declaración de tipos del problema anterior</a:t>
          </a:r>
          <a:endParaRPr lang="es-ES" altLang="es-AR" dirty="0"/>
        </a:p>
      </dgm:t>
    </dgm:pt>
    <dgm:pt modelId="{34EB0F4C-F1AA-4799-BA38-965A3CF6C340}" type="parTrans" cxnId="{BA0E007D-2258-4EB0-8ED1-9FCCF54F982A}">
      <dgm:prSet/>
      <dgm:spPr/>
      <dgm:t>
        <a:bodyPr/>
        <a:lstStyle/>
        <a:p>
          <a:endParaRPr lang="es-AR"/>
        </a:p>
      </dgm:t>
    </dgm:pt>
    <dgm:pt modelId="{8AB715EE-D24B-4A1B-BA2F-CE10ACC629C2}" type="sibTrans" cxnId="{BA0E007D-2258-4EB0-8ED1-9FCCF54F982A}">
      <dgm:prSet/>
      <dgm:spPr/>
      <dgm:t>
        <a:bodyPr/>
        <a:lstStyle/>
        <a:p>
          <a:endParaRPr lang="es-AR"/>
        </a:p>
      </dgm:t>
    </dgm:pt>
    <dgm:pt modelId="{F59C1DAD-E479-41F2-AC23-CC20EE4CCE37}" type="pres">
      <dgm:prSet presAssocID="{DED2A4C2-4BD8-4FEF-9B52-F77BE06BB639}" presName="linear" presStyleCnt="0">
        <dgm:presLayoutVars>
          <dgm:animLvl val="lvl"/>
          <dgm:resizeHandles val="exact"/>
        </dgm:presLayoutVars>
      </dgm:prSet>
      <dgm:spPr/>
      <dgm:t>
        <a:bodyPr/>
        <a:lstStyle/>
        <a:p>
          <a:endParaRPr lang="es-AR"/>
        </a:p>
      </dgm:t>
    </dgm:pt>
    <dgm:pt modelId="{2F1576D9-DC69-44BA-A248-B516136345D5}" type="pres">
      <dgm:prSet presAssocID="{6EF5AADE-EE2A-4F57-B6CE-6B5C2247D3CF}" presName="parentText" presStyleLbl="node1" presStyleIdx="0" presStyleCnt="4">
        <dgm:presLayoutVars>
          <dgm:chMax val="0"/>
          <dgm:bulletEnabled val="1"/>
        </dgm:presLayoutVars>
      </dgm:prSet>
      <dgm:spPr/>
      <dgm:t>
        <a:bodyPr/>
        <a:lstStyle/>
        <a:p>
          <a:endParaRPr lang="es-AR"/>
        </a:p>
      </dgm:t>
    </dgm:pt>
    <dgm:pt modelId="{6D9E3664-9779-477F-93E0-9F700902B488}" type="pres">
      <dgm:prSet presAssocID="{7FC03E12-2EFA-4BB2-B4FB-7445EB0CCB14}" presName="spacer" presStyleCnt="0"/>
      <dgm:spPr/>
    </dgm:pt>
    <dgm:pt modelId="{C2070785-5B90-4276-B8B8-7785941B5E32}" type="pres">
      <dgm:prSet presAssocID="{1899AB12-72D4-4DFF-AF8D-97E0A3A9D90D}" presName="parentText" presStyleLbl="node1" presStyleIdx="1" presStyleCnt="4">
        <dgm:presLayoutVars>
          <dgm:chMax val="0"/>
          <dgm:bulletEnabled val="1"/>
        </dgm:presLayoutVars>
      </dgm:prSet>
      <dgm:spPr/>
      <dgm:t>
        <a:bodyPr/>
        <a:lstStyle/>
        <a:p>
          <a:endParaRPr lang="es-AR"/>
        </a:p>
      </dgm:t>
    </dgm:pt>
    <dgm:pt modelId="{BF13D8B1-5C2F-4151-B03B-D2489958136D}" type="pres">
      <dgm:prSet presAssocID="{9C402443-8493-4315-A3D7-C6A01050B2EA}" presName="spacer" presStyleCnt="0"/>
      <dgm:spPr/>
    </dgm:pt>
    <dgm:pt modelId="{5A21AECF-4901-4551-BCD7-DD23B44788F0}" type="pres">
      <dgm:prSet presAssocID="{7DC28138-BCAB-4485-AEFF-1AD23FC848E5}" presName="parentText" presStyleLbl="node1" presStyleIdx="2" presStyleCnt="4">
        <dgm:presLayoutVars>
          <dgm:chMax val="0"/>
          <dgm:bulletEnabled val="1"/>
        </dgm:presLayoutVars>
      </dgm:prSet>
      <dgm:spPr/>
      <dgm:t>
        <a:bodyPr/>
        <a:lstStyle/>
        <a:p>
          <a:endParaRPr lang="es-AR"/>
        </a:p>
      </dgm:t>
    </dgm:pt>
    <dgm:pt modelId="{2F2A4616-0DA5-436C-B0C3-37C5105EB9DF}" type="pres">
      <dgm:prSet presAssocID="{FCCE12E8-D5C0-427D-9090-0218D77F9614}" presName="spacer" presStyleCnt="0"/>
      <dgm:spPr/>
    </dgm:pt>
    <dgm:pt modelId="{7CAF83B7-6D18-4841-9A3C-CF63D10B176D}" type="pres">
      <dgm:prSet presAssocID="{998B46B1-9C8F-4FAB-A4AD-957BBAE65877}" presName="parentText" presStyleLbl="node1" presStyleIdx="3" presStyleCnt="4">
        <dgm:presLayoutVars>
          <dgm:chMax val="0"/>
          <dgm:bulletEnabled val="1"/>
        </dgm:presLayoutVars>
      </dgm:prSet>
      <dgm:spPr/>
      <dgm:t>
        <a:bodyPr/>
        <a:lstStyle/>
        <a:p>
          <a:endParaRPr lang="es-AR"/>
        </a:p>
      </dgm:t>
    </dgm:pt>
  </dgm:ptLst>
  <dgm:cxnLst>
    <dgm:cxn modelId="{D7607182-69A3-4781-9B0E-61ACECF16714}" type="presOf" srcId="{1899AB12-72D4-4DFF-AF8D-97E0A3A9D90D}" destId="{C2070785-5B90-4276-B8B8-7785941B5E32}" srcOrd="0" destOrd="0" presId="urn:microsoft.com/office/officeart/2005/8/layout/vList2"/>
    <dgm:cxn modelId="{69A38BED-6F1B-4C21-879F-AA8551B264EA}" type="presOf" srcId="{7DC28138-BCAB-4485-AEFF-1AD23FC848E5}" destId="{5A21AECF-4901-4551-BCD7-DD23B44788F0}" srcOrd="0" destOrd="0" presId="urn:microsoft.com/office/officeart/2005/8/layout/vList2"/>
    <dgm:cxn modelId="{8FAE9667-A42C-44E9-9EB1-41B2CEB39950}" type="presOf" srcId="{998B46B1-9C8F-4FAB-A4AD-957BBAE65877}" destId="{7CAF83B7-6D18-4841-9A3C-CF63D10B176D}" srcOrd="0" destOrd="0" presId="urn:microsoft.com/office/officeart/2005/8/layout/vList2"/>
    <dgm:cxn modelId="{7C3D09E2-16D9-4774-9D34-AB59D4964E43}" srcId="{DED2A4C2-4BD8-4FEF-9B52-F77BE06BB639}" destId="{1899AB12-72D4-4DFF-AF8D-97E0A3A9D90D}" srcOrd="1" destOrd="0" parTransId="{A59A9A8A-022B-4DED-8419-B3CFC34A95FC}" sibTransId="{9C402443-8493-4315-A3D7-C6A01050B2EA}"/>
    <dgm:cxn modelId="{96CB6065-B86B-485A-A844-425EF07A863D}" srcId="{DED2A4C2-4BD8-4FEF-9B52-F77BE06BB639}" destId="{7DC28138-BCAB-4485-AEFF-1AD23FC848E5}" srcOrd="2" destOrd="0" parTransId="{CBFFFCF9-BBCE-4443-9B62-3DCE84268B6A}" sibTransId="{FCCE12E8-D5C0-427D-9090-0218D77F9614}"/>
    <dgm:cxn modelId="{BA0E007D-2258-4EB0-8ED1-9FCCF54F982A}" srcId="{DED2A4C2-4BD8-4FEF-9B52-F77BE06BB639}" destId="{998B46B1-9C8F-4FAB-A4AD-957BBAE65877}" srcOrd="3" destOrd="0" parTransId="{34EB0F4C-F1AA-4799-BA38-965A3CF6C340}" sibTransId="{8AB715EE-D24B-4A1B-BA2F-CE10ACC629C2}"/>
    <dgm:cxn modelId="{D6EA3FB7-8C17-4E25-81FD-F13E2F3E4A35}" type="presOf" srcId="{6EF5AADE-EE2A-4F57-B6CE-6B5C2247D3CF}" destId="{2F1576D9-DC69-44BA-A248-B516136345D5}" srcOrd="0" destOrd="0" presId="urn:microsoft.com/office/officeart/2005/8/layout/vList2"/>
    <dgm:cxn modelId="{ACA6AAD6-F360-4B48-8435-1D7C528A1E14}" srcId="{DED2A4C2-4BD8-4FEF-9B52-F77BE06BB639}" destId="{6EF5AADE-EE2A-4F57-B6CE-6B5C2247D3CF}" srcOrd="0" destOrd="0" parTransId="{6A3776E0-765F-47F1-87C5-CD2B0E6C3DC9}" sibTransId="{7FC03E12-2EFA-4BB2-B4FB-7445EB0CCB14}"/>
    <dgm:cxn modelId="{70A7DE8F-FBA8-48C1-AEC4-DBD225BCCC7F}" type="presOf" srcId="{DED2A4C2-4BD8-4FEF-9B52-F77BE06BB639}" destId="{F59C1DAD-E479-41F2-AC23-CC20EE4CCE37}" srcOrd="0" destOrd="0" presId="urn:microsoft.com/office/officeart/2005/8/layout/vList2"/>
    <dgm:cxn modelId="{AB0DA035-BC36-469F-8E35-8AD16672007E}" type="presParOf" srcId="{F59C1DAD-E479-41F2-AC23-CC20EE4CCE37}" destId="{2F1576D9-DC69-44BA-A248-B516136345D5}" srcOrd="0" destOrd="0" presId="urn:microsoft.com/office/officeart/2005/8/layout/vList2"/>
    <dgm:cxn modelId="{57F540B2-7111-45BD-BC91-42C41E97112D}" type="presParOf" srcId="{F59C1DAD-E479-41F2-AC23-CC20EE4CCE37}" destId="{6D9E3664-9779-477F-93E0-9F700902B488}" srcOrd="1" destOrd="0" presId="urn:microsoft.com/office/officeart/2005/8/layout/vList2"/>
    <dgm:cxn modelId="{AF37B011-0662-42B0-8F20-E5986A167E31}" type="presParOf" srcId="{F59C1DAD-E479-41F2-AC23-CC20EE4CCE37}" destId="{C2070785-5B90-4276-B8B8-7785941B5E32}" srcOrd="2" destOrd="0" presId="urn:microsoft.com/office/officeart/2005/8/layout/vList2"/>
    <dgm:cxn modelId="{DBE57C2C-6F09-47C1-9FAE-C9B91367232E}" type="presParOf" srcId="{F59C1DAD-E479-41F2-AC23-CC20EE4CCE37}" destId="{BF13D8B1-5C2F-4151-B03B-D2489958136D}" srcOrd="3" destOrd="0" presId="urn:microsoft.com/office/officeart/2005/8/layout/vList2"/>
    <dgm:cxn modelId="{D3175AF1-83DE-4A6A-9DD9-E9DE6C3054E4}" type="presParOf" srcId="{F59C1DAD-E479-41F2-AC23-CC20EE4CCE37}" destId="{5A21AECF-4901-4551-BCD7-DD23B44788F0}" srcOrd="4" destOrd="0" presId="urn:microsoft.com/office/officeart/2005/8/layout/vList2"/>
    <dgm:cxn modelId="{8B47E613-368C-47A6-8A97-6B0A38769473}" type="presParOf" srcId="{F59C1DAD-E479-41F2-AC23-CC20EE4CCE37}" destId="{2F2A4616-0DA5-436C-B0C3-37C5105EB9DF}" srcOrd="5" destOrd="0" presId="urn:microsoft.com/office/officeart/2005/8/layout/vList2"/>
    <dgm:cxn modelId="{849482E3-03C3-4BB4-AC79-02C1E382B959}" type="presParOf" srcId="{F59C1DAD-E479-41F2-AC23-CC20EE4CCE37}" destId="{7CAF83B7-6D18-4841-9A3C-CF63D10B176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A3180C-1072-464B-A047-B8308BD1F49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76CB74AA-F081-4835-9757-77EB428A4591}">
      <dgm:prSet phldrT="[Texto]"/>
      <dgm:spPr/>
      <dgm:t>
        <a:bodyPr/>
        <a:lstStyle/>
        <a:p>
          <a:r>
            <a:rPr lang="es-ES_tradnl" altLang="es-AR" dirty="0" smtClean="0"/>
            <a:t>El problema consiste en la generación de reportes</a:t>
          </a:r>
          <a:endParaRPr lang="es-AR" dirty="0"/>
        </a:p>
      </dgm:t>
    </dgm:pt>
    <dgm:pt modelId="{709F9835-8637-4675-9FEB-CD52FCA4CEEF}" type="parTrans" cxnId="{69BC6F1E-4F3E-48C4-98D5-80EB670410B4}">
      <dgm:prSet/>
      <dgm:spPr/>
      <dgm:t>
        <a:bodyPr/>
        <a:lstStyle/>
        <a:p>
          <a:endParaRPr lang="es-AR"/>
        </a:p>
      </dgm:t>
    </dgm:pt>
    <dgm:pt modelId="{123B9D0A-CFC3-40F8-8058-6CE926C5E72A}" type="sibTrans" cxnId="{69BC6F1E-4F3E-48C4-98D5-80EB670410B4}">
      <dgm:prSet/>
      <dgm:spPr/>
      <dgm:t>
        <a:bodyPr/>
        <a:lstStyle/>
        <a:p>
          <a:endParaRPr lang="es-AR"/>
        </a:p>
      </dgm:t>
    </dgm:pt>
    <dgm:pt modelId="{B7C835AA-5293-4221-8071-63370509C18B}">
      <dgm:prSet/>
      <dgm:spPr/>
      <dgm:t>
        <a:bodyPr/>
        <a:lstStyle/>
        <a:p>
          <a:r>
            <a:rPr lang="es-ES_tradnl" altLang="es-AR" smtClean="0"/>
            <a:t>Es un problema clásico en el manejo de BD.</a:t>
          </a:r>
          <a:endParaRPr lang="es-ES_tradnl" altLang="es-AR" dirty="0"/>
        </a:p>
      </dgm:t>
    </dgm:pt>
    <dgm:pt modelId="{EC168DDB-6786-4EED-BFC5-2D19015E1DE7}" type="parTrans" cxnId="{C7CCE730-1F97-494F-A3D5-9EC938806F12}">
      <dgm:prSet/>
      <dgm:spPr/>
      <dgm:t>
        <a:bodyPr/>
        <a:lstStyle/>
        <a:p>
          <a:endParaRPr lang="es-AR"/>
        </a:p>
      </dgm:t>
    </dgm:pt>
    <dgm:pt modelId="{A78EB9D9-B2D6-44D6-BA17-57C68A0CEB6C}" type="sibTrans" cxnId="{C7CCE730-1F97-494F-A3D5-9EC938806F12}">
      <dgm:prSet/>
      <dgm:spPr/>
      <dgm:t>
        <a:bodyPr/>
        <a:lstStyle/>
        <a:p>
          <a:endParaRPr lang="es-AR"/>
        </a:p>
      </dgm:t>
    </dgm:pt>
    <dgm:pt modelId="{90FFB7F2-B722-492A-87CB-F09522EF4635}">
      <dgm:prSet/>
      <dgm:spPr/>
      <dgm:t>
        <a:bodyPr/>
        <a:lstStyle/>
        <a:p>
          <a:r>
            <a:rPr lang="es-ES_tradnl" altLang="es-AR" smtClean="0"/>
            <a:t>Si bien los DBMS lo manejan diferente, veremos la algorítmica clásica de los mismos</a:t>
          </a:r>
          <a:endParaRPr lang="es-ES_tradnl" altLang="es-AR" dirty="0"/>
        </a:p>
      </dgm:t>
    </dgm:pt>
    <dgm:pt modelId="{FBDECA61-4809-41FC-8641-20EFA17526DC}" type="parTrans" cxnId="{2E4CD053-539E-45D9-8016-CCC1AD847A29}">
      <dgm:prSet/>
      <dgm:spPr/>
      <dgm:t>
        <a:bodyPr/>
        <a:lstStyle/>
        <a:p>
          <a:endParaRPr lang="es-AR"/>
        </a:p>
      </dgm:t>
    </dgm:pt>
    <dgm:pt modelId="{04B36F5C-FF75-4DAF-9FE7-A59C5C1D0321}" type="sibTrans" cxnId="{2E4CD053-539E-45D9-8016-CCC1AD847A29}">
      <dgm:prSet/>
      <dgm:spPr/>
      <dgm:t>
        <a:bodyPr/>
        <a:lstStyle/>
        <a:p>
          <a:endParaRPr lang="es-AR"/>
        </a:p>
      </dgm:t>
    </dgm:pt>
    <dgm:pt modelId="{6C0C73FA-0A43-4FB2-9A81-64EAF4573653}">
      <dgm:prSet/>
      <dgm:spPr/>
      <dgm:t>
        <a:bodyPr/>
        <a:lstStyle/>
        <a:p>
          <a:r>
            <a:rPr lang="es-ES_tradnl" altLang="es-AR" smtClean="0"/>
            <a:t>Precondiciones</a:t>
          </a:r>
          <a:endParaRPr lang="es-ES_tradnl" altLang="es-AR" dirty="0"/>
        </a:p>
      </dgm:t>
    </dgm:pt>
    <dgm:pt modelId="{A6B60403-AD29-4D82-B4E5-74C0A2B1A476}" type="parTrans" cxnId="{6B4A6FE8-AFCE-4A6F-841C-A574F99125E3}">
      <dgm:prSet/>
      <dgm:spPr/>
      <dgm:t>
        <a:bodyPr/>
        <a:lstStyle/>
        <a:p>
          <a:endParaRPr lang="es-AR"/>
        </a:p>
      </dgm:t>
    </dgm:pt>
    <dgm:pt modelId="{34D01725-3F02-4CDC-92BB-913C14AEC2C8}" type="sibTrans" cxnId="{6B4A6FE8-AFCE-4A6F-841C-A574F99125E3}">
      <dgm:prSet/>
      <dgm:spPr/>
      <dgm:t>
        <a:bodyPr/>
        <a:lstStyle/>
        <a:p>
          <a:endParaRPr lang="es-AR"/>
        </a:p>
      </dgm:t>
    </dgm:pt>
    <dgm:pt modelId="{271D43A3-2E28-4A83-92EA-1707E7884023}">
      <dgm:prSet/>
      <dgm:spPr/>
      <dgm:t>
        <a:bodyPr/>
        <a:lstStyle/>
        <a:p>
          <a:r>
            <a:rPr lang="es-ES_tradnl" altLang="es-AR" dirty="0" smtClean="0"/>
            <a:t>El archivo se encuentra ordenado por provincia, partido y ciudad</a:t>
          </a:r>
          <a:endParaRPr lang="es-ES_tradnl" altLang="es-AR" dirty="0"/>
        </a:p>
      </dgm:t>
    </dgm:pt>
    <dgm:pt modelId="{1FA21B6E-2121-4DDC-A15C-68773B0062C1}" type="parTrans" cxnId="{72E2A428-01BF-4F1F-8CE8-464835922521}">
      <dgm:prSet/>
      <dgm:spPr/>
      <dgm:t>
        <a:bodyPr/>
        <a:lstStyle/>
        <a:p>
          <a:endParaRPr lang="es-AR"/>
        </a:p>
      </dgm:t>
    </dgm:pt>
    <dgm:pt modelId="{20D345A4-F89D-45C2-BA91-197CAC9ABAD2}" type="sibTrans" cxnId="{72E2A428-01BF-4F1F-8CE8-464835922521}">
      <dgm:prSet/>
      <dgm:spPr/>
      <dgm:t>
        <a:bodyPr/>
        <a:lstStyle/>
        <a:p>
          <a:endParaRPr lang="es-AR"/>
        </a:p>
      </dgm:t>
    </dgm:pt>
    <dgm:pt modelId="{3C54AE13-0CF1-4B5D-8437-49DAADDCD13C}" type="pres">
      <dgm:prSet presAssocID="{2EA3180C-1072-464B-A047-B8308BD1F490}" presName="linear" presStyleCnt="0">
        <dgm:presLayoutVars>
          <dgm:animLvl val="lvl"/>
          <dgm:resizeHandles val="exact"/>
        </dgm:presLayoutVars>
      </dgm:prSet>
      <dgm:spPr/>
      <dgm:t>
        <a:bodyPr/>
        <a:lstStyle/>
        <a:p>
          <a:endParaRPr lang="es-AR"/>
        </a:p>
      </dgm:t>
    </dgm:pt>
    <dgm:pt modelId="{5B0D4854-1DD9-427E-B465-1F9E04FD1A81}" type="pres">
      <dgm:prSet presAssocID="{76CB74AA-F081-4835-9757-77EB428A4591}" presName="parentText" presStyleLbl="node1" presStyleIdx="0" presStyleCnt="1">
        <dgm:presLayoutVars>
          <dgm:chMax val="0"/>
          <dgm:bulletEnabled val="1"/>
        </dgm:presLayoutVars>
      </dgm:prSet>
      <dgm:spPr/>
      <dgm:t>
        <a:bodyPr/>
        <a:lstStyle/>
        <a:p>
          <a:endParaRPr lang="es-AR"/>
        </a:p>
      </dgm:t>
    </dgm:pt>
    <dgm:pt modelId="{77542F15-9A94-42ED-AE98-C150707D7C6F}" type="pres">
      <dgm:prSet presAssocID="{76CB74AA-F081-4835-9757-77EB428A4591}" presName="childText" presStyleLbl="revTx" presStyleIdx="0" presStyleCnt="1">
        <dgm:presLayoutVars>
          <dgm:bulletEnabled val="1"/>
        </dgm:presLayoutVars>
      </dgm:prSet>
      <dgm:spPr/>
      <dgm:t>
        <a:bodyPr/>
        <a:lstStyle/>
        <a:p>
          <a:endParaRPr lang="es-AR"/>
        </a:p>
      </dgm:t>
    </dgm:pt>
  </dgm:ptLst>
  <dgm:cxnLst>
    <dgm:cxn modelId="{EF46F473-97B5-40F5-B7F6-0AFA14ADF05B}" type="presOf" srcId="{6C0C73FA-0A43-4FB2-9A81-64EAF4573653}" destId="{77542F15-9A94-42ED-AE98-C150707D7C6F}" srcOrd="0" destOrd="2" presId="urn:microsoft.com/office/officeart/2005/8/layout/vList2"/>
    <dgm:cxn modelId="{2E4CD053-539E-45D9-8016-CCC1AD847A29}" srcId="{76CB74AA-F081-4835-9757-77EB428A4591}" destId="{90FFB7F2-B722-492A-87CB-F09522EF4635}" srcOrd="1" destOrd="0" parTransId="{FBDECA61-4809-41FC-8641-20EFA17526DC}" sibTransId="{04B36F5C-FF75-4DAF-9FE7-A59C5C1D0321}"/>
    <dgm:cxn modelId="{A14199BE-4929-4E47-92A1-649FCE92B6A4}" type="presOf" srcId="{90FFB7F2-B722-492A-87CB-F09522EF4635}" destId="{77542F15-9A94-42ED-AE98-C150707D7C6F}" srcOrd="0" destOrd="1" presId="urn:microsoft.com/office/officeart/2005/8/layout/vList2"/>
    <dgm:cxn modelId="{69BC6F1E-4F3E-48C4-98D5-80EB670410B4}" srcId="{2EA3180C-1072-464B-A047-B8308BD1F490}" destId="{76CB74AA-F081-4835-9757-77EB428A4591}" srcOrd="0" destOrd="0" parTransId="{709F9835-8637-4675-9FEB-CD52FCA4CEEF}" sibTransId="{123B9D0A-CFC3-40F8-8058-6CE926C5E72A}"/>
    <dgm:cxn modelId="{6B4A6FE8-AFCE-4A6F-841C-A574F99125E3}" srcId="{76CB74AA-F081-4835-9757-77EB428A4591}" destId="{6C0C73FA-0A43-4FB2-9A81-64EAF4573653}" srcOrd="2" destOrd="0" parTransId="{A6B60403-AD29-4D82-B4E5-74C0A2B1A476}" sibTransId="{34D01725-3F02-4CDC-92BB-913C14AEC2C8}"/>
    <dgm:cxn modelId="{506D5D0C-D089-48E5-9D58-B7C9A4685F6B}" type="presOf" srcId="{B7C835AA-5293-4221-8071-63370509C18B}" destId="{77542F15-9A94-42ED-AE98-C150707D7C6F}" srcOrd="0" destOrd="0" presId="urn:microsoft.com/office/officeart/2005/8/layout/vList2"/>
    <dgm:cxn modelId="{72E2A428-01BF-4F1F-8CE8-464835922521}" srcId="{6C0C73FA-0A43-4FB2-9A81-64EAF4573653}" destId="{271D43A3-2E28-4A83-92EA-1707E7884023}" srcOrd="0" destOrd="0" parTransId="{1FA21B6E-2121-4DDC-A15C-68773B0062C1}" sibTransId="{20D345A4-F89D-45C2-BA91-197CAC9ABAD2}"/>
    <dgm:cxn modelId="{529DE784-29FA-4BD8-A0AF-36C4B179C4D9}" type="presOf" srcId="{271D43A3-2E28-4A83-92EA-1707E7884023}" destId="{77542F15-9A94-42ED-AE98-C150707D7C6F}" srcOrd="0" destOrd="3" presId="urn:microsoft.com/office/officeart/2005/8/layout/vList2"/>
    <dgm:cxn modelId="{CB5DAC05-D6E5-49E4-844B-D41FCA2756C5}" type="presOf" srcId="{76CB74AA-F081-4835-9757-77EB428A4591}" destId="{5B0D4854-1DD9-427E-B465-1F9E04FD1A81}" srcOrd="0" destOrd="0" presId="urn:microsoft.com/office/officeart/2005/8/layout/vList2"/>
    <dgm:cxn modelId="{C7CCE730-1F97-494F-A3D5-9EC938806F12}" srcId="{76CB74AA-F081-4835-9757-77EB428A4591}" destId="{B7C835AA-5293-4221-8071-63370509C18B}" srcOrd="0" destOrd="0" parTransId="{EC168DDB-6786-4EED-BFC5-2D19015E1DE7}" sibTransId="{A78EB9D9-B2D6-44D6-BA17-57C68A0CEB6C}"/>
    <dgm:cxn modelId="{FF6153FE-AA96-4D04-8AD1-1DE054A2A5F0}" type="presOf" srcId="{2EA3180C-1072-464B-A047-B8308BD1F490}" destId="{3C54AE13-0CF1-4B5D-8437-49DAADDCD13C}" srcOrd="0" destOrd="0" presId="urn:microsoft.com/office/officeart/2005/8/layout/vList2"/>
    <dgm:cxn modelId="{6A494DD1-B664-4334-A1F7-96AE62A87CA5}" type="presParOf" srcId="{3C54AE13-0CF1-4B5D-8437-49DAADDCD13C}" destId="{5B0D4854-1DD9-427E-B465-1F9E04FD1A81}" srcOrd="0" destOrd="0" presId="urn:microsoft.com/office/officeart/2005/8/layout/vList2"/>
    <dgm:cxn modelId="{DB6E2AB1-8463-4B3E-866C-E1564218A92B}" type="presParOf" srcId="{3C54AE13-0CF1-4B5D-8437-49DAADDCD13C}" destId="{77542F15-9A94-42ED-AE98-C150707D7C6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CAA86-725D-4480-BFCF-B669DB3B6672}">
      <dsp:nvSpPr>
        <dsp:cNvPr id="0" name=""/>
        <dsp:cNvSpPr/>
      </dsp:nvSpPr>
      <dsp:spPr>
        <a:xfrm rot="5400000">
          <a:off x="5284142" y="-2248094"/>
          <a:ext cx="1208744"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s-AR" sz="2100" kern="1200" dirty="0" smtClean="0"/>
            <a:t>Básica</a:t>
          </a:r>
          <a:endParaRPr lang="es-AR" sz="2100" kern="1200" dirty="0"/>
        </a:p>
        <a:p>
          <a:pPr marL="228600" lvl="1" indent="-228600" algn="l" defTabSz="933450">
            <a:lnSpc>
              <a:spcPct val="90000"/>
            </a:lnSpc>
            <a:spcBef>
              <a:spcPct val="0"/>
            </a:spcBef>
            <a:spcAft>
              <a:spcPct val="15000"/>
            </a:spcAft>
            <a:buChar char="••"/>
          </a:pPr>
          <a:r>
            <a:rPr lang="es-AR" sz="2100" kern="1200" dirty="0" smtClean="0"/>
            <a:t>Clásica</a:t>
          </a:r>
          <a:endParaRPr lang="es-AR" sz="2100" kern="1200" dirty="0"/>
        </a:p>
      </dsp:txBody>
      <dsp:txXfrm rot="-5400000">
        <a:off x="3035586" y="59468"/>
        <a:ext cx="5646850" cy="1090732"/>
      </dsp:txXfrm>
    </dsp:sp>
    <dsp:sp modelId="{6656F571-8C61-425F-998D-3B3FCDCCEE1B}">
      <dsp:nvSpPr>
        <dsp:cNvPr id="0" name=""/>
        <dsp:cNvSpPr/>
      </dsp:nvSpPr>
      <dsp:spPr>
        <a:xfrm>
          <a:off x="141669" y="121388"/>
          <a:ext cx="2893917" cy="9668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s-AR" sz="3200" kern="1200" dirty="0" smtClean="0"/>
            <a:t>Algoritmia</a:t>
          </a:r>
          <a:endParaRPr lang="es-AR" sz="4100" kern="1200" dirty="0"/>
        </a:p>
      </dsp:txBody>
      <dsp:txXfrm>
        <a:off x="188869" y="168588"/>
        <a:ext cx="2799517" cy="872490"/>
      </dsp:txXfrm>
    </dsp:sp>
    <dsp:sp modelId="{8822D84C-99DB-4544-AFC3-F162C73FEBDB}">
      <dsp:nvSpPr>
        <dsp:cNvPr id="0" name=""/>
        <dsp:cNvSpPr/>
      </dsp:nvSpPr>
      <dsp:spPr>
        <a:xfrm rot="5400000">
          <a:off x="5258401" y="-963803"/>
          <a:ext cx="1208744"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s-AR" sz="2100" kern="1200" dirty="0" smtClean="0"/>
            <a:t>Agregar nuevos elementos</a:t>
          </a:r>
          <a:endParaRPr lang="es-AR" sz="2100" kern="1200" dirty="0"/>
        </a:p>
      </dsp:txBody>
      <dsp:txXfrm rot="-5400000">
        <a:off x="3009845" y="1343759"/>
        <a:ext cx="5646850" cy="1090732"/>
      </dsp:txXfrm>
    </dsp:sp>
    <dsp:sp modelId="{31C83366-C935-432A-98D6-BA6D6D4A31A5}">
      <dsp:nvSpPr>
        <dsp:cNvPr id="0" name=""/>
        <dsp:cNvSpPr/>
      </dsp:nvSpPr>
      <dsp:spPr>
        <a:xfrm>
          <a:off x="141669" y="1335542"/>
          <a:ext cx="2868176" cy="110716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s-AR" sz="3200" kern="1200" dirty="0" smtClean="0"/>
            <a:t>Básica</a:t>
          </a:r>
          <a:endParaRPr lang="es-AR" sz="4600" kern="1200" dirty="0"/>
        </a:p>
      </dsp:txBody>
      <dsp:txXfrm>
        <a:off x="195716" y="1389589"/>
        <a:ext cx="2760082" cy="999070"/>
      </dsp:txXfrm>
    </dsp:sp>
    <dsp:sp modelId="{69CB8FA4-1F63-4D38-A1D5-2011BE300BC3}">
      <dsp:nvSpPr>
        <dsp:cNvPr id="0" name=""/>
        <dsp:cNvSpPr/>
      </dsp:nvSpPr>
      <dsp:spPr>
        <a:xfrm rot="5400000">
          <a:off x="5316430" y="320488"/>
          <a:ext cx="1208744"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s-AR" sz="2100" kern="1200" dirty="0" smtClean="0"/>
            <a:t>Actualización</a:t>
          </a:r>
          <a:endParaRPr lang="es-AR" sz="2100" kern="1200" dirty="0"/>
        </a:p>
        <a:p>
          <a:pPr marL="228600" lvl="1" indent="-228600" algn="l" defTabSz="933450">
            <a:lnSpc>
              <a:spcPct val="90000"/>
            </a:lnSpc>
            <a:spcBef>
              <a:spcPct val="0"/>
            </a:spcBef>
            <a:spcAft>
              <a:spcPct val="15000"/>
            </a:spcAft>
            <a:buChar char="••"/>
          </a:pPr>
          <a:r>
            <a:rPr lang="es-AR" sz="2100" kern="1200" dirty="0" err="1" smtClean="0"/>
            <a:t>Merge</a:t>
          </a:r>
          <a:endParaRPr lang="es-AR" sz="2100" kern="1200" dirty="0"/>
        </a:p>
        <a:p>
          <a:pPr marL="228600" lvl="1" indent="-228600" algn="l" defTabSz="933450">
            <a:lnSpc>
              <a:spcPct val="90000"/>
            </a:lnSpc>
            <a:spcBef>
              <a:spcPct val="0"/>
            </a:spcBef>
            <a:spcAft>
              <a:spcPct val="15000"/>
            </a:spcAft>
            <a:buChar char="••"/>
          </a:pPr>
          <a:r>
            <a:rPr lang="es-AR" sz="2100" kern="1200" dirty="0" smtClean="0"/>
            <a:t>Corte de Control</a:t>
          </a:r>
          <a:endParaRPr lang="es-AR" sz="2100" kern="1200" dirty="0"/>
        </a:p>
      </dsp:txBody>
      <dsp:txXfrm rot="-5400000">
        <a:off x="3067874" y="2628050"/>
        <a:ext cx="5646850" cy="1090732"/>
      </dsp:txXfrm>
    </dsp:sp>
    <dsp:sp modelId="{FD560221-3542-4EFA-A17E-15C9FC333E7E}">
      <dsp:nvSpPr>
        <dsp:cNvPr id="0" name=""/>
        <dsp:cNvSpPr/>
      </dsp:nvSpPr>
      <dsp:spPr>
        <a:xfrm>
          <a:off x="141669" y="2654539"/>
          <a:ext cx="2926205" cy="103775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s-AR" sz="3200" kern="1200" dirty="0" smtClean="0"/>
            <a:t>Clásica</a:t>
          </a:r>
          <a:endParaRPr lang="es-AR" sz="4600" kern="1200" dirty="0"/>
        </a:p>
      </dsp:txBody>
      <dsp:txXfrm>
        <a:off x="192328" y="2705198"/>
        <a:ext cx="2824887" cy="9364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71DE5-46B5-49FF-B0B4-7BB98DE6CD47}">
      <dsp:nvSpPr>
        <dsp:cNvPr id="0" name=""/>
        <dsp:cNvSpPr/>
      </dsp:nvSpPr>
      <dsp:spPr>
        <a:xfrm>
          <a:off x="0" y="791574"/>
          <a:ext cx="8915400" cy="16443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1934" tIns="374904" rIns="691934" bIns="128016" numCol="1" spcCol="1270" anchor="t" anchorCtr="0">
          <a:noAutofit/>
        </a:bodyPr>
        <a:lstStyle/>
        <a:p>
          <a:pPr marL="171450" lvl="1" indent="-171450" algn="l" defTabSz="800100">
            <a:lnSpc>
              <a:spcPct val="90000"/>
            </a:lnSpc>
            <a:spcBef>
              <a:spcPct val="0"/>
            </a:spcBef>
            <a:spcAft>
              <a:spcPct val="15000"/>
            </a:spcAft>
            <a:buChar char="••"/>
          </a:pPr>
          <a:r>
            <a:rPr lang="es-ES_tradnl" altLang="es-AR" sz="1800" kern="1200" dirty="0" smtClean="0"/>
            <a:t>Agregar nuevos elementos</a:t>
          </a:r>
          <a:endParaRPr lang="es-ES_tradnl" altLang="es-AR" sz="1800" kern="1200" dirty="0"/>
        </a:p>
        <a:p>
          <a:pPr marL="171450" lvl="1" indent="-171450" algn="l" defTabSz="800100">
            <a:lnSpc>
              <a:spcPct val="90000"/>
            </a:lnSpc>
            <a:spcBef>
              <a:spcPct val="0"/>
            </a:spcBef>
            <a:spcAft>
              <a:spcPct val="15000"/>
            </a:spcAft>
            <a:buChar char="••"/>
          </a:pPr>
          <a:r>
            <a:rPr lang="es-ES_tradnl" altLang="es-AR" sz="1800" kern="1200" smtClean="0"/>
            <a:t>Actualizar un archivo maestro con uno o varios archivos detalles</a:t>
          </a:r>
          <a:endParaRPr lang="es-ES_tradnl" altLang="es-AR" sz="1800" kern="1200" dirty="0"/>
        </a:p>
        <a:p>
          <a:pPr marL="171450" lvl="1" indent="-171450" algn="l" defTabSz="800100">
            <a:lnSpc>
              <a:spcPct val="90000"/>
            </a:lnSpc>
            <a:spcBef>
              <a:spcPct val="0"/>
            </a:spcBef>
            <a:spcAft>
              <a:spcPct val="15000"/>
            </a:spcAft>
            <a:buChar char="••"/>
          </a:pPr>
          <a:r>
            <a:rPr lang="es-ES_tradnl" altLang="es-AR" sz="1800" kern="1200" smtClean="0"/>
            <a:t>Corte de control</a:t>
          </a:r>
          <a:endParaRPr lang="es-ES_tradnl" altLang="es-AR" sz="1800" kern="1200" dirty="0"/>
        </a:p>
        <a:p>
          <a:pPr marL="171450" lvl="1" indent="-171450" algn="l" defTabSz="800100">
            <a:lnSpc>
              <a:spcPct val="90000"/>
            </a:lnSpc>
            <a:spcBef>
              <a:spcPct val="0"/>
            </a:spcBef>
            <a:spcAft>
              <a:spcPct val="15000"/>
            </a:spcAft>
            <a:buChar char="••"/>
          </a:pPr>
          <a:r>
            <a:rPr lang="es-ES_tradnl" altLang="es-AR" sz="1800" kern="1200" smtClean="0"/>
            <a:t>Merge de varios archivos</a:t>
          </a:r>
          <a:endParaRPr lang="es-ES_tradnl" altLang="es-AR" sz="1800" kern="1200" dirty="0"/>
        </a:p>
      </dsp:txBody>
      <dsp:txXfrm>
        <a:off x="0" y="791574"/>
        <a:ext cx="8915400" cy="1644300"/>
      </dsp:txXfrm>
    </dsp:sp>
    <dsp:sp modelId="{58F99FF7-6C1D-44D0-8BAD-CE61FD0687B9}">
      <dsp:nvSpPr>
        <dsp:cNvPr id="0" name=""/>
        <dsp:cNvSpPr/>
      </dsp:nvSpPr>
      <dsp:spPr>
        <a:xfrm>
          <a:off x="445770" y="525894"/>
          <a:ext cx="6240780" cy="531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887" tIns="0" rIns="235887" bIns="0" numCol="1" spcCol="1270" anchor="ctr" anchorCtr="0">
          <a:noAutofit/>
        </a:bodyPr>
        <a:lstStyle/>
        <a:p>
          <a:pPr lvl="0" algn="l" defTabSz="800100">
            <a:lnSpc>
              <a:spcPct val="90000"/>
            </a:lnSpc>
            <a:spcBef>
              <a:spcPct val="0"/>
            </a:spcBef>
            <a:spcAft>
              <a:spcPct val="35000"/>
            </a:spcAft>
          </a:pPr>
          <a:r>
            <a:rPr lang="es-ES_tradnl" altLang="es-AR" sz="1800" kern="1200" smtClean="0"/>
            <a:t>Operaciones usuales a resolver utilizando archivos</a:t>
          </a:r>
          <a:endParaRPr lang="es-AR" sz="1800" kern="1200"/>
        </a:p>
      </dsp:txBody>
      <dsp:txXfrm>
        <a:off x="471709" y="551833"/>
        <a:ext cx="6188902" cy="479482"/>
      </dsp:txXfrm>
    </dsp:sp>
    <dsp:sp modelId="{F2651DB6-08B2-430B-A4F2-2CD2C0CC8B89}">
      <dsp:nvSpPr>
        <dsp:cNvPr id="0" name=""/>
        <dsp:cNvSpPr/>
      </dsp:nvSpPr>
      <dsp:spPr>
        <a:xfrm>
          <a:off x="0" y="2798755"/>
          <a:ext cx="8915400" cy="4536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3DCF21-5BF1-4D24-A9BD-66236FF94E66}">
      <dsp:nvSpPr>
        <dsp:cNvPr id="0" name=""/>
        <dsp:cNvSpPr/>
      </dsp:nvSpPr>
      <dsp:spPr>
        <a:xfrm>
          <a:off x="445770" y="2533075"/>
          <a:ext cx="6240780" cy="5313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887" tIns="0" rIns="235887" bIns="0" numCol="1" spcCol="1270" anchor="ctr" anchorCtr="0">
          <a:noAutofit/>
        </a:bodyPr>
        <a:lstStyle/>
        <a:p>
          <a:pPr lvl="0" algn="l" defTabSz="800100">
            <a:lnSpc>
              <a:spcPct val="90000"/>
            </a:lnSpc>
            <a:spcBef>
              <a:spcPct val="0"/>
            </a:spcBef>
            <a:spcAft>
              <a:spcPct val="35000"/>
            </a:spcAft>
          </a:pPr>
          <a:r>
            <a:rPr lang="es-ES_tradnl" altLang="es-AR" sz="1800" kern="1200" smtClean="0"/>
            <a:t>Los discutiremos en las siguientes transparencias </a:t>
          </a:r>
          <a:endParaRPr lang="es-ES" altLang="es-AR" sz="1800" kern="1200" dirty="0"/>
        </a:p>
      </dsp:txBody>
      <dsp:txXfrm>
        <a:off x="471709" y="2559014"/>
        <a:ext cx="6188902"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1E8B1-AA66-4E74-8B5C-D4997694072A}">
      <dsp:nvSpPr>
        <dsp:cNvPr id="0" name=""/>
        <dsp:cNvSpPr/>
      </dsp:nvSpPr>
      <dsp:spPr>
        <a:xfrm>
          <a:off x="0" y="174850"/>
          <a:ext cx="8915400" cy="45571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s-ES_tradnl" altLang="es-AR" sz="1900" kern="1200" smtClean="0"/>
            <a:t>Este problema involucra utilizar al mismo tiempo varios archivos de datos.</a:t>
          </a:r>
          <a:endParaRPr lang="es-AR" sz="1900" kern="1200" dirty="0"/>
        </a:p>
      </dsp:txBody>
      <dsp:txXfrm>
        <a:off x="22246" y="197096"/>
        <a:ext cx="8870908" cy="411223"/>
      </dsp:txXfrm>
    </dsp:sp>
    <dsp:sp modelId="{475E95CE-557F-4809-81D3-E26B1171DC93}">
      <dsp:nvSpPr>
        <dsp:cNvPr id="0" name=""/>
        <dsp:cNvSpPr/>
      </dsp:nvSpPr>
      <dsp:spPr>
        <a:xfrm>
          <a:off x="0" y="630564"/>
          <a:ext cx="8915400" cy="1533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ES_tradnl" altLang="es-AR" sz="1500" kern="1200" dirty="0" smtClean="0"/>
            <a:t>Se denomina maestro al archivo que resume un determinado conjunto de datos.</a:t>
          </a:r>
          <a:endParaRPr lang="es-ES_tradnl" altLang="es-AR" sz="1500" kern="1200" dirty="0"/>
        </a:p>
        <a:p>
          <a:pPr marL="114300" lvl="1" indent="-114300" algn="l" defTabSz="666750">
            <a:lnSpc>
              <a:spcPct val="90000"/>
            </a:lnSpc>
            <a:spcBef>
              <a:spcPct val="0"/>
            </a:spcBef>
            <a:spcAft>
              <a:spcPct val="20000"/>
            </a:spcAft>
            <a:buChar char="••"/>
          </a:pPr>
          <a:r>
            <a:rPr lang="es-ES_tradnl" altLang="es-AR" sz="1500" kern="1200" smtClean="0"/>
            <a:t>Se denomina detalle al que agrupa información que se utilizará para modificar el contenido del archivo maestro. </a:t>
          </a:r>
          <a:endParaRPr lang="es-ES_tradnl" altLang="es-AR" sz="1500" kern="1200" dirty="0"/>
        </a:p>
        <a:p>
          <a:pPr marL="114300" lvl="1" indent="-114300" algn="l" defTabSz="666750">
            <a:lnSpc>
              <a:spcPct val="90000"/>
            </a:lnSpc>
            <a:spcBef>
              <a:spcPct val="0"/>
            </a:spcBef>
            <a:spcAft>
              <a:spcPct val="20000"/>
            </a:spcAft>
            <a:buChar char="••"/>
          </a:pPr>
          <a:r>
            <a:rPr lang="es-ES_tradnl" altLang="es-AR" sz="1500" kern="1200" dirty="0" smtClean="0"/>
            <a:t>En general</a:t>
          </a:r>
          <a:endParaRPr lang="es-ES_tradnl" altLang="es-AR" sz="1500" kern="1200" dirty="0"/>
        </a:p>
        <a:p>
          <a:pPr marL="228600" lvl="2" indent="-114300" algn="l" defTabSz="666750">
            <a:lnSpc>
              <a:spcPct val="90000"/>
            </a:lnSpc>
            <a:spcBef>
              <a:spcPct val="0"/>
            </a:spcBef>
            <a:spcAft>
              <a:spcPct val="20000"/>
            </a:spcAft>
            <a:buChar char="••"/>
          </a:pPr>
          <a:r>
            <a:rPr lang="es-ES_tradnl" altLang="es-AR" sz="1500" kern="1200" dirty="0" smtClean="0"/>
            <a:t>Un maestro</a:t>
          </a:r>
          <a:endParaRPr lang="es-ES_tradnl" altLang="es-AR" sz="1500" kern="1200" dirty="0"/>
        </a:p>
        <a:p>
          <a:pPr marL="228600" lvl="2" indent="-114300" algn="l" defTabSz="666750">
            <a:lnSpc>
              <a:spcPct val="90000"/>
            </a:lnSpc>
            <a:spcBef>
              <a:spcPct val="0"/>
            </a:spcBef>
            <a:spcAft>
              <a:spcPct val="20000"/>
            </a:spcAft>
            <a:buChar char="••"/>
          </a:pPr>
          <a:r>
            <a:rPr lang="es-ES_tradnl" altLang="es-AR" sz="1500" kern="1200" dirty="0" smtClean="0"/>
            <a:t>N detalles.</a:t>
          </a:r>
          <a:endParaRPr lang="es-ES_tradnl" altLang="es-AR" sz="1500" kern="1200" dirty="0"/>
        </a:p>
      </dsp:txBody>
      <dsp:txXfrm>
        <a:off x="0" y="630564"/>
        <a:ext cx="8915400" cy="1533870"/>
      </dsp:txXfrm>
    </dsp:sp>
    <dsp:sp modelId="{235689E0-F459-4047-81F6-4816647654E6}">
      <dsp:nvSpPr>
        <dsp:cNvPr id="0" name=""/>
        <dsp:cNvSpPr/>
      </dsp:nvSpPr>
      <dsp:spPr>
        <a:xfrm>
          <a:off x="0" y="2164435"/>
          <a:ext cx="8915400" cy="45571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s-ES_tradnl" altLang="es-AR" sz="1900" kern="1200" smtClean="0"/>
            <a:t>Consideraciones del proceso (precondiciones)</a:t>
          </a:r>
          <a:endParaRPr lang="es-ES_tradnl" altLang="es-AR" sz="1900" kern="1200" dirty="0"/>
        </a:p>
      </dsp:txBody>
      <dsp:txXfrm>
        <a:off x="22246" y="2186681"/>
        <a:ext cx="8870908" cy="411223"/>
      </dsp:txXfrm>
    </dsp:sp>
    <dsp:sp modelId="{D41F7A11-6343-4E91-A1B2-578112687BB2}">
      <dsp:nvSpPr>
        <dsp:cNvPr id="0" name=""/>
        <dsp:cNvSpPr/>
      </dsp:nvSpPr>
      <dsp:spPr>
        <a:xfrm>
          <a:off x="0" y="2620149"/>
          <a:ext cx="8915400" cy="98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ES_tradnl" altLang="es-AR" sz="1500" kern="1200" dirty="0" smtClean="0"/>
            <a:t>Ambos archivos (maestro y detalle) están ordenados por el mismo criterio</a:t>
          </a:r>
          <a:endParaRPr lang="es-ES_tradnl" altLang="es-AR" sz="1500" kern="1200" dirty="0"/>
        </a:p>
        <a:p>
          <a:pPr marL="114300" lvl="1" indent="-114300" algn="l" defTabSz="666750">
            <a:lnSpc>
              <a:spcPct val="90000"/>
            </a:lnSpc>
            <a:spcBef>
              <a:spcPct val="0"/>
            </a:spcBef>
            <a:spcAft>
              <a:spcPct val="20000"/>
            </a:spcAft>
            <a:buChar char="••"/>
          </a:pPr>
          <a:r>
            <a:rPr lang="es-ES_tradnl" altLang="es-AR" sz="1500" kern="1200" dirty="0" smtClean="0"/>
            <a:t>En el archivo detalle solo aparecen empleados que existen en el archivo maestro</a:t>
          </a:r>
          <a:endParaRPr lang="es-ES_tradnl" altLang="es-AR" sz="1500" kern="1200" dirty="0"/>
        </a:p>
        <a:p>
          <a:pPr marL="114300" lvl="1" indent="-114300" algn="l" defTabSz="666750">
            <a:lnSpc>
              <a:spcPct val="90000"/>
            </a:lnSpc>
            <a:spcBef>
              <a:spcPct val="0"/>
            </a:spcBef>
            <a:spcAft>
              <a:spcPct val="20000"/>
            </a:spcAft>
            <a:buChar char="••"/>
          </a:pPr>
          <a:r>
            <a:rPr lang="es-ES_tradnl" altLang="es-AR" sz="1500" kern="1200" dirty="0" smtClean="0"/>
            <a:t>Cada empleado del archivo maestro a lo sumo puede aparecer una vez en el archivo detalle</a:t>
          </a:r>
          <a:endParaRPr lang="es-ES" altLang="es-AR" sz="1500" kern="1200" dirty="0"/>
        </a:p>
      </dsp:txBody>
      <dsp:txXfrm>
        <a:off x="0" y="2620149"/>
        <a:ext cx="8915400" cy="9832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2AEEAF-FCBE-4C3A-9267-76E153B2A03E}">
      <dsp:nvSpPr>
        <dsp:cNvPr id="0" name=""/>
        <dsp:cNvSpPr/>
      </dsp:nvSpPr>
      <dsp:spPr>
        <a:xfrm>
          <a:off x="0" y="41447"/>
          <a:ext cx="8915400" cy="74353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s-ES_tradnl" altLang="es-AR" sz="3100" kern="1200" smtClean="0"/>
            <a:t>Precondiciones del ejemplo</a:t>
          </a:r>
          <a:endParaRPr lang="es-AR" sz="3100" kern="1200"/>
        </a:p>
      </dsp:txBody>
      <dsp:txXfrm>
        <a:off x="36296" y="77743"/>
        <a:ext cx="8842808" cy="670943"/>
      </dsp:txXfrm>
    </dsp:sp>
    <dsp:sp modelId="{80FEC551-4457-4730-9C86-5AE1CC65EF62}">
      <dsp:nvSpPr>
        <dsp:cNvPr id="0" name=""/>
        <dsp:cNvSpPr/>
      </dsp:nvSpPr>
      <dsp:spPr>
        <a:xfrm>
          <a:off x="0" y="784982"/>
          <a:ext cx="8915400" cy="2951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s-ES_tradnl" altLang="es-AR" sz="2400" kern="1200" smtClean="0"/>
            <a:t>Ambos archivos (maestro y detalle) están ordenados por código del producto)</a:t>
          </a:r>
          <a:endParaRPr lang="es-ES_tradnl" altLang="es-AR" sz="2400" kern="1200" dirty="0"/>
        </a:p>
        <a:p>
          <a:pPr marL="228600" lvl="1" indent="-228600" algn="l" defTabSz="1066800">
            <a:lnSpc>
              <a:spcPct val="90000"/>
            </a:lnSpc>
            <a:spcBef>
              <a:spcPct val="0"/>
            </a:spcBef>
            <a:spcAft>
              <a:spcPct val="20000"/>
            </a:spcAft>
            <a:buChar char="••"/>
          </a:pPr>
          <a:r>
            <a:rPr lang="es-ES_tradnl" altLang="es-AR" sz="2400" kern="1200" dirty="0" smtClean="0"/>
            <a:t>En el archivo detalle solo aparecen productos que existen en el archivo maestro</a:t>
          </a:r>
          <a:endParaRPr lang="es-ES_tradnl" altLang="es-AR" sz="2400" kern="1200" dirty="0"/>
        </a:p>
        <a:p>
          <a:pPr marL="228600" lvl="1" indent="-228600" algn="l" defTabSz="1066800">
            <a:lnSpc>
              <a:spcPct val="90000"/>
            </a:lnSpc>
            <a:spcBef>
              <a:spcPct val="0"/>
            </a:spcBef>
            <a:spcAft>
              <a:spcPct val="20000"/>
            </a:spcAft>
            <a:buChar char="••"/>
          </a:pPr>
          <a:r>
            <a:rPr lang="es-ES_tradnl" altLang="es-AR" sz="2400" kern="1200" cap="none" baseline="0" dirty="0" smtClean="0">
              <a:solidFill>
                <a:srgbClr val="C00000"/>
              </a:solidFill>
            </a:rPr>
            <a:t>Cada producto del maestro puede ser, a lo largo del día, vendido más de una vez, por lo tanto, en el archivo detalle pueden existir varios registros correspondientes al mismo producto</a:t>
          </a:r>
          <a:endParaRPr lang="es-ES" altLang="es-AR" sz="2400" kern="1200" cap="none" baseline="0" dirty="0">
            <a:solidFill>
              <a:srgbClr val="C00000"/>
            </a:solidFill>
          </a:endParaRPr>
        </a:p>
      </dsp:txBody>
      <dsp:txXfrm>
        <a:off x="0" y="784982"/>
        <a:ext cx="8915400" cy="29518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576D9-DC69-44BA-A248-B516136345D5}">
      <dsp:nvSpPr>
        <dsp:cNvPr id="0" name=""/>
        <dsp:cNvSpPr/>
      </dsp:nvSpPr>
      <dsp:spPr>
        <a:xfrm>
          <a:off x="0" y="46178"/>
          <a:ext cx="8915400" cy="87395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ES_tradnl" altLang="es-AR" sz="2200" kern="1200" smtClean="0"/>
            <a:t>El problema siguiente generaliza aún más el problema anterior</a:t>
          </a:r>
          <a:endParaRPr lang="es-AR" sz="2200" kern="1200"/>
        </a:p>
      </dsp:txBody>
      <dsp:txXfrm>
        <a:off x="42663" y="88841"/>
        <a:ext cx="8830074" cy="788627"/>
      </dsp:txXfrm>
    </dsp:sp>
    <dsp:sp modelId="{C2070785-5B90-4276-B8B8-7785941B5E32}">
      <dsp:nvSpPr>
        <dsp:cNvPr id="0" name=""/>
        <dsp:cNvSpPr/>
      </dsp:nvSpPr>
      <dsp:spPr>
        <a:xfrm>
          <a:off x="0" y="983491"/>
          <a:ext cx="8915400" cy="87395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ES_tradnl" altLang="es-AR" sz="2200" kern="1200" smtClean="0"/>
            <a:t>El maestro se actualiza con tres archivos detalles</a:t>
          </a:r>
          <a:endParaRPr lang="es-ES_tradnl" altLang="es-AR" sz="2200" kern="1200" dirty="0"/>
        </a:p>
      </dsp:txBody>
      <dsp:txXfrm>
        <a:off x="42663" y="1026154"/>
        <a:ext cx="8830074" cy="788627"/>
      </dsp:txXfrm>
    </dsp:sp>
    <dsp:sp modelId="{5A21AECF-4901-4551-BCD7-DD23B44788F0}">
      <dsp:nvSpPr>
        <dsp:cNvPr id="0" name=""/>
        <dsp:cNvSpPr/>
      </dsp:nvSpPr>
      <dsp:spPr>
        <a:xfrm>
          <a:off x="0" y="1920804"/>
          <a:ext cx="8915400" cy="87395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ES_tradnl" altLang="es-AR" sz="2200" kern="1200" smtClean="0"/>
            <a:t>Los archivos detalle están ordenados de menor a mayor</a:t>
          </a:r>
          <a:endParaRPr lang="es-ES_tradnl" altLang="es-AR" sz="2200" kern="1200" dirty="0" smtClean="0"/>
        </a:p>
      </dsp:txBody>
      <dsp:txXfrm>
        <a:off x="42663" y="1963467"/>
        <a:ext cx="8830074" cy="788627"/>
      </dsp:txXfrm>
    </dsp:sp>
    <dsp:sp modelId="{7CAF83B7-6D18-4841-9A3C-CF63D10B176D}">
      <dsp:nvSpPr>
        <dsp:cNvPr id="0" name=""/>
        <dsp:cNvSpPr/>
      </dsp:nvSpPr>
      <dsp:spPr>
        <a:xfrm>
          <a:off x="0" y="2858118"/>
          <a:ext cx="8915400" cy="873953"/>
        </a:xfrm>
        <a:prstGeom prst="roundRect">
          <a:avLst/>
        </a:prstGeom>
        <a:solidFill>
          <a:schemeClr val="accent4"/>
        </a:solidFill>
        <a:ln w="15875" cap="rnd"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s-ES_tradnl" altLang="es-AR" sz="2200" kern="1200" dirty="0" smtClean="0"/>
            <a:t>Condiciones de archivos iguales, misma declaración de tipos del problema anterior</a:t>
          </a:r>
          <a:endParaRPr lang="es-ES" altLang="es-AR" sz="2200" kern="1200" dirty="0"/>
        </a:p>
      </dsp:txBody>
      <dsp:txXfrm>
        <a:off x="42663" y="2900781"/>
        <a:ext cx="8830074" cy="7886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0D4854-1DD9-427E-B465-1F9E04FD1A81}">
      <dsp:nvSpPr>
        <dsp:cNvPr id="0" name=""/>
        <dsp:cNvSpPr/>
      </dsp:nvSpPr>
      <dsp:spPr>
        <a:xfrm>
          <a:off x="0" y="219444"/>
          <a:ext cx="4701924" cy="95471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s-ES_tradnl" altLang="es-AR" sz="2400" kern="1200" dirty="0" smtClean="0"/>
            <a:t>El problema consiste en la generación de reportes</a:t>
          </a:r>
          <a:endParaRPr lang="es-AR" sz="2400" kern="1200" dirty="0"/>
        </a:p>
      </dsp:txBody>
      <dsp:txXfrm>
        <a:off x="46606" y="266050"/>
        <a:ext cx="4608712" cy="861507"/>
      </dsp:txXfrm>
    </dsp:sp>
    <dsp:sp modelId="{77542F15-9A94-42ED-AE98-C150707D7C6F}">
      <dsp:nvSpPr>
        <dsp:cNvPr id="0" name=""/>
        <dsp:cNvSpPr/>
      </dsp:nvSpPr>
      <dsp:spPr>
        <a:xfrm>
          <a:off x="0" y="1174164"/>
          <a:ext cx="4701924" cy="238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286"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ES_tradnl" altLang="es-AR" sz="1900" kern="1200" smtClean="0"/>
            <a:t>Es un problema clásico en el manejo de BD.</a:t>
          </a:r>
          <a:endParaRPr lang="es-ES_tradnl" altLang="es-AR" sz="1900" kern="1200" dirty="0"/>
        </a:p>
        <a:p>
          <a:pPr marL="171450" lvl="1" indent="-171450" algn="l" defTabSz="844550">
            <a:lnSpc>
              <a:spcPct val="90000"/>
            </a:lnSpc>
            <a:spcBef>
              <a:spcPct val="0"/>
            </a:spcBef>
            <a:spcAft>
              <a:spcPct val="20000"/>
            </a:spcAft>
            <a:buChar char="••"/>
          </a:pPr>
          <a:r>
            <a:rPr lang="es-ES_tradnl" altLang="es-AR" sz="1900" kern="1200" smtClean="0"/>
            <a:t>Si bien los DBMS lo manejan diferente, veremos la algorítmica clásica de los mismos</a:t>
          </a:r>
          <a:endParaRPr lang="es-ES_tradnl" altLang="es-AR" sz="1900" kern="1200" dirty="0"/>
        </a:p>
        <a:p>
          <a:pPr marL="171450" lvl="1" indent="-171450" algn="l" defTabSz="844550">
            <a:lnSpc>
              <a:spcPct val="90000"/>
            </a:lnSpc>
            <a:spcBef>
              <a:spcPct val="0"/>
            </a:spcBef>
            <a:spcAft>
              <a:spcPct val="20000"/>
            </a:spcAft>
            <a:buChar char="••"/>
          </a:pPr>
          <a:r>
            <a:rPr lang="es-ES_tradnl" altLang="es-AR" sz="1900" kern="1200" smtClean="0"/>
            <a:t>Precondiciones</a:t>
          </a:r>
          <a:endParaRPr lang="es-ES_tradnl" altLang="es-AR" sz="1900" kern="1200" dirty="0"/>
        </a:p>
        <a:p>
          <a:pPr marL="342900" lvl="2" indent="-171450" algn="l" defTabSz="844550">
            <a:lnSpc>
              <a:spcPct val="90000"/>
            </a:lnSpc>
            <a:spcBef>
              <a:spcPct val="0"/>
            </a:spcBef>
            <a:spcAft>
              <a:spcPct val="20000"/>
            </a:spcAft>
            <a:buChar char="••"/>
          </a:pPr>
          <a:r>
            <a:rPr lang="es-ES_tradnl" altLang="es-AR" sz="1900" kern="1200" dirty="0" smtClean="0"/>
            <a:t>El archivo se encuentra ordenado por provincia, partido y ciudad</a:t>
          </a:r>
          <a:endParaRPr lang="es-ES_tradnl" altLang="es-AR" sz="1900" kern="1200" dirty="0"/>
        </a:p>
      </dsp:txBody>
      <dsp:txXfrm>
        <a:off x="0" y="1174164"/>
        <a:ext cx="4701924" cy="238464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98A73-BFC0-440F-AB9E-CBC58126C22B}" type="datetimeFigureOut">
              <a:rPr lang="es-AR" smtClean="0"/>
              <a:t>10/11/2014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1EBD0-B351-4773-9296-22C7F008DFB8}" type="slidenum">
              <a:rPr lang="es-AR" smtClean="0"/>
              <a:t>‹Nº›</a:t>
            </a:fld>
            <a:endParaRPr lang="es-AR"/>
          </a:p>
        </p:txBody>
      </p:sp>
    </p:spTree>
    <p:extLst>
      <p:ext uri="{BB962C8B-B14F-4D97-AF65-F5344CB8AC3E}">
        <p14:creationId xmlns:p14="http://schemas.microsoft.com/office/powerpoint/2010/main" val="325732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66D1EBD0-B351-4773-9296-22C7F008DFB8}" type="slidenum">
              <a:rPr lang="es-AR" smtClean="0"/>
              <a:t>2</a:t>
            </a:fld>
            <a:endParaRPr lang="es-AR"/>
          </a:p>
        </p:txBody>
      </p:sp>
    </p:spTree>
    <p:extLst>
      <p:ext uri="{BB962C8B-B14F-4D97-AF65-F5344CB8AC3E}">
        <p14:creationId xmlns:p14="http://schemas.microsoft.com/office/powerpoint/2010/main" val="355609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66D1EBD0-B351-4773-9296-22C7F008DFB8}" type="slidenum">
              <a:rPr lang="es-AR" smtClean="0"/>
              <a:t>19</a:t>
            </a:fld>
            <a:endParaRPr lang="es-AR"/>
          </a:p>
        </p:txBody>
      </p:sp>
    </p:spTree>
    <p:extLst>
      <p:ext uri="{BB962C8B-B14F-4D97-AF65-F5344CB8AC3E}">
        <p14:creationId xmlns:p14="http://schemas.microsoft.com/office/powerpoint/2010/main" val="1904983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r>
              <a:rPr lang="es-AR" smtClean="0"/>
              <a:t>UNLP - Facultad de Informática</a:t>
            </a:r>
            <a:endParaRPr lang="es-AR"/>
          </a:p>
        </p:txBody>
      </p:sp>
      <p:sp>
        <p:nvSpPr>
          <p:cNvPr id="5" name="Footer Placeholder 4"/>
          <p:cNvSpPr>
            <a:spLocks noGrp="1"/>
          </p:cNvSpPr>
          <p:nvPr>
            <p:ph type="ftr" sz="quarter" idx="11"/>
          </p:nvPr>
        </p:nvSpPr>
        <p:spPr/>
        <p:txBody>
          <a:bodyPr/>
          <a:lstStyle/>
          <a:p>
            <a:r>
              <a:rPr lang="es-AR" smtClean="0"/>
              <a:t>FOD - Clase 2</a:t>
            </a:r>
            <a:endParaRPr lang="es-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929C196-6EC7-4118-A5C6-AEB17F0475D0}" type="slidenum">
              <a:rPr lang="es-AR" smtClean="0"/>
              <a:t>‹Nº›</a:t>
            </a:fld>
            <a:endParaRPr lang="es-AR"/>
          </a:p>
        </p:txBody>
      </p:sp>
    </p:spTree>
    <p:extLst>
      <p:ext uri="{BB962C8B-B14F-4D97-AF65-F5344CB8AC3E}">
        <p14:creationId xmlns:p14="http://schemas.microsoft.com/office/powerpoint/2010/main" val="2725270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r>
              <a:rPr lang="es-AR" smtClean="0"/>
              <a:t>UNLP - Facultad de Informática</a:t>
            </a:r>
            <a:endParaRPr lang="es-AR"/>
          </a:p>
        </p:txBody>
      </p:sp>
      <p:sp>
        <p:nvSpPr>
          <p:cNvPr id="5" name="Footer Placeholder 4"/>
          <p:cNvSpPr>
            <a:spLocks noGrp="1"/>
          </p:cNvSpPr>
          <p:nvPr>
            <p:ph type="ftr" sz="quarter" idx="11"/>
          </p:nvPr>
        </p:nvSpPr>
        <p:spPr/>
        <p:txBody>
          <a:bodyPr/>
          <a:lstStyle/>
          <a:p>
            <a:r>
              <a:rPr lang="es-AR" smtClean="0"/>
              <a:t>FOD - Clase 2</a:t>
            </a:r>
            <a:endParaRPr lang="es-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29C196-6EC7-4118-A5C6-AEB17F0475D0}" type="slidenum">
              <a:rPr lang="es-AR" smtClean="0"/>
              <a:t>‹Nº›</a:t>
            </a:fld>
            <a:endParaRPr lang="es-AR"/>
          </a:p>
        </p:txBody>
      </p:sp>
    </p:spTree>
    <p:extLst>
      <p:ext uri="{BB962C8B-B14F-4D97-AF65-F5344CB8AC3E}">
        <p14:creationId xmlns:p14="http://schemas.microsoft.com/office/powerpoint/2010/main" val="264034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r>
              <a:rPr lang="es-AR" smtClean="0"/>
              <a:t>UNLP - Facultad de Informática</a:t>
            </a:r>
            <a:endParaRPr lang="es-AR"/>
          </a:p>
        </p:txBody>
      </p:sp>
      <p:sp>
        <p:nvSpPr>
          <p:cNvPr id="5" name="Footer Placeholder 4"/>
          <p:cNvSpPr>
            <a:spLocks noGrp="1"/>
          </p:cNvSpPr>
          <p:nvPr>
            <p:ph type="ftr" sz="quarter" idx="11"/>
          </p:nvPr>
        </p:nvSpPr>
        <p:spPr/>
        <p:txBody>
          <a:bodyPr/>
          <a:lstStyle/>
          <a:p>
            <a:r>
              <a:rPr lang="es-AR" smtClean="0"/>
              <a:t>FOD - Clase 2</a:t>
            </a:r>
            <a:endParaRPr lang="es-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29C196-6EC7-4118-A5C6-AEB17F0475D0}" type="slidenum">
              <a:rPr lang="es-AR" smtClean="0"/>
              <a:t>‹Nº›</a:t>
            </a:fld>
            <a:endParaRPr lang="es-A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82724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r>
              <a:rPr lang="es-AR" smtClean="0"/>
              <a:t>UNLP - Facultad de Informática</a:t>
            </a:r>
            <a:endParaRPr lang="es-AR"/>
          </a:p>
        </p:txBody>
      </p:sp>
      <p:sp>
        <p:nvSpPr>
          <p:cNvPr id="6" name="Footer Placeholder 5"/>
          <p:cNvSpPr>
            <a:spLocks noGrp="1"/>
          </p:cNvSpPr>
          <p:nvPr>
            <p:ph type="ftr" sz="quarter" idx="11"/>
          </p:nvPr>
        </p:nvSpPr>
        <p:spPr/>
        <p:txBody>
          <a:bodyPr/>
          <a:lstStyle/>
          <a:p>
            <a:r>
              <a:rPr lang="es-AR" smtClean="0"/>
              <a:t>FOD - Clase 2</a:t>
            </a:r>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t>‹Nº›</a:t>
            </a:fld>
            <a:endParaRPr lang="es-AR"/>
          </a:p>
        </p:txBody>
      </p:sp>
    </p:spTree>
    <p:extLst>
      <p:ext uri="{BB962C8B-B14F-4D97-AF65-F5344CB8AC3E}">
        <p14:creationId xmlns:p14="http://schemas.microsoft.com/office/powerpoint/2010/main" val="94705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r>
              <a:rPr lang="es-AR" smtClean="0"/>
              <a:t>UNLP - Facultad de Informática</a:t>
            </a:r>
            <a:endParaRPr lang="es-AR"/>
          </a:p>
        </p:txBody>
      </p:sp>
      <p:sp>
        <p:nvSpPr>
          <p:cNvPr id="6" name="Footer Placeholder 5"/>
          <p:cNvSpPr>
            <a:spLocks noGrp="1"/>
          </p:cNvSpPr>
          <p:nvPr>
            <p:ph type="ftr" sz="quarter" idx="11"/>
          </p:nvPr>
        </p:nvSpPr>
        <p:spPr/>
        <p:txBody>
          <a:bodyPr/>
          <a:lstStyle/>
          <a:p>
            <a:r>
              <a:rPr lang="es-AR" smtClean="0"/>
              <a:t>FOD - Clase 2</a:t>
            </a:r>
            <a:endParaRPr lang="es-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t>‹Nº›</a:t>
            </a:fld>
            <a:endParaRPr lang="es-A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504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r>
              <a:rPr lang="es-AR" smtClean="0"/>
              <a:t>UNLP - Facultad de Informática</a:t>
            </a:r>
            <a:endParaRPr lang="es-AR"/>
          </a:p>
        </p:txBody>
      </p:sp>
      <p:sp>
        <p:nvSpPr>
          <p:cNvPr id="6" name="Footer Placeholder 5"/>
          <p:cNvSpPr>
            <a:spLocks noGrp="1"/>
          </p:cNvSpPr>
          <p:nvPr>
            <p:ph type="ftr" sz="quarter" idx="11"/>
          </p:nvPr>
        </p:nvSpPr>
        <p:spPr/>
        <p:txBody>
          <a:bodyPr/>
          <a:lstStyle/>
          <a:p>
            <a:r>
              <a:rPr lang="es-AR" smtClean="0"/>
              <a:t>FOD - Clase 2</a:t>
            </a:r>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t>‹Nº›</a:t>
            </a:fld>
            <a:endParaRPr lang="es-AR"/>
          </a:p>
        </p:txBody>
      </p:sp>
    </p:spTree>
    <p:extLst>
      <p:ext uri="{BB962C8B-B14F-4D97-AF65-F5344CB8AC3E}">
        <p14:creationId xmlns:p14="http://schemas.microsoft.com/office/powerpoint/2010/main" val="4278187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AR" smtClean="0"/>
              <a:t>UNLP - Facultad de Informática</a:t>
            </a:r>
            <a:endParaRPr lang="es-AR"/>
          </a:p>
        </p:txBody>
      </p:sp>
      <p:sp>
        <p:nvSpPr>
          <p:cNvPr id="5" name="Footer Placeholder 4"/>
          <p:cNvSpPr>
            <a:spLocks noGrp="1"/>
          </p:cNvSpPr>
          <p:nvPr>
            <p:ph type="ftr" sz="quarter" idx="11"/>
          </p:nvPr>
        </p:nvSpPr>
        <p:spPr/>
        <p:txBody>
          <a:bodyPr/>
          <a:lstStyle/>
          <a:p>
            <a:r>
              <a:rPr lang="es-AR" smtClean="0"/>
              <a:t>FOD - Clase 2</a:t>
            </a:r>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29C196-6EC7-4118-A5C6-AEB17F0475D0}" type="slidenum">
              <a:rPr lang="es-AR" smtClean="0"/>
              <a:t>‹Nº›</a:t>
            </a:fld>
            <a:endParaRPr lang="es-AR"/>
          </a:p>
        </p:txBody>
      </p:sp>
    </p:spTree>
    <p:extLst>
      <p:ext uri="{BB962C8B-B14F-4D97-AF65-F5344CB8AC3E}">
        <p14:creationId xmlns:p14="http://schemas.microsoft.com/office/powerpoint/2010/main" val="3334275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AR" smtClean="0"/>
              <a:t>UNLP - Facultad de Informática</a:t>
            </a:r>
            <a:endParaRPr lang="es-AR"/>
          </a:p>
        </p:txBody>
      </p:sp>
      <p:sp>
        <p:nvSpPr>
          <p:cNvPr id="5" name="Footer Placeholder 4"/>
          <p:cNvSpPr>
            <a:spLocks noGrp="1"/>
          </p:cNvSpPr>
          <p:nvPr>
            <p:ph type="ftr" sz="quarter" idx="11"/>
          </p:nvPr>
        </p:nvSpPr>
        <p:spPr/>
        <p:txBody>
          <a:bodyPr/>
          <a:lstStyle/>
          <a:p>
            <a:r>
              <a:rPr lang="es-AR" smtClean="0"/>
              <a:t>FOD - Clase 2</a:t>
            </a:r>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29C196-6EC7-4118-A5C6-AEB17F0475D0}" type="slidenum">
              <a:rPr lang="es-AR" smtClean="0"/>
              <a:t>‹Nº›</a:t>
            </a:fld>
            <a:endParaRPr lang="es-AR"/>
          </a:p>
        </p:txBody>
      </p:sp>
    </p:spTree>
    <p:extLst>
      <p:ext uri="{BB962C8B-B14F-4D97-AF65-F5344CB8AC3E}">
        <p14:creationId xmlns:p14="http://schemas.microsoft.com/office/powerpoint/2010/main" val="93735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r>
              <a:rPr lang="es-AR" smtClean="0"/>
              <a:t>UNLP - Facultad de Informática</a:t>
            </a:r>
            <a:endParaRPr lang="es-AR"/>
          </a:p>
        </p:txBody>
      </p:sp>
      <p:sp>
        <p:nvSpPr>
          <p:cNvPr id="5" name="Footer Placeholder 4"/>
          <p:cNvSpPr>
            <a:spLocks noGrp="1"/>
          </p:cNvSpPr>
          <p:nvPr>
            <p:ph type="ftr" sz="quarter" idx="11"/>
          </p:nvPr>
        </p:nvSpPr>
        <p:spPr/>
        <p:txBody>
          <a:bodyPr/>
          <a:lstStyle/>
          <a:p>
            <a:r>
              <a:rPr lang="es-AR" smtClean="0"/>
              <a:t>FOD - Clase 2</a:t>
            </a:r>
            <a:endParaRPr lang="es-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29C196-6EC7-4118-A5C6-AEB17F0475D0}" type="slidenum">
              <a:rPr lang="es-AR" smtClean="0"/>
              <a:t>‹Nº›</a:t>
            </a:fld>
            <a:endParaRPr lang="es-AR"/>
          </a:p>
        </p:txBody>
      </p:sp>
    </p:spTree>
    <p:extLst>
      <p:ext uri="{BB962C8B-B14F-4D97-AF65-F5344CB8AC3E}">
        <p14:creationId xmlns:p14="http://schemas.microsoft.com/office/powerpoint/2010/main" val="278600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r>
              <a:rPr lang="es-AR" smtClean="0"/>
              <a:t>UNLP - Facultad de Informática</a:t>
            </a:r>
            <a:endParaRPr lang="es-AR"/>
          </a:p>
        </p:txBody>
      </p:sp>
      <p:sp>
        <p:nvSpPr>
          <p:cNvPr id="5" name="Footer Placeholder 4"/>
          <p:cNvSpPr>
            <a:spLocks noGrp="1"/>
          </p:cNvSpPr>
          <p:nvPr>
            <p:ph type="ftr" sz="quarter" idx="11"/>
          </p:nvPr>
        </p:nvSpPr>
        <p:spPr/>
        <p:txBody>
          <a:bodyPr/>
          <a:lstStyle/>
          <a:p>
            <a:r>
              <a:rPr lang="es-AR" smtClean="0"/>
              <a:t>FOD - Clase 2</a:t>
            </a:r>
            <a:endParaRPr lang="es-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29C196-6EC7-4118-A5C6-AEB17F0475D0}" type="slidenum">
              <a:rPr lang="es-AR" smtClean="0"/>
              <a:t>‹Nº›</a:t>
            </a:fld>
            <a:endParaRPr lang="es-AR"/>
          </a:p>
        </p:txBody>
      </p:sp>
    </p:spTree>
    <p:extLst>
      <p:ext uri="{BB962C8B-B14F-4D97-AF65-F5344CB8AC3E}">
        <p14:creationId xmlns:p14="http://schemas.microsoft.com/office/powerpoint/2010/main" val="336877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r>
              <a:rPr lang="es-AR" smtClean="0"/>
              <a:t>UNLP - Facultad de Informática</a:t>
            </a:r>
            <a:endParaRPr lang="es-AR"/>
          </a:p>
        </p:txBody>
      </p:sp>
      <p:sp>
        <p:nvSpPr>
          <p:cNvPr id="6" name="Footer Placeholder 5"/>
          <p:cNvSpPr>
            <a:spLocks noGrp="1"/>
          </p:cNvSpPr>
          <p:nvPr>
            <p:ph type="ftr" sz="quarter" idx="11"/>
          </p:nvPr>
        </p:nvSpPr>
        <p:spPr/>
        <p:txBody>
          <a:bodyPr/>
          <a:lstStyle/>
          <a:p>
            <a:r>
              <a:rPr lang="es-AR" smtClean="0"/>
              <a:t>FOD - Clase 2</a:t>
            </a:r>
            <a:endParaRPr lang="es-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929C196-6EC7-4118-A5C6-AEB17F0475D0}" type="slidenum">
              <a:rPr lang="es-AR" smtClean="0"/>
              <a:t>‹Nº›</a:t>
            </a:fld>
            <a:endParaRPr lang="es-AR"/>
          </a:p>
        </p:txBody>
      </p:sp>
    </p:spTree>
    <p:extLst>
      <p:ext uri="{BB962C8B-B14F-4D97-AF65-F5344CB8AC3E}">
        <p14:creationId xmlns:p14="http://schemas.microsoft.com/office/powerpoint/2010/main" val="115684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r>
              <a:rPr lang="es-AR" smtClean="0"/>
              <a:t>UNLP - Facultad de Informática</a:t>
            </a:r>
            <a:endParaRPr lang="es-AR"/>
          </a:p>
        </p:txBody>
      </p:sp>
      <p:sp>
        <p:nvSpPr>
          <p:cNvPr id="8" name="Footer Placeholder 7"/>
          <p:cNvSpPr>
            <a:spLocks noGrp="1"/>
          </p:cNvSpPr>
          <p:nvPr>
            <p:ph type="ftr" sz="quarter" idx="11"/>
          </p:nvPr>
        </p:nvSpPr>
        <p:spPr/>
        <p:txBody>
          <a:bodyPr/>
          <a:lstStyle/>
          <a:p>
            <a:r>
              <a:rPr lang="es-AR" smtClean="0"/>
              <a:t>FOD - Clase 2</a:t>
            </a:r>
            <a:endParaRPr lang="es-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929C196-6EC7-4118-A5C6-AEB17F0475D0}" type="slidenum">
              <a:rPr lang="es-AR" smtClean="0"/>
              <a:t>‹Nº›</a:t>
            </a:fld>
            <a:endParaRPr lang="es-AR"/>
          </a:p>
        </p:txBody>
      </p:sp>
    </p:spTree>
    <p:extLst>
      <p:ext uri="{BB962C8B-B14F-4D97-AF65-F5344CB8AC3E}">
        <p14:creationId xmlns:p14="http://schemas.microsoft.com/office/powerpoint/2010/main" val="202968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r>
              <a:rPr lang="es-AR" smtClean="0"/>
              <a:t>UNLP - Facultad de Informática</a:t>
            </a:r>
            <a:endParaRPr lang="es-AR"/>
          </a:p>
        </p:txBody>
      </p:sp>
      <p:sp>
        <p:nvSpPr>
          <p:cNvPr id="4" name="Footer Placeholder 3"/>
          <p:cNvSpPr>
            <a:spLocks noGrp="1"/>
          </p:cNvSpPr>
          <p:nvPr>
            <p:ph type="ftr" sz="quarter" idx="11"/>
          </p:nvPr>
        </p:nvSpPr>
        <p:spPr/>
        <p:txBody>
          <a:bodyPr/>
          <a:lstStyle/>
          <a:p>
            <a:r>
              <a:rPr lang="es-AR" smtClean="0"/>
              <a:t>FOD - Clase 2</a:t>
            </a:r>
            <a:endParaRPr lang="es-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929C196-6EC7-4118-A5C6-AEB17F0475D0}" type="slidenum">
              <a:rPr lang="es-AR" smtClean="0"/>
              <a:t>‹Nº›</a:t>
            </a:fld>
            <a:endParaRPr lang="es-AR"/>
          </a:p>
        </p:txBody>
      </p:sp>
    </p:spTree>
    <p:extLst>
      <p:ext uri="{BB962C8B-B14F-4D97-AF65-F5344CB8AC3E}">
        <p14:creationId xmlns:p14="http://schemas.microsoft.com/office/powerpoint/2010/main" val="104219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s-AR" smtClean="0"/>
              <a:t>UNLP - Facultad de Informática</a:t>
            </a:r>
            <a:endParaRPr lang="es-AR"/>
          </a:p>
        </p:txBody>
      </p:sp>
      <p:sp>
        <p:nvSpPr>
          <p:cNvPr id="3" name="Footer Placeholder 2"/>
          <p:cNvSpPr>
            <a:spLocks noGrp="1"/>
          </p:cNvSpPr>
          <p:nvPr>
            <p:ph type="ftr" sz="quarter" idx="11"/>
          </p:nvPr>
        </p:nvSpPr>
        <p:spPr/>
        <p:txBody>
          <a:bodyPr/>
          <a:lstStyle/>
          <a:p>
            <a:r>
              <a:rPr lang="es-AR" smtClean="0"/>
              <a:t>FOD - Clase 2</a:t>
            </a:r>
            <a:endParaRPr lang="es-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929C196-6EC7-4118-A5C6-AEB17F0475D0}" type="slidenum">
              <a:rPr lang="es-AR" smtClean="0"/>
              <a:t>‹Nº›</a:t>
            </a:fld>
            <a:endParaRPr lang="es-AR"/>
          </a:p>
        </p:txBody>
      </p:sp>
    </p:spTree>
    <p:extLst>
      <p:ext uri="{BB962C8B-B14F-4D97-AF65-F5344CB8AC3E}">
        <p14:creationId xmlns:p14="http://schemas.microsoft.com/office/powerpoint/2010/main" val="2344642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r>
              <a:rPr lang="es-AR" smtClean="0"/>
              <a:t>UNLP - Facultad de Informática</a:t>
            </a:r>
            <a:endParaRPr lang="es-AR"/>
          </a:p>
        </p:txBody>
      </p:sp>
      <p:sp>
        <p:nvSpPr>
          <p:cNvPr id="6" name="Footer Placeholder 5"/>
          <p:cNvSpPr>
            <a:spLocks noGrp="1"/>
          </p:cNvSpPr>
          <p:nvPr>
            <p:ph type="ftr" sz="quarter" idx="11"/>
          </p:nvPr>
        </p:nvSpPr>
        <p:spPr/>
        <p:txBody>
          <a:bodyPr/>
          <a:lstStyle/>
          <a:p>
            <a:r>
              <a:rPr lang="es-AR" smtClean="0"/>
              <a:t>FOD - Clase 2</a:t>
            </a:r>
            <a:endParaRPr lang="es-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929C196-6EC7-4118-A5C6-AEB17F0475D0}" type="slidenum">
              <a:rPr lang="es-AR" smtClean="0"/>
              <a:t>‹Nº›</a:t>
            </a:fld>
            <a:endParaRPr lang="es-AR"/>
          </a:p>
        </p:txBody>
      </p:sp>
    </p:spTree>
    <p:extLst>
      <p:ext uri="{BB962C8B-B14F-4D97-AF65-F5344CB8AC3E}">
        <p14:creationId xmlns:p14="http://schemas.microsoft.com/office/powerpoint/2010/main" val="405756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r>
              <a:rPr lang="es-AR" smtClean="0"/>
              <a:t>UNLP - Facultad de Informática</a:t>
            </a:r>
            <a:endParaRPr lang="es-AR"/>
          </a:p>
        </p:txBody>
      </p:sp>
      <p:sp>
        <p:nvSpPr>
          <p:cNvPr id="6" name="Footer Placeholder 5"/>
          <p:cNvSpPr>
            <a:spLocks noGrp="1"/>
          </p:cNvSpPr>
          <p:nvPr>
            <p:ph type="ftr" sz="quarter" idx="11"/>
          </p:nvPr>
        </p:nvSpPr>
        <p:spPr/>
        <p:txBody>
          <a:bodyPr/>
          <a:lstStyle/>
          <a:p>
            <a:r>
              <a:rPr lang="es-AR" smtClean="0"/>
              <a:t>FOD - Clase 2</a:t>
            </a:r>
            <a:endParaRPr lang="es-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t>‹Nº›</a:t>
            </a:fld>
            <a:endParaRPr lang="es-AR"/>
          </a:p>
        </p:txBody>
      </p:sp>
    </p:spTree>
    <p:extLst>
      <p:ext uri="{BB962C8B-B14F-4D97-AF65-F5344CB8AC3E}">
        <p14:creationId xmlns:p14="http://schemas.microsoft.com/office/powerpoint/2010/main" val="87446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s-AR" smtClean="0"/>
              <a:t>UNLP - Facultad de Informática</a:t>
            </a:r>
            <a:endParaRPr lang="es-A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s-AR" smtClean="0"/>
              <a:t>FOD - Clase 2</a:t>
            </a:r>
            <a:endParaRPr lang="es-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929C196-6EC7-4118-A5C6-AEB17F0475D0}" type="slidenum">
              <a:rPr lang="es-AR" smtClean="0"/>
              <a:t>‹Nº›</a:t>
            </a:fld>
            <a:endParaRPr lang="es-AR"/>
          </a:p>
        </p:txBody>
      </p:sp>
    </p:spTree>
    <p:extLst>
      <p:ext uri="{BB962C8B-B14F-4D97-AF65-F5344CB8AC3E}">
        <p14:creationId xmlns:p14="http://schemas.microsoft.com/office/powerpoint/2010/main" val="31057351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Fundamentos de Organización de Datos</a:t>
            </a:r>
            <a:endParaRPr lang="es-AR" dirty="0"/>
          </a:p>
        </p:txBody>
      </p:sp>
      <p:sp>
        <p:nvSpPr>
          <p:cNvPr id="3" name="Marcador de texto 2"/>
          <p:cNvSpPr>
            <a:spLocks noGrp="1"/>
          </p:cNvSpPr>
          <p:nvPr>
            <p:ph type="body" idx="1"/>
          </p:nvPr>
        </p:nvSpPr>
        <p:spPr/>
        <p:txBody>
          <a:bodyPr/>
          <a:lstStyle/>
          <a:p>
            <a:r>
              <a:rPr lang="es-AR" dirty="0" smtClean="0"/>
              <a:t>Clase 2</a:t>
            </a:r>
            <a:endParaRPr lang="es-AR" dirty="0"/>
          </a:p>
        </p:txBody>
      </p:sp>
      <p:sp>
        <p:nvSpPr>
          <p:cNvPr id="4" name="Marcador de fecha 3"/>
          <p:cNvSpPr>
            <a:spLocks noGrp="1"/>
          </p:cNvSpPr>
          <p:nvPr>
            <p:ph type="dt" sz="half" idx="10"/>
          </p:nvPr>
        </p:nvSpPr>
        <p:spPr/>
        <p:txBody>
          <a:bodyPr/>
          <a:lstStyle/>
          <a:p>
            <a:r>
              <a:rPr lang="es-AR" smtClean="0"/>
              <a:t>UNLP - Facultad de Informática</a:t>
            </a:r>
            <a:endParaRPr lang="es-AR"/>
          </a:p>
        </p:txBody>
      </p:sp>
      <p:sp>
        <p:nvSpPr>
          <p:cNvPr id="5" name="Marcador de pie de página 4"/>
          <p:cNvSpPr>
            <a:spLocks noGrp="1"/>
          </p:cNvSpPr>
          <p:nvPr>
            <p:ph type="ftr" sz="quarter" idx="11"/>
          </p:nvPr>
        </p:nvSpPr>
        <p:spPr/>
        <p:txBody>
          <a:bodyPr/>
          <a:lstStyle/>
          <a:p>
            <a:r>
              <a:rPr lang="es-AR" smtClean="0"/>
              <a:t>FOD - Clase 2</a:t>
            </a:r>
            <a:endParaRPr lang="es-AR"/>
          </a:p>
        </p:txBody>
      </p:sp>
      <p:sp>
        <p:nvSpPr>
          <p:cNvPr id="6" name="Marcador de número de diapositiva 5"/>
          <p:cNvSpPr>
            <a:spLocks noGrp="1"/>
          </p:cNvSpPr>
          <p:nvPr>
            <p:ph type="sldNum" sz="quarter" idx="12"/>
          </p:nvPr>
        </p:nvSpPr>
        <p:spPr/>
        <p:txBody>
          <a:bodyPr/>
          <a:lstStyle/>
          <a:p>
            <a:fld id="{7929C196-6EC7-4118-A5C6-AEB17F0475D0}" type="slidenum">
              <a:rPr lang="es-AR" smtClean="0"/>
              <a:t>1</a:t>
            </a:fld>
            <a:endParaRPr lang="es-AR"/>
          </a:p>
        </p:txBody>
      </p:sp>
    </p:spTree>
    <p:extLst>
      <p:ext uri="{BB962C8B-B14F-4D97-AF65-F5344CB8AC3E}">
        <p14:creationId xmlns:p14="http://schemas.microsoft.com/office/powerpoint/2010/main" val="2490520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ltLang="es-AR" dirty="0"/>
              <a:t>Archivos </a:t>
            </a:r>
            <a:r>
              <a:rPr lang="es-ES_tradnl" altLang="es-AR" dirty="0">
                <a:sym typeface="Wingdings" panose="05000000000000000000" pitchFamily="2" charset="2"/>
              </a:rPr>
              <a:t> </a:t>
            </a:r>
            <a:r>
              <a:rPr lang="es-ES_tradnl" altLang="es-AR" dirty="0" err="1">
                <a:sym typeface="Wingdings" panose="05000000000000000000" pitchFamily="2" charset="2"/>
              </a:rPr>
              <a:t>Ej</a:t>
            </a:r>
            <a:r>
              <a:rPr lang="es-ES_tradnl" altLang="es-AR" dirty="0">
                <a:sym typeface="Wingdings" panose="05000000000000000000" pitchFamily="2" charset="2"/>
              </a:rPr>
              <a:t> </a:t>
            </a:r>
            <a:r>
              <a:rPr lang="es-ES_tradnl" altLang="es-AR" dirty="0" smtClean="0">
                <a:sym typeface="Wingdings" panose="05000000000000000000" pitchFamily="2" charset="2"/>
              </a:rPr>
              <a:t>7</a:t>
            </a:r>
            <a:r>
              <a:rPr lang="es-ES_tradnl" altLang="es-AR" dirty="0" smtClean="0"/>
              <a:t> </a:t>
            </a:r>
            <a:r>
              <a:rPr lang="es-ES_tradnl" altLang="es-AR" dirty="0"/>
              <a:t>Un Maestro </a:t>
            </a:r>
            <a:r>
              <a:rPr lang="es-ES_tradnl" altLang="es-AR" dirty="0" smtClean="0"/>
              <a:t>N </a:t>
            </a:r>
            <a:r>
              <a:rPr lang="es-ES_tradnl" altLang="es-AR" dirty="0"/>
              <a:t>detalle </a:t>
            </a:r>
            <a:endParaRPr lang="es-AR"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2579230110"/>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fecha 3"/>
          <p:cNvSpPr>
            <a:spLocks noGrp="1"/>
          </p:cNvSpPr>
          <p:nvPr>
            <p:ph type="dt" sz="half" idx="10"/>
          </p:nvPr>
        </p:nvSpPr>
        <p:spPr/>
        <p:txBody>
          <a:bodyPr/>
          <a:lstStyle/>
          <a:p>
            <a:r>
              <a:rPr lang="es-AR" smtClean="0"/>
              <a:t>UNLP - Facultad de Informática</a:t>
            </a:r>
            <a:endParaRPr lang="es-AR"/>
          </a:p>
        </p:txBody>
      </p:sp>
      <p:sp>
        <p:nvSpPr>
          <p:cNvPr id="5" name="Marcador de pie de página 4"/>
          <p:cNvSpPr>
            <a:spLocks noGrp="1"/>
          </p:cNvSpPr>
          <p:nvPr>
            <p:ph type="ftr" sz="quarter" idx="11"/>
          </p:nvPr>
        </p:nvSpPr>
        <p:spPr/>
        <p:txBody>
          <a:bodyPr/>
          <a:lstStyle/>
          <a:p>
            <a:r>
              <a:rPr lang="es-AR" smtClean="0"/>
              <a:t>FOD - Clase 2</a:t>
            </a:r>
            <a:endParaRPr lang="es-AR"/>
          </a:p>
        </p:txBody>
      </p:sp>
      <p:sp>
        <p:nvSpPr>
          <p:cNvPr id="6" name="Marcador de número de diapositiva 5"/>
          <p:cNvSpPr>
            <a:spLocks noGrp="1"/>
          </p:cNvSpPr>
          <p:nvPr>
            <p:ph type="sldNum" sz="quarter" idx="12"/>
          </p:nvPr>
        </p:nvSpPr>
        <p:spPr/>
        <p:txBody>
          <a:bodyPr/>
          <a:lstStyle/>
          <a:p>
            <a:fld id="{7929C196-6EC7-4118-A5C6-AEB17F0475D0}" type="slidenum">
              <a:rPr lang="es-AR" smtClean="0"/>
              <a:t>10</a:t>
            </a:fld>
            <a:endParaRPr lang="es-AR"/>
          </a:p>
        </p:txBody>
      </p:sp>
    </p:spTree>
    <p:extLst>
      <p:ext uri="{BB962C8B-B14F-4D97-AF65-F5344CB8AC3E}">
        <p14:creationId xmlns:p14="http://schemas.microsoft.com/office/powerpoint/2010/main" val="9070335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r>
              <a:rPr lang="es-ES_tradnl" altLang="es-AR" dirty="0"/>
              <a:t>Archivos </a:t>
            </a:r>
            <a:r>
              <a:rPr lang="es-ES_tradnl" altLang="es-AR" dirty="0">
                <a:sym typeface="Wingdings" panose="05000000000000000000" pitchFamily="2" charset="2"/>
              </a:rPr>
              <a:t> </a:t>
            </a:r>
            <a:r>
              <a:rPr lang="es-ES_tradnl" altLang="es-AR" dirty="0" err="1">
                <a:sym typeface="Wingdings" panose="05000000000000000000" pitchFamily="2" charset="2"/>
              </a:rPr>
              <a:t>Ej</a:t>
            </a:r>
            <a:r>
              <a:rPr lang="es-ES_tradnl" altLang="es-AR" dirty="0">
                <a:sym typeface="Wingdings" panose="05000000000000000000" pitchFamily="2" charset="2"/>
              </a:rPr>
              <a:t> 7</a:t>
            </a:r>
            <a:r>
              <a:rPr lang="es-ES_tradnl" altLang="es-AR" dirty="0"/>
              <a:t> Un Maestro N detalle </a:t>
            </a:r>
            <a:r>
              <a:rPr lang="es-ES_tradnl" altLang="es-AR" dirty="0" smtClean="0"/>
              <a:t>(</a:t>
            </a:r>
            <a:r>
              <a:rPr lang="es-ES_tradnl" altLang="es-AR" dirty="0" err="1" smtClean="0"/>
              <a:t>cont</a:t>
            </a:r>
            <a:r>
              <a:rPr lang="es-ES_tradnl" altLang="es-AR" dirty="0" smtClean="0"/>
              <a:t>)</a:t>
            </a:r>
            <a:endParaRPr lang="es-ES" altLang="es-AR" dirty="0"/>
          </a:p>
        </p:txBody>
      </p:sp>
      <p:sp>
        <p:nvSpPr>
          <p:cNvPr id="687108" name="Rectangle 4"/>
          <p:cNvSpPr>
            <a:spLocks noGrp="1" noChangeArrowheads="1"/>
          </p:cNvSpPr>
          <p:nvPr>
            <p:ph idx="1"/>
          </p:nvPr>
        </p:nvSpPr>
        <p:spPr>
          <a:xfrm>
            <a:off x="2589212" y="1905000"/>
            <a:ext cx="8915400" cy="4225437"/>
          </a:xfrm>
        </p:spPr>
        <p:txBody>
          <a:bodyPr>
            <a:normAutofit fontScale="40000" lnSpcReduction="20000"/>
          </a:bodyPr>
          <a:lstStyle/>
          <a:p>
            <a:pPr>
              <a:lnSpc>
                <a:spcPct val="120000"/>
              </a:lnSpc>
              <a:spcBef>
                <a:spcPts val="0"/>
              </a:spcBef>
              <a:buFont typeface="Wingdings" panose="05000000000000000000" pitchFamily="2" charset="2"/>
              <a:buNone/>
            </a:pPr>
            <a:r>
              <a:rPr lang="es-ES" altLang="es-AR" sz="2500" dirty="0" err="1">
                <a:latin typeface="Courier New" panose="02070309020205020404" pitchFamily="49" charset="0"/>
              </a:rPr>
              <a:t>var</a:t>
            </a:r>
            <a:endParaRPr lang="es-ES" altLang="es-AR" sz="25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2500" dirty="0" smtClean="0">
                <a:latin typeface="Courier New" panose="02070309020205020404" pitchFamily="49" charset="0"/>
              </a:rPr>
              <a:t> </a:t>
            </a:r>
            <a:r>
              <a:rPr lang="es-ES" altLang="es-AR" sz="2500" dirty="0" err="1" smtClean="0">
                <a:latin typeface="Courier New" panose="02070309020205020404" pitchFamily="49" charset="0"/>
              </a:rPr>
              <a:t>regm</a:t>
            </a:r>
            <a:r>
              <a:rPr lang="es-ES" altLang="es-AR" sz="2500" dirty="0">
                <a:latin typeface="Courier New" panose="02070309020205020404" pitchFamily="49" charset="0"/>
              </a:rPr>
              <a:t>: </a:t>
            </a:r>
            <a:r>
              <a:rPr lang="es-ES" altLang="es-AR" sz="2500" dirty="0" err="1">
                <a:latin typeface="Courier New" panose="02070309020205020404" pitchFamily="49" charset="0"/>
              </a:rPr>
              <a:t>prod</a:t>
            </a:r>
            <a:r>
              <a:rPr lang="es-ES" altLang="es-AR" sz="2500" dirty="0" smtClean="0">
                <a:latin typeface="Courier New" panose="02070309020205020404" pitchFamily="49" charset="0"/>
              </a:rPr>
              <a:t>;  min</a:t>
            </a:r>
            <a:r>
              <a:rPr lang="es-ES" altLang="es-AR" sz="2500" dirty="0">
                <a:latin typeface="Courier New" panose="02070309020205020404" pitchFamily="49" charset="0"/>
              </a:rPr>
              <a:t>, regd1, regd2,regd3: </a:t>
            </a:r>
            <a:r>
              <a:rPr lang="es-ES" altLang="es-AR" sz="2500" dirty="0" err="1">
                <a:latin typeface="Courier New" panose="02070309020205020404" pitchFamily="49" charset="0"/>
              </a:rPr>
              <a:t>v_prod</a:t>
            </a:r>
            <a:r>
              <a:rPr lang="es-ES" altLang="es-AR" sz="25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500" dirty="0">
                <a:latin typeface="Courier New" panose="02070309020205020404" pitchFamily="49" charset="0"/>
              </a:rPr>
              <a:t> mae1: maestro</a:t>
            </a:r>
            <a:r>
              <a:rPr lang="es-ES" altLang="es-AR" sz="2500" dirty="0" smtClean="0">
                <a:latin typeface="Courier New" panose="02070309020205020404" pitchFamily="49" charset="0"/>
              </a:rPr>
              <a:t>;   </a:t>
            </a:r>
            <a:r>
              <a:rPr lang="es-ES" altLang="es-AR" sz="2500" dirty="0">
                <a:latin typeface="Courier New" panose="02070309020205020404" pitchFamily="49" charset="0"/>
              </a:rPr>
              <a:t>det1,det2,det3: detalle;</a:t>
            </a:r>
          </a:p>
          <a:p>
            <a:pPr>
              <a:lnSpc>
                <a:spcPct val="120000"/>
              </a:lnSpc>
              <a:spcBef>
                <a:spcPts val="0"/>
              </a:spcBef>
              <a:buFont typeface="Wingdings" panose="05000000000000000000" pitchFamily="2" charset="2"/>
              <a:buNone/>
            </a:pPr>
            <a:r>
              <a:rPr lang="es-ES" altLang="es-AR" sz="2500" dirty="0">
                <a:latin typeface="Courier New" panose="02070309020205020404" pitchFamily="49" charset="0"/>
              </a:rPr>
              <a:t> </a:t>
            </a:r>
          </a:p>
          <a:p>
            <a:pPr>
              <a:lnSpc>
                <a:spcPct val="120000"/>
              </a:lnSpc>
              <a:spcBef>
                <a:spcPts val="0"/>
              </a:spcBef>
              <a:buFont typeface="Wingdings" panose="05000000000000000000" pitchFamily="2" charset="2"/>
              <a:buNone/>
            </a:pPr>
            <a:r>
              <a:rPr lang="es-ES" altLang="es-AR" sz="2500" dirty="0" err="1">
                <a:latin typeface="Courier New" panose="02070309020205020404" pitchFamily="49" charset="0"/>
              </a:rPr>
              <a:t>procedure</a:t>
            </a:r>
            <a:r>
              <a:rPr lang="es-ES" altLang="es-AR" sz="2500" dirty="0">
                <a:latin typeface="Courier New" panose="02070309020205020404" pitchFamily="49" charset="0"/>
              </a:rPr>
              <a:t> leer (</a:t>
            </a:r>
            <a:r>
              <a:rPr lang="es-ES" altLang="es-AR" sz="2500" dirty="0" err="1">
                <a:latin typeface="Courier New" panose="02070309020205020404" pitchFamily="49" charset="0"/>
              </a:rPr>
              <a:t>var</a:t>
            </a:r>
            <a:r>
              <a:rPr lang="es-ES" altLang="es-AR" sz="2500" dirty="0">
                <a:latin typeface="Courier New" panose="02070309020205020404" pitchFamily="49" charset="0"/>
              </a:rPr>
              <a:t> </a:t>
            </a:r>
            <a:r>
              <a:rPr lang="es-ES" altLang="es-AR" sz="2500" dirty="0" smtClean="0">
                <a:latin typeface="Courier New" panose="02070309020205020404" pitchFamily="49" charset="0"/>
              </a:rPr>
              <a:t>archivo: detalle</a:t>
            </a:r>
            <a:r>
              <a:rPr lang="es-ES" altLang="es-AR" sz="2500" dirty="0">
                <a:latin typeface="Courier New" panose="02070309020205020404" pitchFamily="49" charset="0"/>
              </a:rPr>
              <a:t>; </a:t>
            </a:r>
            <a:r>
              <a:rPr lang="es-ES" altLang="es-AR" sz="2500" dirty="0" err="1">
                <a:latin typeface="Courier New" panose="02070309020205020404" pitchFamily="49" charset="0"/>
              </a:rPr>
              <a:t>var</a:t>
            </a:r>
            <a:r>
              <a:rPr lang="es-ES" altLang="es-AR" sz="2500" dirty="0">
                <a:latin typeface="Courier New" panose="02070309020205020404" pitchFamily="49" charset="0"/>
              </a:rPr>
              <a:t> </a:t>
            </a:r>
            <a:r>
              <a:rPr lang="es-ES" altLang="es-AR" sz="2500" dirty="0" err="1">
                <a:latin typeface="Courier New" panose="02070309020205020404" pitchFamily="49" charset="0"/>
              </a:rPr>
              <a:t>dato:v_prod</a:t>
            </a:r>
            <a:r>
              <a:rPr lang="es-ES" altLang="es-AR" sz="25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500" dirty="0">
                <a:latin typeface="Courier New" panose="02070309020205020404" pitchFamily="49" charset="0"/>
              </a:rPr>
              <a:t> </a:t>
            </a:r>
            <a:r>
              <a:rPr lang="es-ES" altLang="es-AR" sz="2500" dirty="0" err="1">
                <a:latin typeface="Courier New" panose="02070309020205020404" pitchFamily="49" charset="0"/>
              </a:rPr>
              <a:t>begin</a:t>
            </a:r>
            <a:endParaRPr lang="es-ES" altLang="es-AR" sz="25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2500" dirty="0">
                <a:latin typeface="Courier New" panose="02070309020205020404" pitchFamily="49" charset="0"/>
              </a:rPr>
              <a:t>   </a:t>
            </a:r>
            <a:r>
              <a:rPr lang="es-ES" altLang="es-AR" sz="2500" dirty="0" err="1">
                <a:latin typeface="Courier New" panose="02070309020205020404" pitchFamily="49" charset="0"/>
              </a:rPr>
              <a:t>if</a:t>
            </a:r>
            <a:r>
              <a:rPr lang="es-ES" altLang="es-AR" sz="2500" dirty="0">
                <a:latin typeface="Courier New" panose="02070309020205020404" pitchFamily="49" charset="0"/>
              </a:rPr>
              <a:t> (</a:t>
            </a:r>
            <a:r>
              <a:rPr lang="es-ES" altLang="es-AR" sz="2500" dirty="0" err="1">
                <a:latin typeface="Courier New" panose="02070309020205020404" pitchFamily="49" charset="0"/>
              </a:rPr>
              <a:t>not</a:t>
            </a:r>
            <a:r>
              <a:rPr lang="es-ES" altLang="es-AR" sz="2500" dirty="0">
                <a:latin typeface="Courier New" panose="02070309020205020404" pitchFamily="49" charset="0"/>
              </a:rPr>
              <a:t> </a:t>
            </a:r>
            <a:r>
              <a:rPr lang="es-ES" altLang="es-AR" sz="2500" dirty="0" err="1">
                <a:latin typeface="Courier New" panose="02070309020205020404" pitchFamily="49" charset="0"/>
              </a:rPr>
              <a:t>eof</a:t>
            </a:r>
            <a:r>
              <a:rPr lang="es-ES" altLang="es-AR" sz="2500" dirty="0">
                <a:latin typeface="Courier New" panose="02070309020205020404" pitchFamily="49" charset="0"/>
              </a:rPr>
              <a:t>(archivo))</a:t>
            </a:r>
          </a:p>
          <a:p>
            <a:pPr>
              <a:lnSpc>
                <a:spcPct val="120000"/>
              </a:lnSpc>
              <a:spcBef>
                <a:spcPts val="0"/>
              </a:spcBef>
              <a:buFont typeface="Wingdings" panose="05000000000000000000" pitchFamily="2" charset="2"/>
              <a:buNone/>
            </a:pPr>
            <a:r>
              <a:rPr lang="es-ES" altLang="es-AR" sz="2500" dirty="0">
                <a:latin typeface="Courier New" panose="02070309020205020404" pitchFamily="49" charset="0"/>
              </a:rPr>
              <a:t>     </a:t>
            </a:r>
            <a:r>
              <a:rPr lang="es-ES" altLang="es-AR" sz="2500" dirty="0" err="1">
                <a:latin typeface="Courier New" panose="02070309020205020404" pitchFamily="49" charset="0"/>
              </a:rPr>
              <a:t>then</a:t>
            </a:r>
            <a:r>
              <a:rPr lang="es-ES" altLang="es-AR" sz="2500" dirty="0">
                <a:latin typeface="Courier New" panose="02070309020205020404" pitchFamily="49" charset="0"/>
              </a:rPr>
              <a:t> </a:t>
            </a:r>
            <a:r>
              <a:rPr lang="es-ES" altLang="es-AR" sz="2500" dirty="0" err="1">
                <a:latin typeface="Courier New" panose="02070309020205020404" pitchFamily="49" charset="0"/>
              </a:rPr>
              <a:t>read</a:t>
            </a:r>
            <a:r>
              <a:rPr lang="es-ES" altLang="es-AR" sz="2500" dirty="0">
                <a:latin typeface="Courier New" panose="02070309020205020404" pitchFamily="49" charset="0"/>
              </a:rPr>
              <a:t> (</a:t>
            </a:r>
            <a:r>
              <a:rPr lang="es-ES" altLang="es-AR" sz="2500" dirty="0" err="1">
                <a:latin typeface="Courier New" panose="02070309020205020404" pitchFamily="49" charset="0"/>
              </a:rPr>
              <a:t>archivo,dato</a:t>
            </a:r>
            <a:r>
              <a:rPr lang="es-ES" altLang="es-AR" sz="25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500" dirty="0">
                <a:latin typeface="Courier New" panose="02070309020205020404" pitchFamily="49" charset="0"/>
              </a:rPr>
              <a:t>     </a:t>
            </a:r>
            <a:r>
              <a:rPr lang="es-ES" altLang="es-AR" sz="2500" dirty="0" err="1">
                <a:latin typeface="Courier New" panose="02070309020205020404" pitchFamily="49" charset="0"/>
              </a:rPr>
              <a:t>else</a:t>
            </a:r>
            <a:r>
              <a:rPr lang="es-ES" altLang="es-AR" sz="2500" dirty="0">
                <a:latin typeface="Courier New" panose="02070309020205020404" pitchFamily="49" charset="0"/>
              </a:rPr>
              <a:t> </a:t>
            </a:r>
            <a:r>
              <a:rPr lang="es-ES" altLang="es-AR" sz="2500" dirty="0" err="1">
                <a:latin typeface="Courier New" panose="02070309020205020404" pitchFamily="49" charset="0"/>
              </a:rPr>
              <a:t>dato.cod</a:t>
            </a:r>
            <a:r>
              <a:rPr lang="es-ES" altLang="es-AR" sz="2500" dirty="0">
                <a:latin typeface="Courier New" panose="02070309020205020404" pitchFamily="49" charset="0"/>
              </a:rPr>
              <a:t> := </a:t>
            </a:r>
            <a:r>
              <a:rPr lang="es-ES" altLang="es-AR" sz="2500" dirty="0" err="1">
                <a:latin typeface="Courier New" panose="02070309020205020404" pitchFamily="49" charset="0"/>
              </a:rPr>
              <a:t>valoralto</a:t>
            </a:r>
            <a:r>
              <a:rPr lang="es-ES" altLang="es-AR" sz="25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500" dirty="0">
                <a:latin typeface="Courier New" panose="02070309020205020404" pitchFamily="49" charset="0"/>
              </a:rPr>
              <a:t> </a:t>
            </a:r>
            <a:r>
              <a:rPr lang="es-ES" altLang="es-AR" sz="2500" dirty="0" err="1">
                <a:latin typeface="Courier New" panose="02070309020205020404" pitchFamily="49" charset="0"/>
              </a:rPr>
              <a:t>end</a:t>
            </a:r>
            <a:r>
              <a:rPr lang="es-ES" altLang="es-AR" sz="2500" dirty="0" smtClean="0">
                <a:latin typeface="Courier New" panose="02070309020205020404" pitchFamily="49" charset="0"/>
              </a:rPr>
              <a:t>;</a:t>
            </a:r>
          </a:p>
          <a:p>
            <a:pPr>
              <a:lnSpc>
                <a:spcPct val="120000"/>
              </a:lnSpc>
              <a:spcBef>
                <a:spcPts val="0"/>
              </a:spcBef>
              <a:buFont typeface="Wingdings" panose="05000000000000000000" pitchFamily="2" charset="2"/>
              <a:buNone/>
            </a:pPr>
            <a:endParaRPr lang="es-ES" altLang="es-AR" sz="2500" dirty="0" smtClean="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2500" dirty="0" err="1">
                <a:latin typeface="Courier New" panose="02070309020205020404" pitchFamily="49" charset="0"/>
              </a:rPr>
              <a:t>procedure</a:t>
            </a:r>
            <a:r>
              <a:rPr lang="es-ES" altLang="es-AR" sz="2500" dirty="0">
                <a:latin typeface="Courier New" panose="02070309020205020404" pitchFamily="49" charset="0"/>
              </a:rPr>
              <a:t> </a:t>
            </a:r>
            <a:r>
              <a:rPr lang="es-ES" altLang="es-AR" sz="2500" dirty="0" err="1">
                <a:latin typeface="Courier New" panose="02070309020205020404" pitchFamily="49" charset="0"/>
              </a:rPr>
              <a:t>minimo</a:t>
            </a:r>
            <a:r>
              <a:rPr lang="es-ES" altLang="es-AR" sz="2500" dirty="0">
                <a:latin typeface="Courier New" panose="02070309020205020404" pitchFamily="49" charset="0"/>
              </a:rPr>
              <a:t> (</a:t>
            </a:r>
            <a:r>
              <a:rPr lang="es-ES" altLang="es-AR" sz="2500" dirty="0" err="1">
                <a:latin typeface="Courier New" panose="02070309020205020404" pitchFamily="49" charset="0"/>
              </a:rPr>
              <a:t>var</a:t>
            </a:r>
            <a:r>
              <a:rPr lang="es-ES" altLang="es-AR" sz="2500" dirty="0">
                <a:latin typeface="Courier New" panose="02070309020205020404" pitchFamily="49" charset="0"/>
              </a:rPr>
              <a:t> r1,r2,r3: </a:t>
            </a:r>
            <a:r>
              <a:rPr lang="es-ES" altLang="es-AR" sz="2500" dirty="0" err="1" smtClean="0">
                <a:latin typeface="Courier New" panose="02070309020205020404" pitchFamily="49" charset="0"/>
              </a:rPr>
              <a:t>v_prod</a:t>
            </a:r>
            <a:r>
              <a:rPr lang="es-ES" altLang="es-AR" sz="2500" dirty="0">
                <a:latin typeface="Courier New" panose="02070309020205020404" pitchFamily="49" charset="0"/>
              </a:rPr>
              <a:t>; </a:t>
            </a:r>
            <a:r>
              <a:rPr lang="es-ES" altLang="es-AR" sz="2500" dirty="0" err="1">
                <a:latin typeface="Courier New" panose="02070309020205020404" pitchFamily="49" charset="0"/>
              </a:rPr>
              <a:t>var</a:t>
            </a:r>
            <a:r>
              <a:rPr lang="es-ES" altLang="es-AR" sz="2500" dirty="0">
                <a:latin typeface="Courier New" panose="02070309020205020404" pitchFamily="49" charset="0"/>
              </a:rPr>
              <a:t> </a:t>
            </a:r>
            <a:r>
              <a:rPr lang="es-ES" altLang="es-AR" sz="2500" dirty="0" err="1">
                <a:latin typeface="Courier New" panose="02070309020205020404" pitchFamily="49" charset="0"/>
              </a:rPr>
              <a:t>min:v_prod</a:t>
            </a:r>
            <a:r>
              <a:rPr lang="es-ES" altLang="es-AR" sz="25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500" dirty="0">
                <a:latin typeface="Courier New" panose="02070309020205020404" pitchFamily="49" charset="0"/>
              </a:rPr>
              <a:t> </a:t>
            </a:r>
            <a:r>
              <a:rPr lang="es-ES" altLang="es-AR" sz="2500" dirty="0" err="1">
                <a:latin typeface="Courier New" panose="02070309020205020404" pitchFamily="49" charset="0"/>
              </a:rPr>
              <a:t>begin</a:t>
            </a:r>
            <a:endParaRPr lang="es-ES" altLang="es-AR" sz="25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2500" dirty="0">
                <a:latin typeface="Courier New" panose="02070309020205020404" pitchFamily="49" charset="0"/>
              </a:rPr>
              <a:t>   </a:t>
            </a:r>
            <a:r>
              <a:rPr lang="es-ES" altLang="es-AR" sz="2500" dirty="0" err="1">
                <a:latin typeface="Courier New" panose="02070309020205020404" pitchFamily="49" charset="0"/>
              </a:rPr>
              <a:t>if</a:t>
            </a:r>
            <a:r>
              <a:rPr lang="es-ES" altLang="es-AR" sz="2500" dirty="0">
                <a:latin typeface="Courier New" panose="02070309020205020404" pitchFamily="49" charset="0"/>
              </a:rPr>
              <a:t> (r1.cod&lt;=r2.cod) and </a:t>
            </a:r>
            <a:r>
              <a:rPr lang="es-ES" altLang="es-AR" sz="2500" dirty="0" smtClean="0">
                <a:latin typeface="Courier New" panose="02070309020205020404" pitchFamily="49" charset="0"/>
              </a:rPr>
              <a:t>(</a:t>
            </a:r>
            <a:r>
              <a:rPr lang="es-ES" altLang="es-AR" sz="2500" dirty="0">
                <a:latin typeface="Courier New" panose="02070309020205020404" pitchFamily="49" charset="0"/>
              </a:rPr>
              <a:t>r1.cod&lt;=</a:t>
            </a:r>
            <a:r>
              <a:rPr lang="es-ES" altLang="es-AR" sz="2500" dirty="0" smtClean="0">
                <a:latin typeface="Courier New" panose="02070309020205020404" pitchFamily="49" charset="0"/>
              </a:rPr>
              <a:t>r3.cod) </a:t>
            </a:r>
            <a:r>
              <a:rPr lang="es-ES" altLang="es-AR" sz="2500" dirty="0" err="1" smtClean="0">
                <a:latin typeface="Courier New" panose="02070309020205020404" pitchFamily="49" charset="0"/>
              </a:rPr>
              <a:t>then</a:t>
            </a:r>
            <a:r>
              <a:rPr lang="es-ES" altLang="es-AR" sz="2500" dirty="0" smtClean="0">
                <a:latin typeface="Courier New" panose="02070309020205020404" pitchFamily="49" charset="0"/>
              </a:rPr>
              <a:t> </a:t>
            </a:r>
            <a:r>
              <a:rPr lang="es-ES" altLang="es-AR" sz="2500" dirty="0" err="1">
                <a:latin typeface="Courier New" panose="02070309020205020404" pitchFamily="49" charset="0"/>
              </a:rPr>
              <a:t>begin</a:t>
            </a:r>
            <a:endParaRPr lang="es-ES" altLang="es-AR" sz="25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2500" dirty="0">
                <a:latin typeface="Courier New" panose="02070309020205020404" pitchFamily="49" charset="0"/>
              </a:rPr>
              <a:t>       </a:t>
            </a:r>
            <a:r>
              <a:rPr lang="es-ES" altLang="es-AR" sz="2500" dirty="0" smtClean="0">
                <a:latin typeface="Courier New" panose="02070309020205020404" pitchFamily="49" charset="0"/>
              </a:rPr>
              <a:t>min </a:t>
            </a:r>
            <a:r>
              <a:rPr lang="es-ES" altLang="es-AR" sz="2500" dirty="0">
                <a:latin typeface="Courier New" panose="02070309020205020404" pitchFamily="49" charset="0"/>
              </a:rPr>
              <a:t>:= r1;</a:t>
            </a:r>
          </a:p>
          <a:p>
            <a:pPr>
              <a:lnSpc>
                <a:spcPct val="120000"/>
              </a:lnSpc>
              <a:spcBef>
                <a:spcPts val="0"/>
              </a:spcBef>
              <a:buFont typeface="Wingdings" panose="05000000000000000000" pitchFamily="2" charset="2"/>
              <a:buNone/>
            </a:pPr>
            <a:r>
              <a:rPr lang="es-ES" altLang="es-AR" sz="2500" dirty="0">
                <a:latin typeface="Courier New" panose="02070309020205020404" pitchFamily="49" charset="0"/>
              </a:rPr>
              <a:t>       </a:t>
            </a:r>
            <a:r>
              <a:rPr lang="es-ES" altLang="es-AR" sz="2500" dirty="0" smtClean="0">
                <a:latin typeface="Courier New" panose="02070309020205020404" pitchFamily="49" charset="0"/>
              </a:rPr>
              <a:t>leer(det1,r1</a:t>
            </a:r>
            <a:r>
              <a:rPr lang="es-ES" altLang="es-AR" sz="25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500" dirty="0">
                <a:latin typeface="Courier New" panose="02070309020205020404" pitchFamily="49" charset="0"/>
              </a:rPr>
              <a:t>     </a:t>
            </a:r>
            <a:r>
              <a:rPr lang="es-ES" altLang="es-AR" sz="2500" dirty="0" err="1" smtClean="0">
                <a:latin typeface="Courier New" panose="02070309020205020404" pitchFamily="49" charset="0"/>
              </a:rPr>
              <a:t>end</a:t>
            </a:r>
            <a:endParaRPr lang="es-ES" altLang="es-AR" sz="25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2500" dirty="0" smtClean="0">
                <a:latin typeface="Courier New" panose="02070309020205020404" pitchFamily="49" charset="0"/>
              </a:rPr>
              <a:t>     </a:t>
            </a:r>
            <a:r>
              <a:rPr lang="es-ES" altLang="es-AR" sz="2500" dirty="0" err="1" smtClean="0">
                <a:latin typeface="Courier New" panose="02070309020205020404" pitchFamily="49" charset="0"/>
              </a:rPr>
              <a:t>else</a:t>
            </a:r>
            <a:r>
              <a:rPr lang="es-ES" altLang="es-AR" sz="2500" dirty="0" smtClean="0">
                <a:latin typeface="Courier New" panose="02070309020205020404" pitchFamily="49" charset="0"/>
              </a:rPr>
              <a:t> </a:t>
            </a:r>
            <a:r>
              <a:rPr lang="es-ES" altLang="es-AR" sz="2500" dirty="0" err="1">
                <a:latin typeface="Courier New" panose="02070309020205020404" pitchFamily="49" charset="0"/>
              </a:rPr>
              <a:t>if</a:t>
            </a:r>
            <a:r>
              <a:rPr lang="es-ES" altLang="es-AR" sz="2500" dirty="0">
                <a:latin typeface="Courier New" panose="02070309020205020404" pitchFamily="49" charset="0"/>
              </a:rPr>
              <a:t> (r2.cod&lt;=r3.cod</a:t>
            </a:r>
            <a:r>
              <a:rPr lang="es-ES" altLang="es-AR" sz="2500" dirty="0" smtClean="0">
                <a:latin typeface="Courier New" panose="02070309020205020404" pitchFamily="49" charset="0"/>
              </a:rPr>
              <a:t>) </a:t>
            </a:r>
            <a:r>
              <a:rPr lang="es-ES" altLang="es-AR" sz="2500" dirty="0" err="1">
                <a:latin typeface="Courier New" panose="02070309020205020404" pitchFamily="49" charset="0"/>
              </a:rPr>
              <a:t>then</a:t>
            </a:r>
            <a:r>
              <a:rPr lang="es-ES" altLang="es-AR" sz="2500" dirty="0">
                <a:latin typeface="Courier New" panose="02070309020205020404" pitchFamily="49" charset="0"/>
              </a:rPr>
              <a:t> </a:t>
            </a:r>
            <a:r>
              <a:rPr lang="es-ES" altLang="es-AR" sz="2500" dirty="0" err="1">
                <a:latin typeface="Courier New" panose="02070309020205020404" pitchFamily="49" charset="0"/>
              </a:rPr>
              <a:t>begin</a:t>
            </a:r>
            <a:endParaRPr lang="es-ES" altLang="es-AR" sz="25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2500" dirty="0">
                <a:latin typeface="Courier New" panose="02070309020205020404" pitchFamily="49" charset="0"/>
              </a:rPr>
              <a:t>          </a:t>
            </a:r>
            <a:r>
              <a:rPr lang="es-ES" altLang="es-AR" sz="2500" dirty="0" smtClean="0">
                <a:latin typeface="Courier New" panose="02070309020205020404" pitchFamily="49" charset="0"/>
              </a:rPr>
              <a:t>  min </a:t>
            </a:r>
            <a:r>
              <a:rPr lang="es-ES" altLang="es-AR" sz="2500" dirty="0">
                <a:latin typeface="Courier New" panose="02070309020205020404" pitchFamily="49" charset="0"/>
              </a:rPr>
              <a:t>:= r2;</a:t>
            </a:r>
          </a:p>
          <a:p>
            <a:pPr>
              <a:lnSpc>
                <a:spcPct val="120000"/>
              </a:lnSpc>
              <a:spcBef>
                <a:spcPts val="0"/>
              </a:spcBef>
              <a:buFont typeface="Wingdings" panose="05000000000000000000" pitchFamily="2" charset="2"/>
              <a:buNone/>
            </a:pPr>
            <a:r>
              <a:rPr lang="es-ES" altLang="es-AR" sz="2500" dirty="0">
                <a:latin typeface="Courier New" panose="02070309020205020404" pitchFamily="49" charset="0"/>
              </a:rPr>
              <a:t>            </a:t>
            </a:r>
            <a:r>
              <a:rPr lang="es-ES" altLang="es-AR" sz="2500" dirty="0" smtClean="0">
                <a:latin typeface="Courier New" panose="02070309020205020404" pitchFamily="49" charset="0"/>
              </a:rPr>
              <a:t>leer(det2,r2</a:t>
            </a:r>
            <a:r>
              <a:rPr lang="es-ES" altLang="es-AR" sz="25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500" dirty="0">
                <a:latin typeface="Courier New" panose="02070309020205020404" pitchFamily="49" charset="0"/>
              </a:rPr>
              <a:t>          </a:t>
            </a:r>
            <a:r>
              <a:rPr lang="es-ES" altLang="es-AR" sz="2500" dirty="0" err="1" smtClean="0">
                <a:latin typeface="Courier New" panose="02070309020205020404" pitchFamily="49" charset="0"/>
              </a:rPr>
              <a:t>end</a:t>
            </a:r>
            <a:endParaRPr lang="es-ES" altLang="es-AR" sz="25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2500" dirty="0">
                <a:latin typeface="Courier New" panose="02070309020205020404" pitchFamily="49" charset="0"/>
              </a:rPr>
              <a:t>          </a:t>
            </a:r>
            <a:r>
              <a:rPr lang="es-ES" altLang="es-AR" sz="2500" dirty="0" err="1" smtClean="0">
                <a:latin typeface="Courier New" panose="02070309020205020404" pitchFamily="49" charset="0"/>
              </a:rPr>
              <a:t>else</a:t>
            </a:r>
            <a:r>
              <a:rPr lang="es-ES" altLang="es-AR" sz="2500" dirty="0" smtClean="0">
                <a:latin typeface="Courier New" panose="02070309020205020404" pitchFamily="49" charset="0"/>
              </a:rPr>
              <a:t> </a:t>
            </a:r>
            <a:r>
              <a:rPr lang="es-ES" altLang="es-AR" sz="2500" dirty="0" err="1">
                <a:latin typeface="Courier New" panose="02070309020205020404" pitchFamily="49" charset="0"/>
              </a:rPr>
              <a:t>begin</a:t>
            </a:r>
            <a:endParaRPr lang="es-ES" altLang="es-AR" sz="25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2500" dirty="0">
                <a:latin typeface="Courier New" panose="02070309020205020404" pitchFamily="49" charset="0"/>
              </a:rPr>
              <a:t>            </a:t>
            </a:r>
            <a:r>
              <a:rPr lang="es-ES" altLang="es-AR" sz="2500" dirty="0" smtClean="0">
                <a:latin typeface="Courier New" panose="02070309020205020404" pitchFamily="49" charset="0"/>
              </a:rPr>
              <a:t>min </a:t>
            </a:r>
            <a:r>
              <a:rPr lang="es-ES" altLang="es-AR" sz="2500" dirty="0">
                <a:latin typeface="Courier New" panose="02070309020205020404" pitchFamily="49" charset="0"/>
              </a:rPr>
              <a:t>:= r3;</a:t>
            </a:r>
          </a:p>
          <a:p>
            <a:pPr>
              <a:lnSpc>
                <a:spcPct val="120000"/>
              </a:lnSpc>
              <a:spcBef>
                <a:spcPts val="0"/>
              </a:spcBef>
              <a:buFont typeface="Wingdings" panose="05000000000000000000" pitchFamily="2" charset="2"/>
              <a:buNone/>
            </a:pPr>
            <a:r>
              <a:rPr lang="es-ES" altLang="es-AR" sz="2500" dirty="0">
                <a:latin typeface="Courier New" panose="02070309020205020404" pitchFamily="49" charset="0"/>
              </a:rPr>
              <a:t>            </a:t>
            </a:r>
            <a:r>
              <a:rPr lang="es-ES" altLang="es-AR" sz="2500" dirty="0" smtClean="0">
                <a:latin typeface="Courier New" panose="02070309020205020404" pitchFamily="49" charset="0"/>
              </a:rPr>
              <a:t>leer(det3,r3</a:t>
            </a:r>
            <a:r>
              <a:rPr lang="es-ES" altLang="es-AR" sz="25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500" dirty="0">
                <a:latin typeface="Courier New" panose="02070309020205020404" pitchFamily="49" charset="0"/>
              </a:rPr>
              <a:t>          </a:t>
            </a:r>
            <a:r>
              <a:rPr lang="es-ES" altLang="es-AR" sz="2500" dirty="0" err="1" smtClean="0">
                <a:latin typeface="Courier New" panose="02070309020205020404" pitchFamily="49" charset="0"/>
              </a:rPr>
              <a:t>end</a:t>
            </a:r>
            <a:r>
              <a:rPr lang="es-ES" altLang="es-AR" sz="25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500" dirty="0">
                <a:latin typeface="Courier New" panose="02070309020205020404" pitchFamily="49" charset="0"/>
              </a:rPr>
              <a:t> </a:t>
            </a:r>
            <a:r>
              <a:rPr lang="es-ES" altLang="es-AR" sz="2500" dirty="0" err="1" smtClean="0">
                <a:latin typeface="Courier New" panose="02070309020205020404" pitchFamily="49" charset="0"/>
              </a:rPr>
              <a:t>end</a:t>
            </a:r>
            <a:r>
              <a:rPr lang="es-ES" altLang="es-AR" sz="2500" dirty="0">
                <a:latin typeface="Courier New" panose="02070309020205020404" pitchFamily="49" charset="0"/>
              </a:rPr>
              <a:t>;</a:t>
            </a:r>
          </a:p>
          <a:p>
            <a:pPr>
              <a:lnSpc>
                <a:spcPct val="120000"/>
              </a:lnSpc>
              <a:spcBef>
                <a:spcPts val="0"/>
              </a:spcBef>
              <a:buFont typeface="Wingdings" panose="05000000000000000000" pitchFamily="2" charset="2"/>
              <a:buNone/>
            </a:pPr>
            <a:endParaRPr lang="es-ES" altLang="es-AR" sz="1700" dirty="0">
              <a:latin typeface="Courier New" panose="02070309020205020404" pitchFamily="49" charset="0"/>
            </a:endParaRPr>
          </a:p>
        </p:txBody>
      </p:sp>
      <p:sp>
        <p:nvSpPr>
          <p:cNvPr id="5" name="Marcador de fecha 4"/>
          <p:cNvSpPr>
            <a:spLocks noGrp="1"/>
          </p:cNvSpPr>
          <p:nvPr>
            <p:ph type="dt" sz="half" idx="10"/>
          </p:nvPr>
        </p:nvSpPr>
        <p:spPr/>
        <p:txBody>
          <a:bodyPr/>
          <a:lstStyle/>
          <a:p>
            <a:r>
              <a:rPr lang="es-AR" altLang="es-AR" smtClean="0"/>
              <a:t>UNLP - Facultad de Informática</a:t>
            </a:r>
            <a:endParaRPr lang="es-ES" altLang="es-AR"/>
          </a:p>
        </p:txBody>
      </p:sp>
      <p:sp>
        <p:nvSpPr>
          <p:cNvPr id="6" name="Marcador de pie de página 5"/>
          <p:cNvSpPr>
            <a:spLocks noGrp="1"/>
          </p:cNvSpPr>
          <p:nvPr>
            <p:ph type="ftr" sz="quarter" idx="11"/>
          </p:nvPr>
        </p:nvSpPr>
        <p:spPr/>
        <p:txBody>
          <a:bodyPr/>
          <a:lstStyle/>
          <a:p>
            <a:r>
              <a:rPr lang="es-ES" altLang="es-AR" smtClean="0"/>
              <a:t>FOD - Clase 2</a:t>
            </a:r>
            <a:endParaRPr lang="es-ES" altLang="es-AR"/>
          </a:p>
        </p:txBody>
      </p:sp>
      <p:sp>
        <p:nvSpPr>
          <p:cNvPr id="7" name="Marcador de número de diapositiva 6"/>
          <p:cNvSpPr>
            <a:spLocks noGrp="1"/>
          </p:cNvSpPr>
          <p:nvPr>
            <p:ph type="sldNum" sz="quarter" idx="12"/>
          </p:nvPr>
        </p:nvSpPr>
        <p:spPr/>
        <p:txBody>
          <a:bodyPr/>
          <a:lstStyle/>
          <a:p>
            <a:fld id="{BE232C2B-40A1-41B4-B3DC-0EB50ED3E69D}" type="slidenum">
              <a:rPr lang="es-ES" altLang="es-AR"/>
              <a:pPr/>
              <a:t>11</a:t>
            </a:fld>
            <a:endParaRPr lang="es-ES" altLang="es-AR"/>
          </a:p>
        </p:txBody>
      </p:sp>
    </p:spTree>
    <p:extLst>
      <p:ext uri="{BB962C8B-B14F-4D97-AF65-F5344CB8AC3E}">
        <p14:creationId xmlns:p14="http://schemas.microsoft.com/office/powerpoint/2010/main" val="903603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lstStyle/>
          <a:p>
            <a:r>
              <a:rPr lang="es-ES_tradnl" altLang="es-AR" dirty="0"/>
              <a:t>Archivos </a:t>
            </a:r>
            <a:r>
              <a:rPr lang="es-ES_tradnl" altLang="es-AR" dirty="0">
                <a:sym typeface="Wingdings" panose="05000000000000000000" pitchFamily="2" charset="2"/>
              </a:rPr>
              <a:t> </a:t>
            </a:r>
            <a:r>
              <a:rPr lang="es-ES_tradnl" altLang="es-AR" dirty="0" err="1">
                <a:sym typeface="Wingdings" panose="05000000000000000000" pitchFamily="2" charset="2"/>
              </a:rPr>
              <a:t>Ej</a:t>
            </a:r>
            <a:r>
              <a:rPr lang="es-ES_tradnl" altLang="es-AR" dirty="0">
                <a:sym typeface="Wingdings" panose="05000000000000000000" pitchFamily="2" charset="2"/>
              </a:rPr>
              <a:t> 7</a:t>
            </a:r>
            <a:r>
              <a:rPr lang="es-ES_tradnl" altLang="es-AR" dirty="0"/>
              <a:t> Un Maestro N detalle (</a:t>
            </a:r>
            <a:r>
              <a:rPr lang="es-ES_tradnl" altLang="es-AR" dirty="0" err="1"/>
              <a:t>cont</a:t>
            </a:r>
            <a:r>
              <a:rPr lang="es-ES_tradnl" altLang="es-AR" dirty="0"/>
              <a:t>)</a:t>
            </a:r>
            <a:endParaRPr lang="es-ES" altLang="es-AR" dirty="0"/>
          </a:p>
        </p:txBody>
      </p:sp>
      <p:sp>
        <p:nvSpPr>
          <p:cNvPr id="688132" name="Rectangle 4"/>
          <p:cNvSpPr>
            <a:spLocks noGrp="1" noChangeArrowheads="1"/>
          </p:cNvSpPr>
          <p:nvPr>
            <p:ph idx="1"/>
          </p:nvPr>
        </p:nvSpPr>
        <p:spPr/>
        <p:txBody>
          <a:bodyPr>
            <a:normAutofit fontScale="85000" lnSpcReduction="20000"/>
          </a:bodyPr>
          <a:lstStyle/>
          <a:p>
            <a:pPr>
              <a:lnSpc>
                <a:spcPct val="120000"/>
              </a:lnSpc>
              <a:spcBef>
                <a:spcPts val="0"/>
              </a:spcBef>
              <a:buFont typeface="Wingdings" panose="05000000000000000000" pitchFamily="2" charset="2"/>
              <a:buNone/>
            </a:pPr>
            <a:r>
              <a:rPr lang="es-ES" altLang="es-AR" sz="1500" dirty="0" err="1">
                <a:latin typeface="Courier New" panose="02070309020205020404" pitchFamily="49" charset="0"/>
              </a:rPr>
              <a:t>begin</a:t>
            </a:r>
            <a:endParaRPr lang="es-ES" altLang="es-AR" sz="15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a:t>
            </a:r>
            <a:r>
              <a:rPr lang="es-ES" altLang="es-AR" sz="1500" dirty="0" err="1">
                <a:latin typeface="Courier New" panose="02070309020205020404" pitchFamily="49" charset="0"/>
              </a:rPr>
              <a:t>assign</a:t>
            </a:r>
            <a:r>
              <a:rPr lang="es-ES" altLang="es-AR" sz="1500" dirty="0">
                <a:latin typeface="Courier New" panose="02070309020205020404" pitchFamily="49" charset="0"/>
              </a:rPr>
              <a:t> (mae1, 'maestro</a:t>
            </a:r>
            <a:r>
              <a:rPr lang="es-ES" altLang="es-AR" sz="1500" dirty="0" smtClean="0">
                <a:latin typeface="Courier New" panose="02070309020205020404" pitchFamily="49" charset="0"/>
              </a:rPr>
              <a:t>');   </a:t>
            </a:r>
            <a:r>
              <a:rPr lang="es-ES" altLang="es-AR" sz="1500" dirty="0" err="1">
                <a:latin typeface="Courier New" panose="02070309020205020404" pitchFamily="49" charset="0"/>
              </a:rPr>
              <a:t>assign</a:t>
            </a:r>
            <a:r>
              <a:rPr lang="es-ES" altLang="es-AR" sz="1500" dirty="0">
                <a:latin typeface="Courier New" panose="02070309020205020404" pitchFamily="49" charset="0"/>
              </a:rPr>
              <a:t> (det1, 'detalle1</a:t>
            </a:r>
            <a:r>
              <a:rPr lang="es-ES" altLang="es-AR" sz="1500" dirty="0" smtClean="0">
                <a:latin typeface="Courier New" panose="02070309020205020404" pitchFamily="49" charset="0"/>
              </a:rPr>
              <a:t>');   </a:t>
            </a: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a:t>
            </a:r>
            <a:r>
              <a:rPr lang="es-ES" altLang="es-AR" sz="1500" dirty="0" smtClean="0">
                <a:latin typeface="Courier New" panose="02070309020205020404" pitchFamily="49" charset="0"/>
              </a:rPr>
              <a:t> </a:t>
            </a:r>
            <a:r>
              <a:rPr lang="es-ES" altLang="es-AR" sz="1500" dirty="0" err="1" smtClean="0">
                <a:latin typeface="Courier New" panose="02070309020205020404" pitchFamily="49" charset="0"/>
              </a:rPr>
              <a:t>assign</a:t>
            </a:r>
            <a:r>
              <a:rPr lang="es-ES" altLang="es-AR" sz="1500" dirty="0" smtClean="0">
                <a:latin typeface="Courier New" panose="02070309020205020404" pitchFamily="49" charset="0"/>
              </a:rPr>
              <a:t> </a:t>
            </a:r>
            <a:r>
              <a:rPr lang="es-ES" altLang="es-AR" sz="1500" dirty="0">
                <a:latin typeface="Courier New" panose="02070309020205020404" pitchFamily="49" charset="0"/>
              </a:rPr>
              <a:t>(det2, 'detalle2</a:t>
            </a:r>
            <a:r>
              <a:rPr lang="es-ES" altLang="es-AR" sz="1500" dirty="0" smtClean="0">
                <a:latin typeface="Courier New" panose="02070309020205020404" pitchFamily="49" charset="0"/>
              </a:rPr>
              <a:t>');  </a:t>
            </a:r>
            <a:r>
              <a:rPr lang="es-ES" altLang="es-AR" sz="1500" dirty="0" err="1" smtClean="0">
                <a:latin typeface="Courier New" panose="02070309020205020404" pitchFamily="49" charset="0"/>
              </a:rPr>
              <a:t>assign</a:t>
            </a:r>
            <a:r>
              <a:rPr lang="es-ES" altLang="es-AR" sz="1500" dirty="0" smtClean="0">
                <a:latin typeface="Courier New" panose="02070309020205020404" pitchFamily="49" charset="0"/>
              </a:rPr>
              <a:t> </a:t>
            </a:r>
            <a:r>
              <a:rPr lang="es-ES" altLang="es-AR" sz="1500" dirty="0">
                <a:latin typeface="Courier New" panose="02070309020205020404" pitchFamily="49" charset="0"/>
              </a:rPr>
              <a:t>(det3, 'detalle3</a:t>
            </a:r>
            <a:r>
              <a:rPr lang="es-ES" altLang="es-AR" sz="1500" dirty="0" smtClean="0">
                <a:latin typeface="Courier New" panose="02070309020205020404" pitchFamily="49" charset="0"/>
              </a:rPr>
              <a:t>');</a:t>
            </a:r>
            <a:endParaRPr lang="es-ES" altLang="es-AR" sz="15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a:t>
            </a:r>
            <a:r>
              <a:rPr lang="es-ES" altLang="es-AR" sz="1500" dirty="0" err="1">
                <a:latin typeface="Courier New" panose="02070309020205020404" pitchFamily="49" charset="0"/>
              </a:rPr>
              <a:t>reset</a:t>
            </a:r>
            <a:r>
              <a:rPr lang="es-ES" altLang="es-AR" sz="1500" dirty="0">
                <a:latin typeface="Courier New" panose="02070309020205020404" pitchFamily="49" charset="0"/>
              </a:rPr>
              <a:t> (mae1</a:t>
            </a:r>
            <a:r>
              <a:rPr lang="es-ES" altLang="es-AR" sz="1500" dirty="0" smtClean="0">
                <a:latin typeface="Courier New" panose="02070309020205020404" pitchFamily="49" charset="0"/>
              </a:rPr>
              <a:t>);  </a:t>
            </a:r>
            <a:r>
              <a:rPr lang="es-ES" altLang="es-AR" sz="1500" dirty="0" err="1" smtClean="0">
                <a:latin typeface="Courier New" panose="02070309020205020404" pitchFamily="49" charset="0"/>
              </a:rPr>
              <a:t>reset</a:t>
            </a:r>
            <a:r>
              <a:rPr lang="es-ES" altLang="es-AR" sz="1500" dirty="0" smtClean="0">
                <a:latin typeface="Courier New" panose="02070309020205020404" pitchFamily="49" charset="0"/>
              </a:rPr>
              <a:t> </a:t>
            </a:r>
            <a:r>
              <a:rPr lang="es-ES" altLang="es-AR" sz="1500" dirty="0">
                <a:latin typeface="Courier New" panose="02070309020205020404" pitchFamily="49" charset="0"/>
              </a:rPr>
              <a:t>(det1</a:t>
            </a:r>
            <a:r>
              <a:rPr lang="es-ES" altLang="es-AR" sz="1500" dirty="0" smtClean="0">
                <a:latin typeface="Courier New" panose="02070309020205020404" pitchFamily="49" charset="0"/>
              </a:rPr>
              <a:t>); </a:t>
            </a:r>
            <a:r>
              <a:rPr lang="es-ES" altLang="es-AR" sz="1500" dirty="0" err="1" smtClean="0">
                <a:latin typeface="Courier New" panose="02070309020205020404" pitchFamily="49" charset="0"/>
              </a:rPr>
              <a:t>reset</a:t>
            </a:r>
            <a:r>
              <a:rPr lang="es-ES" altLang="es-AR" sz="1500" dirty="0" smtClean="0">
                <a:latin typeface="Courier New" panose="02070309020205020404" pitchFamily="49" charset="0"/>
              </a:rPr>
              <a:t> </a:t>
            </a:r>
            <a:r>
              <a:rPr lang="es-ES" altLang="es-AR" sz="1500" dirty="0">
                <a:latin typeface="Courier New" panose="02070309020205020404" pitchFamily="49" charset="0"/>
              </a:rPr>
              <a:t>(det2</a:t>
            </a:r>
            <a:r>
              <a:rPr lang="es-ES" altLang="es-AR" sz="1500" dirty="0" smtClean="0">
                <a:latin typeface="Courier New" panose="02070309020205020404" pitchFamily="49" charset="0"/>
              </a:rPr>
              <a:t>); </a:t>
            </a:r>
            <a:r>
              <a:rPr lang="es-ES" altLang="es-AR" sz="1500" dirty="0" err="1" smtClean="0">
                <a:latin typeface="Courier New" panose="02070309020205020404" pitchFamily="49" charset="0"/>
              </a:rPr>
              <a:t>reset</a:t>
            </a:r>
            <a:r>
              <a:rPr lang="es-ES" altLang="es-AR" sz="1500" dirty="0" smtClean="0">
                <a:latin typeface="Courier New" panose="02070309020205020404" pitchFamily="49" charset="0"/>
              </a:rPr>
              <a:t> </a:t>
            </a:r>
            <a:r>
              <a:rPr lang="es-ES" altLang="es-AR" sz="1500" dirty="0">
                <a:latin typeface="Courier New" panose="02070309020205020404" pitchFamily="49" charset="0"/>
              </a:rPr>
              <a:t>(det3);</a:t>
            </a:r>
          </a:p>
          <a:p>
            <a:pPr>
              <a:lnSpc>
                <a:spcPct val="120000"/>
              </a:lnSpc>
              <a:spcBef>
                <a:spcPts val="0"/>
              </a:spcBef>
              <a:buFont typeface="Wingdings" panose="05000000000000000000" pitchFamily="2" charset="2"/>
              <a:buNone/>
            </a:pPr>
            <a:r>
              <a:rPr lang="es-ES" altLang="es-AR" sz="1500" dirty="0" smtClean="0">
                <a:latin typeface="Courier New" panose="02070309020205020404" pitchFamily="49" charset="0"/>
              </a:rPr>
              <a:t>  leer(det1</a:t>
            </a:r>
            <a:r>
              <a:rPr lang="es-ES" altLang="es-AR" sz="1500" dirty="0">
                <a:latin typeface="Courier New" panose="02070309020205020404" pitchFamily="49" charset="0"/>
              </a:rPr>
              <a:t>, regd1</a:t>
            </a:r>
            <a:r>
              <a:rPr lang="es-ES" altLang="es-AR" sz="1500" dirty="0" smtClean="0">
                <a:latin typeface="Courier New" panose="02070309020205020404" pitchFamily="49" charset="0"/>
              </a:rPr>
              <a:t>); leer(det2</a:t>
            </a:r>
            <a:r>
              <a:rPr lang="es-ES" altLang="es-AR" sz="1500" dirty="0">
                <a:latin typeface="Courier New" panose="02070309020205020404" pitchFamily="49" charset="0"/>
              </a:rPr>
              <a:t>, regd2</a:t>
            </a:r>
            <a:r>
              <a:rPr lang="es-ES" altLang="es-AR" sz="1500" dirty="0" smtClean="0">
                <a:latin typeface="Courier New" panose="02070309020205020404" pitchFamily="49" charset="0"/>
              </a:rPr>
              <a:t>); leer(det3</a:t>
            </a:r>
            <a:r>
              <a:rPr lang="es-ES" altLang="es-AR" sz="1500" dirty="0">
                <a:latin typeface="Courier New" panose="02070309020205020404" pitchFamily="49" charset="0"/>
              </a:rPr>
              <a:t>, regd3);</a:t>
            </a: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a:t>
            </a:r>
            <a:r>
              <a:rPr lang="es-ES" altLang="es-AR" sz="1500" dirty="0" err="1">
                <a:latin typeface="Courier New" panose="02070309020205020404" pitchFamily="49" charset="0"/>
              </a:rPr>
              <a:t>minimo</a:t>
            </a:r>
            <a:r>
              <a:rPr lang="es-ES" altLang="es-AR" sz="1500" dirty="0">
                <a:latin typeface="Courier New" panose="02070309020205020404" pitchFamily="49" charset="0"/>
              </a:rPr>
              <a:t>(regd1</a:t>
            </a:r>
            <a:r>
              <a:rPr lang="es-ES" altLang="es-AR" sz="1500" dirty="0" smtClean="0">
                <a:latin typeface="Courier New" panose="02070309020205020404" pitchFamily="49" charset="0"/>
              </a:rPr>
              <a:t>, regd2, regd3, min);</a:t>
            </a:r>
          </a:p>
          <a:p>
            <a:pPr>
              <a:lnSpc>
                <a:spcPct val="120000"/>
              </a:lnSpc>
              <a:spcBef>
                <a:spcPts val="0"/>
              </a:spcBef>
              <a:buFont typeface="Wingdings" panose="05000000000000000000" pitchFamily="2" charset="2"/>
              <a:buNone/>
            </a:pPr>
            <a:r>
              <a:rPr lang="es-ES" altLang="es-AR" sz="1500" dirty="0" smtClean="0">
                <a:latin typeface="Courier New" panose="02070309020205020404" pitchFamily="49" charset="0"/>
              </a:rPr>
              <a:t>  </a:t>
            </a:r>
            <a:r>
              <a:rPr lang="es-ES" altLang="es-AR" sz="1500" dirty="0" err="1" smtClean="0">
                <a:latin typeface="Courier New" panose="02070309020205020404" pitchFamily="49" charset="0"/>
              </a:rPr>
              <a:t>while</a:t>
            </a:r>
            <a:r>
              <a:rPr lang="es-ES" altLang="es-AR" sz="1500" dirty="0" smtClean="0">
                <a:latin typeface="Courier New" panose="02070309020205020404" pitchFamily="49" charset="0"/>
              </a:rPr>
              <a:t> </a:t>
            </a:r>
            <a:r>
              <a:rPr lang="es-ES" altLang="es-AR" sz="1500" dirty="0">
                <a:latin typeface="Courier New" panose="02070309020205020404" pitchFamily="49" charset="0"/>
              </a:rPr>
              <a:t>(</a:t>
            </a:r>
            <a:r>
              <a:rPr lang="es-ES" altLang="es-AR" sz="1500" dirty="0" err="1">
                <a:latin typeface="Courier New" panose="02070309020205020404" pitchFamily="49" charset="0"/>
              </a:rPr>
              <a:t>min.cod</a:t>
            </a:r>
            <a:r>
              <a:rPr lang="es-ES" altLang="es-AR" sz="1500" dirty="0">
                <a:latin typeface="Courier New" panose="02070309020205020404" pitchFamily="49" charset="0"/>
              </a:rPr>
              <a:t> &lt;&gt; </a:t>
            </a:r>
            <a:r>
              <a:rPr lang="es-ES" altLang="es-AR" sz="1500" dirty="0" err="1">
                <a:latin typeface="Courier New" panose="02070309020205020404" pitchFamily="49" charset="0"/>
              </a:rPr>
              <a:t>valoralto</a:t>
            </a:r>
            <a:r>
              <a:rPr lang="es-ES" altLang="es-AR" sz="1500" dirty="0">
                <a:latin typeface="Courier New" panose="02070309020205020404" pitchFamily="49" charset="0"/>
              </a:rPr>
              <a:t>) </a:t>
            </a:r>
            <a:r>
              <a:rPr lang="es-ES" altLang="es-AR" sz="1500" dirty="0" smtClean="0">
                <a:latin typeface="Courier New" panose="02070309020205020404" pitchFamily="49" charset="0"/>
              </a:rPr>
              <a:t>do  </a:t>
            </a:r>
            <a:r>
              <a:rPr lang="es-ES" altLang="es-AR" sz="1500" dirty="0" err="1" smtClean="0">
                <a:latin typeface="Courier New" panose="02070309020205020404" pitchFamily="49" charset="0"/>
              </a:rPr>
              <a:t>begin</a:t>
            </a:r>
            <a:endParaRPr lang="es-ES" altLang="es-AR" sz="1500" dirty="0" smtClean="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500" dirty="0" smtClean="0">
                <a:latin typeface="Courier New" panose="02070309020205020404" pitchFamily="49" charset="0"/>
              </a:rPr>
              <a:t>      </a:t>
            </a:r>
            <a:r>
              <a:rPr lang="es-ES" altLang="es-AR" sz="1500" dirty="0" err="1" smtClean="0">
                <a:latin typeface="Courier New" panose="02070309020205020404" pitchFamily="49" charset="0"/>
              </a:rPr>
              <a:t>read</a:t>
            </a:r>
            <a:r>
              <a:rPr lang="es-ES" altLang="es-AR" sz="1500" dirty="0" smtClean="0">
                <a:latin typeface="Courier New" panose="02070309020205020404" pitchFamily="49" charset="0"/>
              </a:rPr>
              <a:t>(mae1,regm</a:t>
            </a:r>
            <a:r>
              <a:rPr lang="es-ES" altLang="es-AR" sz="15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a:t>
            </a:r>
            <a:r>
              <a:rPr lang="es-ES" altLang="es-AR" sz="1500" dirty="0" smtClean="0">
                <a:latin typeface="Courier New" panose="02070309020205020404" pitchFamily="49" charset="0"/>
              </a:rPr>
              <a:t>  </a:t>
            </a:r>
            <a:r>
              <a:rPr lang="es-ES" altLang="es-AR" sz="1500" dirty="0" err="1" smtClean="0">
                <a:latin typeface="Courier New" panose="02070309020205020404" pitchFamily="49" charset="0"/>
              </a:rPr>
              <a:t>while</a:t>
            </a:r>
            <a:r>
              <a:rPr lang="es-ES" altLang="es-AR" sz="1500" dirty="0" smtClean="0">
                <a:latin typeface="Courier New" panose="02070309020205020404" pitchFamily="49" charset="0"/>
              </a:rPr>
              <a:t> </a:t>
            </a:r>
            <a:r>
              <a:rPr lang="es-ES" altLang="es-AR" sz="1500" dirty="0">
                <a:latin typeface="Courier New" panose="02070309020205020404" pitchFamily="49" charset="0"/>
              </a:rPr>
              <a:t>(</a:t>
            </a:r>
            <a:r>
              <a:rPr lang="es-ES" altLang="es-AR" sz="1500" dirty="0" err="1">
                <a:latin typeface="Courier New" panose="02070309020205020404" pitchFamily="49" charset="0"/>
              </a:rPr>
              <a:t>regm.cod</a:t>
            </a:r>
            <a:r>
              <a:rPr lang="es-ES" altLang="es-AR" sz="1500" dirty="0">
                <a:latin typeface="Courier New" panose="02070309020205020404" pitchFamily="49" charset="0"/>
              </a:rPr>
              <a:t> &lt;&gt; </a:t>
            </a:r>
            <a:r>
              <a:rPr lang="es-ES" altLang="es-AR" sz="1500" dirty="0" err="1">
                <a:latin typeface="Courier New" panose="02070309020205020404" pitchFamily="49" charset="0"/>
              </a:rPr>
              <a:t>min.cod</a:t>
            </a:r>
            <a:r>
              <a:rPr lang="es-ES" altLang="es-AR" sz="1500" dirty="0">
                <a:latin typeface="Courier New" panose="02070309020205020404" pitchFamily="49" charset="0"/>
              </a:rPr>
              <a:t>) do</a:t>
            </a:r>
          </a:p>
          <a:p>
            <a:pPr>
              <a:lnSpc>
                <a:spcPct val="120000"/>
              </a:lnSpc>
              <a:spcBef>
                <a:spcPts val="0"/>
              </a:spcBef>
              <a:buFont typeface="Wingdings" panose="05000000000000000000" pitchFamily="2" charset="2"/>
              <a:buNone/>
            </a:pPr>
            <a:r>
              <a:rPr lang="es-ES" altLang="es-AR" sz="1500" dirty="0" smtClean="0">
                <a:latin typeface="Courier New" panose="02070309020205020404" pitchFamily="49" charset="0"/>
              </a:rPr>
              <a:t>         </a:t>
            </a:r>
            <a:r>
              <a:rPr lang="es-ES" altLang="es-AR" sz="1500" dirty="0" err="1" smtClean="0">
                <a:latin typeface="Courier New" panose="02070309020205020404" pitchFamily="49" charset="0"/>
              </a:rPr>
              <a:t>read</a:t>
            </a:r>
            <a:r>
              <a:rPr lang="es-ES" altLang="es-AR" sz="1500" dirty="0" smtClean="0">
                <a:latin typeface="Courier New" panose="02070309020205020404" pitchFamily="49" charset="0"/>
              </a:rPr>
              <a:t>(mae1,regm);</a:t>
            </a:r>
            <a:endParaRPr lang="es-ES" altLang="es-AR" sz="15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500" dirty="0" smtClean="0">
                <a:latin typeface="Courier New" panose="02070309020205020404" pitchFamily="49" charset="0"/>
              </a:rPr>
              <a:t>      </a:t>
            </a:r>
            <a:r>
              <a:rPr lang="es-ES" altLang="es-AR" sz="1500" dirty="0" err="1" smtClean="0">
                <a:latin typeface="Courier New" panose="02070309020205020404" pitchFamily="49" charset="0"/>
              </a:rPr>
              <a:t>while</a:t>
            </a:r>
            <a:r>
              <a:rPr lang="es-ES" altLang="es-AR" sz="1500" dirty="0" smtClean="0">
                <a:latin typeface="Courier New" panose="02070309020205020404" pitchFamily="49" charset="0"/>
              </a:rPr>
              <a:t> (</a:t>
            </a:r>
            <a:r>
              <a:rPr lang="es-ES" altLang="es-AR" sz="1500" dirty="0" err="1">
                <a:latin typeface="Courier New" panose="02070309020205020404" pitchFamily="49" charset="0"/>
              </a:rPr>
              <a:t>regm.cod</a:t>
            </a:r>
            <a:r>
              <a:rPr lang="es-ES" altLang="es-AR" sz="1500" dirty="0">
                <a:latin typeface="Courier New" panose="02070309020205020404" pitchFamily="49" charset="0"/>
              </a:rPr>
              <a:t> </a:t>
            </a:r>
            <a:r>
              <a:rPr lang="es-ES" altLang="es-AR" sz="1500" dirty="0" smtClean="0">
                <a:latin typeface="Courier New" panose="02070309020205020404" pitchFamily="49" charset="0"/>
              </a:rPr>
              <a:t>= </a:t>
            </a:r>
            <a:r>
              <a:rPr lang="es-ES" altLang="es-AR" sz="1500" dirty="0" err="1">
                <a:latin typeface="Courier New" panose="02070309020205020404" pitchFamily="49" charset="0"/>
              </a:rPr>
              <a:t>min.cod</a:t>
            </a:r>
            <a:r>
              <a:rPr lang="es-ES" altLang="es-AR" sz="1500" dirty="0">
                <a:latin typeface="Courier New" panose="02070309020205020404" pitchFamily="49" charset="0"/>
              </a:rPr>
              <a:t> ) </a:t>
            </a:r>
            <a:r>
              <a:rPr lang="es-ES" altLang="es-AR" sz="1500" dirty="0" smtClean="0">
                <a:latin typeface="Courier New" panose="02070309020205020404" pitchFamily="49" charset="0"/>
              </a:rPr>
              <a:t>do </a:t>
            </a:r>
            <a:r>
              <a:rPr lang="es-ES" altLang="es-AR" sz="1500" dirty="0" err="1" smtClean="0">
                <a:latin typeface="Courier New" panose="02070309020205020404" pitchFamily="49" charset="0"/>
              </a:rPr>
              <a:t>begin</a:t>
            </a:r>
            <a:endParaRPr lang="es-ES" altLang="es-AR" sz="15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a:t>
            </a:r>
            <a:r>
              <a:rPr lang="es-ES" altLang="es-AR" sz="1500" dirty="0" smtClean="0">
                <a:latin typeface="Courier New" panose="02070309020205020404" pitchFamily="49" charset="0"/>
              </a:rPr>
              <a:t>   </a:t>
            </a:r>
            <a:r>
              <a:rPr lang="es-ES" altLang="es-AR" sz="1500" dirty="0" err="1" smtClean="0">
                <a:latin typeface="Courier New" panose="02070309020205020404" pitchFamily="49" charset="0"/>
              </a:rPr>
              <a:t>regm.cant</a:t>
            </a:r>
            <a:r>
              <a:rPr lang="es-ES" altLang="es-AR" sz="1500" dirty="0">
                <a:latin typeface="Courier New" panose="02070309020205020404" pitchFamily="49" charset="0"/>
              </a:rPr>
              <a:t>:=</a:t>
            </a:r>
            <a:r>
              <a:rPr lang="es-ES" altLang="es-AR" sz="1500" dirty="0" err="1" smtClean="0">
                <a:latin typeface="Courier New" panose="02070309020205020404" pitchFamily="49" charset="0"/>
              </a:rPr>
              <a:t>regm.cant</a:t>
            </a:r>
            <a:r>
              <a:rPr lang="es-ES" altLang="es-AR" sz="1500" dirty="0" smtClean="0">
                <a:latin typeface="Courier New" panose="02070309020205020404" pitchFamily="49" charset="0"/>
              </a:rPr>
              <a:t> - </a:t>
            </a:r>
            <a:r>
              <a:rPr lang="es-ES" altLang="es-AR" sz="1500" dirty="0" err="1" smtClean="0">
                <a:latin typeface="Courier New" panose="02070309020205020404" pitchFamily="49" charset="0"/>
              </a:rPr>
              <a:t>min.cantvendida</a:t>
            </a:r>
            <a:r>
              <a:rPr lang="es-ES" altLang="es-AR" sz="15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500" dirty="0" smtClean="0">
                <a:latin typeface="Courier New" panose="02070309020205020404" pitchFamily="49" charset="0"/>
              </a:rPr>
              <a:t>         </a:t>
            </a:r>
            <a:r>
              <a:rPr lang="es-ES" altLang="es-AR" sz="1500" dirty="0" err="1" smtClean="0">
                <a:latin typeface="Courier New" panose="02070309020205020404" pitchFamily="49" charset="0"/>
              </a:rPr>
              <a:t>minimo</a:t>
            </a:r>
            <a:r>
              <a:rPr lang="es-ES" altLang="es-AR" sz="1500" dirty="0" smtClean="0">
                <a:latin typeface="Courier New" panose="02070309020205020404" pitchFamily="49" charset="0"/>
              </a:rPr>
              <a:t>(regd1, regd2, regd3, min</a:t>
            </a:r>
            <a:r>
              <a:rPr lang="es-ES" altLang="es-AR" sz="15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500" dirty="0" smtClean="0">
                <a:latin typeface="Courier New" panose="02070309020205020404" pitchFamily="49" charset="0"/>
              </a:rPr>
              <a:t>      </a:t>
            </a:r>
            <a:r>
              <a:rPr lang="es-ES" altLang="es-AR" sz="1500" dirty="0" err="1" smtClean="0">
                <a:latin typeface="Courier New" panose="02070309020205020404" pitchFamily="49" charset="0"/>
              </a:rPr>
              <a:t>end</a:t>
            </a:r>
            <a:r>
              <a:rPr lang="es-ES" altLang="es-AR" sz="15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500" dirty="0" smtClean="0">
                <a:latin typeface="Courier New" panose="02070309020205020404" pitchFamily="49" charset="0"/>
              </a:rPr>
              <a:t>      </a:t>
            </a:r>
            <a:r>
              <a:rPr lang="es-ES" altLang="es-AR" sz="1500" dirty="0" err="1" smtClean="0">
                <a:latin typeface="Courier New" panose="02070309020205020404" pitchFamily="49" charset="0"/>
              </a:rPr>
              <a:t>seek</a:t>
            </a:r>
            <a:r>
              <a:rPr lang="es-ES" altLang="es-AR" sz="1500" dirty="0" smtClean="0">
                <a:latin typeface="Courier New" panose="02070309020205020404" pitchFamily="49" charset="0"/>
              </a:rPr>
              <a:t> </a:t>
            </a:r>
            <a:r>
              <a:rPr lang="es-ES" altLang="es-AR" sz="1500" dirty="0">
                <a:latin typeface="Courier New" panose="02070309020205020404" pitchFamily="49" charset="0"/>
              </a:rPr>
              <a:t>(mae1, </a:t>
            </a:r>
            <a:r>
              <a:rPr lang="es-ES" altLang="es-AR" sz="1500" dirty="0" err="1">
                <a:latin typeface="Courier New" panose="02070309020205020404" pitchFamily="49" charset="0"/>
              </a:rPr>
              <a:t>filepos</a:t>
            </a:r>
            <a:r>
              <a:rPr lang="es-ES" altLang="es-AR" sz="1500" dirty="0">
                <a:latin typeface="Courier New" panose="02070309020205020404" pitchFamily="49" charset="0"/>
              </a:rPr>
              <a:t>(mae1)-1);</a:t>
            </a:r>
          </a:p>
          <a:p>
            <a:pPr>
              <a:lnSpc>
                <a:spcPct val="120000"/>
              </a:lnSpc>
              <a:spcBef>
                <a:spcPts val="0"/>
              </a:spcBef>
              <a:buFont typeface="Wingdings" panose="05000000000000000000" pitchFamily="2" charset="2"/>
              <a:buNone/>
            </a:pPr>
            <a:r>
              <a:rPr lang="es-ES" altLang="es-AR" sz="1500" dirty="0" smtClean="0">
                <a:latin typeface="Courier New" panose="02070309020205020404" pitchFamily="49" charset="0"/>
              </a:rPr>
              <a:t>      </a:t>
            </a:r>
            <a:r>
              <a:rPr lang="es-ES" altLang="es-AR" sz="1500" dirty="0" err="1" smtClean="0">
                <a:latin typeface="Courier New" panose="02070309020205020404" pitchFamily="49" charset="0"/>
              </a:rPr>
              <a:t>write</a:t>
            </a:r>
            <a:r>
              <a:rPr lang="es-ES" altLang="es-AR" sz="1500" dirty="0" smtClean="0">
                <a:latin typeface="Courier New" panose="02070309020205020404" pitchFamily="49" charset="0"/>
              </a:rPr>
              <a:t>(mae1,regm);</a:t>
            </a: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a:t>
            </a:r>
            <a:r>
              <a:rPr lang="es-ES" altLang="es-AR" sz="1500" dirty="0" smtClean="0">
                <a:latin typeface="Courier New" panose="02070309020205020404" pitchFamily="49" charset="0"/>
              </a:rPr>
              <a:t> </a:t>
            </a:r>
            <a:r>
              <a:rPr lang="es-ES" altLang="es-AR" sz="1500" dirty="0" err="1" smtClean="0">
                <a:latin typeface="Courier New" panose="02070309020205020404" pitchFamily="49" charset="0"/>
              </a:rPr>
              <a:t>end</a:t>
            </a:r>
            <a:r>
              <a:rPr lang="es-ES" altLang="es-AR" sz="15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500" dirty="0" err="1" smtClean="0">
                <a:latin typeface="Courier New" panose="02070309020205020404" pitchFamily="49" charset="0"/>
              </a:rPr>
              <a:t>end</a:t>
            </a:r>
            <a:r>
              <a:rPr lang="es-ES" altLang="es-AR" sz="1500" dirty="0">
                <a:latin typeface="Courier New" panose="02070309020205020404" pitchFamily="49" charset="0"/>
              </a:rPr>
              <a:t>.</a:t>
            </a:r>
          </a:p>
          <a:p>
            <a:pPr>
              <a:lnSpc>
                <a:spcPct val="80000"/>
              </a:lnSpc>
              <a:buFont typeface="Wingdings" panose="05000000000000000000" pitchFamily="2" charset="2"/>
              <a:buNone/>
            </a:pPr>
            <a:endParaRPr lang="es-ES" altLang="es-AR" sz="1500" dirty="0">
              <a:latin typeface="Courier New" panose="02070309020205020404" pitchFamily="49" charset="0"/>
            </a:endParaRPr>
          </a:p>
        </p:txBody>
      </p:sp>
      <p:sp>
        <p:nvSpPr>
          <p:cNvPr id="5" name="Marcador de fecha 4"/>
          <p:cNvSpPr>
            <a:spLocks noGrp="1"/>
          </p:cNvSpPr>
          <p:nvPr>
            <p:ph type="dt" sz="half" idx="10"/>
          </p:nvPr>
        </p:nvSpPr>
        <p:spPr/>
        <p:txBody>
          <a:bodyPr/>
          <a:lstStyle/>
          <a:p>
            <a:r>
              <a:rPr lang="es-AR" altLang="es-AR" smtClean="0"/>
              <a:t>UNLP - Facultad de Informática</a:t>
            </a:r>
            <a:endParaRPr lang="es-ES" altLang="es-AR"/>
          </a:p>
        </p:txBody>
      </p:sp>
      <p:sp>
        <p:nvSpPr>
          <p:cNvPr id="6" name="Marcador de pie de página 5"/>
          <p:cNvSpPr>
            <a:spLocks noGrp="1"/>
          </p:cNvSpPr>
          <p:nvPr>
            <p:ph type="ftr" sz="quarter" idx="11"/>
          </p:nvPr>
        </p:nvSpPr>
        <p:spPr/>
        <p:txBody>
          <a:bodyPr/>
          <a:lstStyle/>
          <a:p>
            <a:r>
              <a:rPr lang="es-ES" altLang="es-AR" smtClean="0"/>
              <a:t>FOD - Clase 2</a:t>
            </a:r>
            <a:endParaRPr lang="es-ES" altLang="es-AR"/>
          </a:p>
        </p:txBody>
      </p:sp>
      <p:sp>
        <p:nvSpPr>
          <p:cNvPr id="7" name="Marcador de número de diapositiva 6"/>
          <p:cNvSpPr>
            <a:spLocks noGrp="1"/>
          </p:cNvSpPr>
          <p:nvPr>
            <p:ph type="sldNum" sz="quarter" idx="12"/>
          </p:nvPr>
        </p:nvSpPr>
        <p:spPr/>
        <p:txBody>
          <a:bodyPr/>
          <a:lstStyle/>
          <a:p>
            <a:fld id="{F0DEF694-CAE2-400D-8660-2554CBEF505F}" type="slidenum">
              <a:rPr lang="es-ES" altLang="es-AR"/>
              <a:pPr/>
              <a:t>12</a:t>
            </a:fld>
            <a:endParaRPr lang="es-ES" altLang="es-AR"/>
          </a:p>
        </p:txBody>
      </p:sp>
    </p:spTree>
    <p:extLst>
      <p:ext uri="{BB962C8B-B14F-4D97-AF65-F5344CB8AC3E}">
        <p14:creationId xmlns:p14="http://schemas.microsoft.com/office/powerpoint/2010/main" val="41273747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ltLang="es-AR" dirty="0"/>
              <a:t>Archivos </a:t>
            </a:r>
            <a:r>
              <a:rPr lang="es-ES_tradnl" altLang="es-AR" dirty="0" smtClean="0">
                <a:sym typeface="Wingdings" panose="05000000000000000000" pitchFamily="2" charset="2"/>
              </a:rPr>
              <a:t></a:t>
            </a:r>
            <a:r>
              <a:rPr lang="es-ES_tradnl" altLang="es-AR" dirty="0" smtClean="0"/>
              <a:t> </a:t>
            </a:r>
            <a:r>
              <a:rPr lang="es-ES_tradnl" altLang="es-AR" dirty="0"/>
              <a:t>Corte de control</a:t>
            </a:r>
            <a:endParaRPr lang="es-AR"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2809205129"/>
              </p:ext>
            </p:extLst>
          </p:nvPr>
        </p:nvGraphicFramePr>
        <p:xfrm>
          <a:off x="2589213" y="2133600"/>
          <a:ext cx="4701924"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fecha 3"/>
          <p:cNvSpPr>
            <a:spLocks noGrp="1"/>
          </p:cNvSpPr>
          <p:nvPr>
            <p:ph type="dt" sz="half" idx="10"/>
          </p:nvPr>
        </p:nvSpPr>
        <p:spPr/>
        <p:txBody>
          <a:bodyPr/>
          <a:lstStyle/>
          <a:p>
            <a:r>
              <a:rPr lang="es-AR" smtClean="0"/>
              <a:t>UNLP - Facultad de Informática</a:t>
            </a:r>
            <a:endParaRPr lang="es-AR"/>
          </a:p>
        </p:txBody>
      </p:sp>
      <p:sp>
        <p:nvSpPr>
          <p:cNvPr id="5" name="Marcador de pie de página 4"/>
          <p:cNvSpPr>
            <a:spLocks noGrp="1"/>
          </p:cNvSpPr>
          <p:nvPr>
            <p:ph type="ftr" sz="quarter" idx="11"/>
          </p:nvPr>
        </p:nvSpPr>
        <p:spPr/>
        <p:txBody>
          <a:bodyPr/>
          <a:lstStyle/>
          <a:p>
            <a:r>
              <a:rPr lang="es-AR" smtClean="0"/>
              <a:t>FOD - Clase 2</a:t>
            </a:r>
            <a:endParaRPr lang="es-AR"/>
          </a:p>
        </p:txBody>
      </p:sp>
      <p:sp>
        <p:nvSpPr>
          <p:cNvPr id="6" name="Marcador de número de diapositiva 5"/>
          <p:cNvSpPr>
            <a:spLocks noGrp="1"/>
          </p:cNvSpPr>
          <p:nvPr>
            <p:ph type="sldNum" sz="quarter" idx="12"/>
          </p:nvPr>
        </p:nvSpPr>
        <p:spPr/>
        <p:txBody>
          <a:bodyPr/>
          <a:lstStyle/>
          <a:p>
            <a:fld id="{7929C196-6EC7-4118-A5C6-AEB17F0475D0}" type="slidenum">
              <a:rPr lang="es-AR" smtClean="0"/>
              <a:t>13</a:t>
            </a:fld>
            <a:endParaRPr lang="es-AR"/>
          </a:p>
        </p:txBody>
      </p:sp>
      <p:graphicFrame>
        <p:nvGraphicFramePr>
          <p:cNvPr id="8" name="Group 60"/>
          <p:cNvGraphicFramePr>
            <a:graphicFrameLocks/>
          </p:cNvGraphicFramePr>
          <p:nvPr>
            <p:extLst>
              <p:ext uri="{D42A27DB-BD31-4B8C-83A1-F6EECF244321}">
                <p14:modId xmlns:p14="http://schemas.microsoft.com/office/powerpoint/2010/main" val="1170490290"/>
              </p:ext>
            </p:extLst>
          </p:nvPr>
        </p:nvGraphicFramePr>
        <p:xfrm>
          <a:off x="8217568" y="1435769"/>
          <a:ext cx="3429000" cy="4457700"/>
        </p:xfrm>
        <a:graphic>
          <a:graphicData uri="http://schemas.openxmlformats.org/drawingml/2006/table">
            <a:tbl>
              <a:tblPr/>
              <a:tblGrid>
                <a:gridCol w="3429000"/>
              </a:tblGrid>
              <a:tr h="342900">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s-ES_tradnl" altLang="es-AR" sz="1600" b="0" i="0" u="none" strike="noStrike" cap="none" normalizeH="0" baseline="0" smtClean="0">
                          <a:ln>
                            <a:noFill/>
                          </a:ln>
                          <a:solidFill>
                            <a:schemeClr val="tx2"/>
                          </a:solidFill>
                          <a:effectLst/>
                          <a:latin typeface="Arial" panose="020B0604020202020204" pitchFamily="34" charset="0"/>
                        </a:rPr>
                        <a:t>Provincia: xxxx</a:t>
                      </a:r>
                      <a:endParaRPr kumimoji="0" lang="es-ES" altLang="es-AR" sz="1600" b="0" i="0" u="none" strike="noStrike" cap="none" normalizeH="0" baseline="0" smtClean="0">
                        <a:ln>
                          <a:noFill/>
                        </a:ln>
                        <a:solidFill>
                          <a:schemeClr val="tx2"/>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s-ES_tradnl" altLang="es-AR" sz="1600" b="0" i="0" u="none" strike="noStrike" cap="none" normalizeH="0" baseline="0" smtClean="0">
                          <a:ln>
                            <a:noFill/>
                          </a:ln>
                          <a:solidFill>
                            <a:schemeClr val="tx2"/>
                          </a:solidFill>
                          <a:effectLst/>
                          <a:latin typeface="Arial" panose="020B0604020202020204" pitchFamily="34" charset="0"/>
                        </a:rPr>
                        <a:t>Partido: yyyy</a:t>
                      </a:r>
                      <a:endParaRPr kumimoji="0" lang="es-ES" altLang="es-AR" sz="1600" b="0" i="0" u="none" strike="noStrike" cap="none" normalizeH="0" baseline="0" smtClean="0">
                        <a:ln>
                          <a:noFill/>
                        </a:ln>
                        <a:solidFill>
                          <a:schemeClr val="tx2"/>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s-ES_tradnl" altLang="es-AR" sz="1600" b="0" i="0" u="none" strike="noStrike" cap="none" normalizeH="0" baseline="0" smtClean="0">
                          <a:ln>
                            <a:noFill/>
                          </a:ln>
                          <a:solidFill>
                            <a:schemeClr val="tx2"/>
                          </a:solidFill>
                          <a:effectLst/>
                          <a:latin typeface="Arial" panose="020B0604020202020204" pitchFamily="34" charset="0"/>
                        </a:rPr>
                        <a:t>Ciudad  # Var. # Muj. Desocupados</a:t>
                      </a:r>
                      <a:endParaRPr kumimoji="0" lang="es-ES" altLang="es-AR" sz="1600" b="0" i="0" u="none" strike="noStrike" cap="none" normalizeH="0" baseline="0" smtClean="0">
                        <a:ln>
                          <a:noFill/>
                        </a:ln>
                        <a:solidFill>
                          <a:schemeClr val="tx2"/>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s-ES_tradnl" altLang="es-AR" sz="1600" b="0" i="0" u="none" strike="noStrike" cap="none" normalizeH="0" baseline="0" smtClean="0">
                          <a:ln>
                            <a:noFill/>
                          </a:ln>
                          <a:solidFill>
                            <a:schemeClr val="tx2"/>
                          </a:solidFill>
                          <a:effectLst/>
                          <a:latin typeface="Arial" panose="020B0604020202020204" pitchFamily="34" charset="0"/>
                        </a:rPr>
                        <a:t>  aaa      …..      ……        ……….</a:t>
                      </a:r>
                      <a:endParaRPr kumimoji="0" lang="es-ES" altLang="es-AR" sz="1600" b="0" i="0" u="none" strike="noStrike" cap="none" normalizeH="0" baseline="0" smtClean="0">
                        <a:ln>
                          <a:noFill/>
                        </a:ln>
                        <a:solidFill>
                          <a:schemeClr val="tx2"/>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s-ES_tradnl" altLang="es-AR" sz="1600" b="0" i="0" u="none" strike="noStrike" cap="none" normalizeH="0" baseline="0" smtClean="0">
                          <a:ln>
                            <a:noFill/>
                          </a:ln>
                          <a:solidFill>
                            <a:schemeClr val="tx2"/>
                          </a:solidFill>
                          <a:effectLst/>
                          <a:latin typeface="Arial" panose="020B0604020202020204" pitchFamily="34" charset="0"/>
                        </a:rPr>
                        <a:t>  bbb      …..      ……        ……….</a:t>
                      </a:r>
                      <a:endParaRPr kumimoji="0" lang="es-ES" altLang="es-AR" sz="1600" b="0" i="0" u="none" strike="noStrike" cap="none" normalizeH="0" baseline="0" smtClean="0">
                        <a:ln>
                          <a:noFill/>
                        </a:ln>
                        <a:solidFill>
                          <a:schemeClr val="tx2"/>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s-ES_tradnl" altLang="es-AR" sz="1600" b="0" i="0" u="none" strike="noStrike" cap="none" normalizeH="0" baseline="0" smtClean="0">
                          <a:ln>
                            <a:noFill/>
                          </a:ln>
                          <a:solidFill>
                            <a:schemeClr val="tx2"/>
                          </a:solidFill>
                          <a:effectLst/>
                          <a:latin typeface="Arial" panose="020B0604020202020204" pitchFamily="34" charset="0"/>
                        </a:rPr>
                        <a:t>  ccc      …..      ……        ……….</a:t>
                      </a:r>
                      <a:endParaRPr kumimoji="0" lang="es-ES" altLang="es-AR" sz="1600" b="0" i="0" u="none" strike="noStrike" cap="none" normalizeH="0" baseline="0" smtClean="0">
                        <a:ln>
                          <a:noFill/>
                        </a:ln>
                        <a:solidFill>
                          <a:schemeClr val="tx2"/>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s-ES_tradnl" altLang="es-AR" sz="1600" b="0" i="0" u="none" strike="noStrike" cap="none" normalizeH="0" baseline="0" smtClean="0">
                          <a:ln>
                            <a:noFill/>
                          </a:ln>
                          <a:solidFill>
                            <a:schemeClr val="tx2"/>
                          </a:solidFill>
                          <a:effectLst/>
                          <a:latin typeface="Arial" panose="020B0604020202020204" pitchFamily="34" charset="0"/>
                        </a:rPr>
                        <a:t>Total Partido ……………………..</a:t>
                      </a:r>
                      <a:endParaRPr kumimoji="0" lang="es-ES" altLang="es-AR" sz="1600" b="0" i="0" u="none" strike="noStrike" cap="none" normalizeH="0" baseline="0" smtClean="0">
                        <a:ln>
                          <a:noFill/>
                        </a:ln>
                        <a:solidFill>
                          <a:schemeClr val="tx2"/>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s-ES_tradnl" altLang="es-AR" sz="1600" b="0" i="0" u="none" strike="noStrike" cap="none" normalizeH="0" baseline="0" smtClean="0">
                          <a:ln>
                            <a:noFill/>
                          </a:ln>
                          <a:solidFill>
                            <a:schemeClr val="tx2"/>
                          </a:solidFill>
                          <a:effectLst/>
                          <a:latin typeface="Arial" panose="020B0604020202020204" pitchFamily="34" charset="0"/>
                        </a:rPr>
                        <a:t>Partido: zzzz</a:t>
                      </a:r>
                      <a:endParaRPr kumimoji="0" lang="es-ES" altLang="es-AR" sz="1600" b="0" i="0" u="none" strike="noStrike" cap="none" normalizeH="0" baseline="0" smtClean="0">
                        <a:ln>
                          <a:noFill/>
                        </a:ln>
                        <a:solidFill>
                          <a:schemeClr val="tx2"/>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s-ES_tradnl" altLang="es-AR" sz="1600" b="0" i="0" u="none" strike="noStrike" cap="none" normalizeH="0" baseline="0" smtClean="0">
                          <a:ln>
                            <a:noFill/>
                          </a:ln>
                          <a:solidFill>
                            <a:schemeClr val="tx2"/>
                          </a:solidFill>
                          <a:effectLst/>
                          <a:latin typeface="Arial" panose="020B0604020202020204" pitchFamily="34" charset="0"/>
                        </a:rPr>
                        <a:t>Ciudad  # Var. # Muj. Desocupados</a:t>
                      </a:r>
                      <a:endParaRPr kumimoji="0" lang="es-ES" altLang="es-AR" sz="1600" b="0" i="0" u="none" strike="noStrike" cap="none" normalizeH="0" baseline="0" smtClean="0">
                        <a:ln>
                          <a:noFill/>
                        </a:ln>
                        <a:solidFill>
                          <a:schemeClr val="tx2"/>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s-ES_tradnl" altLang="es-AR" sz="1600" b="0" i="0" u="none" strike="noStrike" cap="none" normalizeH="0" baseline="0" smtClean="0">
                          <a:ln>
                            <a:noFill/>
                          </a:ln>
                          <a:solidFill>
                            <a:schemeClr val="tx2"/>
                          </a:solidFill>
                          <a:effectLst/>
                          <a:latin typeface="Arial" panose="020B0604020202020204" pitchFamily="34" charset="0"/>
                        </a:rPr>
                        <a:t>  …        …..      ……        ……….</a:t>
                      </a:r>
                      <a:endParaRPr kumimoji="0" lang="es-ES" altLang="es-AR" sz="1600" b="0" i="0" u="none" strike="noStrike" cap="none" normalizeH="0" baseline="0" smtClean="0">
                        <a:ln>
                          <a:noFill/>
                        </a:ln>
                        <a:solidFill>
                          <a:schemeClr val="tx2"/>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s-ES_tradnl" altLang="es-AR" sz="1600" b="0" i="0" u="none" strike="noStrike" cap="none" normalizeH="0" baseline="0" smtClean="0">
                          <a:ln>
                            <a:noFill/>
                          </a:ln>
                          <a:solidFill>
                            <a:schemeClr val="tx2"/>
                          </a:solidFill>
                          <a:effectLst/>
                          <a:latin typeface="Arial" panose="020B0604020202020204" pitchFamily="34" charset="0"/>
                        </a:rPr>
                        <a:t>Total Partido ……………………..</a:t>
                      </a:r>
                      <a:endParaRPr kumimoji="0" lang="es-ES" altLang="es-AR" sz="1600" b="0" i="0" u="none" strike="noStrike" cap="none" normalizeH="0" baseline="0" smtClean="0">
                        <a:ln>
                          <a:noFill/>
                        </a:ln>
                        <a:solidFill>
                          <a:schemeClr val="tx2"/>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s-ES_tradnl" altLang="es-AR" sz="1600" b="0" i="0" u="none" strike="noStrike" cap="none" normalizeH="0" baseline="0" smtClean="0">
                          <a:ln>
                            <a:noFill/>
                          </a:ln>
                          <a:solidFill>
                            <a:schemeClr val="tx2"/>
                          </a:solidFill>
                          <a:effectLst/>
                          <a:latin typeface="Arial" panose="020B0604020202020204" pitchFamily="34" charset="0"/>
                        </a:rPr>
                        <a:t>Total Provincia: …..</a:t>
                      </a:r>
                      <a:endParaRPr kumimoji="0" lang="es-ES" altLang="es-AR" sz="1600" b="0" i="0" u="none" strike="noStrike" cap="none" normalizeH="0" baseline="0" smtClean="0">
                        <a:ln>
                          <a:noFill/>
                        </a:ln>
                        <a:solidFill>
                          <a:schemeClr val="tx2"/>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42900">
                <a:tc>
                  <a:txBody>
                    <a:bodyPr/>
                    <a:lstStyle>
                      <a:lvl1pPr>
                        <a:spcBef>
                          <a:spcPct val="20000"/>
                        </a:spcBef>
                        <a:buClr>
                          <a:schemeClr val="tx1"/>
                        </a:buClr>
                        <a:buSzPct val="70000"/>
                        <a:buFont typeface="Wingdings" panose="05000000000000000000" pitchFamily="2" charset="2"/>
                        <a:defRPr sz="2600">
                          <a:solidFill>
                            <a:schemeClr val="tx2"/>
                          </a:solidFill>
                          <a:latin typeface="Arial" panose="020B0604020202020204" pitchFamily="34" charset="0"/>
                        </a:defRPr>
                      </a:lvl1pPr>
                      <a:lvl2pPr>
                        <a:spcBef>
                          <a:spcPct val="20000"/>
                        </a:spcBef>
                        <a:buClr>
                          <a:schemeClr val="accent1"/>
                        </a:buClr>
                        <a:buSzPct val="75000"/>
                        <a:buFont typeface="Wingdings" panose="05000000000000000000" pitchFamily="2" charset="2"/>
                        <a:defRPr sz="2400">
                          <a:solidFill>
                            <a:schemeClr val="tx2"/>
                          </a:solidFill>
                          <a:latin typeface="Arial" panose="020B0604020202020204" pitchFamily="34" charset="0"/>
                        </a:defRPr>
                      </a:lvl2pPr>
                      <a:lvl3pPr>
                        <a:spcBef>
                          <a:spcPct val="20000"/>
                        </a:spcBef>
                        <a:buClr>
                          <a:schemeClr val="accent2"/>
                        </a:buClr>
                        <a:defRPr sz="2000">
                          <a:solidFill>
                            <a:schemeClr val="tx2"/>
                          </a:solidFill>
                          <a:latin typeface="Arial" panose="020B0604020202020204" pitchFamily="34" charset="0"/>
                        </a:defRPr>
                      </a:lvl3pPr>
                      <a:lvl4pPr>
                        <a:spcBef>
                          <a:spcPct val="20000"/>
                        </a:spcBef>
                        <a:buClr>
                          <a:schemeClr val="tx1"/>
                        </a:buClr>
                        <a:defRPr>
                          <a:solidFill>
                            <a:schemeClr val="tx2"/>
                          </a:solidFill>
                          <a:latin typeface="Arial" panose="020B0604020202020204" pitchFamily="34" charset="0"/>
                        </a:defRPr>
                      </a:lvl4pPr>
                      <a:lvl5pPr>
                        <a:spcBef>
                          <a:spcPct val="20000"/>
                        </a:spcBef>
                        <a:defRPr>
                          <a:solidFill>
                            <a:schemeClr val="tx2"/>
                          </a:solidFill>
                          <a:latin typeface="Arial" panose="020B0604020202020204" pitchFamily="34" charset="0"/>
                        </a:defRPr>
                      </a:lvl5pPr>
                      <a:lvl6pPr fontAlgn="base">
                        <a:spcBef>
                          <a:spcPct val="20000"/>
                        </a:spcBef>
                        <a:spcAft>
                          <a:spcPct val="0"/>
                        </a:spcAft>
                        <a:defRPr>
                          <a:solidFill>
                            <a:schemeClr val="tx2"/>
                          </a:solidFill>
                          <a:latin typeface="Arial" panose="020B0604020202020204" pitchFamily="34" charset="0"/>
                        </a:defRPr>
                      </a:lvl6pPr>
                      <a:lvl7pPr fontAlgn="base">
                        <a:spcBef>
                          <a:spcPct val="20000"/>
                        </a:spcBef>
                        <a:spcAft>
                          <a:spcPct val="0"/>
                        </a:spcAft>
                        <a:defRPr>
                          <a:solidFill>
                            <a:schemeClr val="tx2"/>
                          </a:solidFill>
                          <a:latin typeface="Arial" panose="020B0604020202020204" pitchFamily="34" charset="0"/>
                        </a:defRPr>
                      </a:lvl7pPr>
                      <a:lvl8pPr fontAlgn="base">
                        <a:spcBef>
                          <a:spcPct val="20000"/>
                        </a:spcBef>
                        <a:spcAft>
                          <a:spcPct val="0"/>
                        </a:spcAft>
                        <a:defRPr>
                          <a:solidFill>
                            <a:schemeClr val="tx2"/>
                          </a:solidFill>
                          <a:latin typeface="Arial" panose="020B0604020202020204" pitchFamily="34" charset="0"/>
                        </a:defRPr>
                      </a:lvl8pPr>
                      <a:lvl9pPr fontAlgn="base">
                        <a:spcBef>
                          <a:spcPct val="20000"/>
                        </a:spcBef>
                        <a:spcAft>
                          <a:spcPct val="0"/>
                        </a:spcAft>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pPr>
                      <a:r>
                        <a:rPr kumimoji="0" lang="es-ES_tradnl" altLang="es-AR" sz="1600" b="0" i="0" u="none" strike="noStrike" cap="none" normalizeH="0" baseline="0" dirty="0" smtClean="0">
                          <a:ln>
                            <a:noFill/>
                          </a:ln>
                          <a:solidFill>
                            <a:schemeClr val="tx2"/>
                          </a:solidFill>
                          <a:effectLst/>
                          <a:latin typeface="Arial" panose="020B0604020202020204" pitchFamily="34" charset="0"/>
                        </a:rPr>
                        <a:t>Provincia: </a:t>
                      </a:r>
                      <a:r>
                        <a:rPr kumimoji="0" lang="es-ES_tradnl" altLang="es-AR" sz="1600" b="0" i="0" u="none" strike="noStrike" cap="none" normalizeH="0" baseline="0" dirty="0" err="1" smtClean="0">
                          <a:ln>
                            <a:noFill/>
                          </a:ln>
                          <a:solidFill>
                            <a:schemeClr val="tx2"/>
                          </a:solidFill>
                          <a:effectLst/>
                          <a:latin typeface="Arial" panose="020B0604020202020204" pitchFamily="34" charset="0"/>
                        </a:rPr>
                        <a:t>qqqq</a:t>
                      </a:r>
                      <a:endParaRPr kumimoji="0" lang="es-ES" altLang="es-AR" sz="1600" b="0" i="0" u="none" strike="noStrike" cap="none" normalizeH="0" baseline="0" dirty="0" smtClean="0">
                        <a:ln>
                          <a:noFill/>
                        </a:ln>
                        <a:solidFill>
                          <a:schemeClr val="tx2"/>
                        </a:solidFill>
                        <a:effectLst/>
                        <a:latin typeface="Arial" panose="020B0604020202020204" pitchFamily="34" charset="0"/>
                      </a:endParaRP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72686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es-ES_tradnl" altLang="es-AR" dirty="0"/>
              <a:t>Archivos </a:t>
            </a:r>
            <a:r>
              <a:rPr lang="es-ES_tradnl" altLang="es-AR" dirty="0" smtClean="0">
                <a:sym typeface="Wingdings" panose="05000000000000000000" pitchFamily="2" charset="2"/>
              </a:rPr>
              <a:t> </a:t>
            </a:r>
            <a:r>
              <a:rPr lang="es-ES_tradnl" altLang="es-AR" dirty="0" err="1" smtClean="0">
                <a:sym typeface="Wingdings" panose="05000000000000000000" pitchFamily="2" charset="2"/>
              </a:rPr>
              <a:t>Ej</a:t>
            </a:r>
            <a:r>
              <a:rPr lang="es-ES_tradnl" altLang="es-AR" dirty="0" smtClean="0">
                <a:sym typeface="Wingdings" panose="05000000000000000000" pitchFamily="2" charset="2"/>
              </a:rPr>
              <a:t> 8</a:t>
            </a:r>
            <a:r>
              <a:rPr lang="es-ES_tradnl" altLang="es-AR" dirty="0" smtClean="0"/>
              <a:t> </a:t>
            </a:r>
            <a:r>
              <a:rPr lang="es-ES_tradnl" altLang="es-AR" dirty="0"/>
              <a:t>Corte de control</a:t>
            </a:r>
            <a:endParaRPr lang="es-ES" altLang="es-AR" dirty="0"/>
          </a:p>
        </p:txBody>
      </p:sp>
      <p:sp>
        <p:nvSpPr>
          <p:cNvPr id="690180" name="Rectangle 4"/>
          <p:cNvSpPr>
            <a:spLocks noGrp="1" noChangeArrowheads="1"/>
          </p:cNvSpPr>
          <p:nvPr>
            <p:ph idx="1"/>
          </p:nvPr>
        </p:nvSpPr>
        <p:spPr>
          <a:xfrm>
            <a:off x="2589212" y="1600200"/>
            <a:ext cx="8915400" cy="4311022"/>
          </a:xfrm>
        </p:spPr>
        <p:txBody>
          <a:bodyPr>
            <a:normAutofit fontScale="47500" lnSpcReduction="20000"/>
          </a:bodyPr>
          <a:lstStyle/>
          <a:p>
            <a:pPr>
              <a:lnSpc>
                <a:spcPct val="120000"/>
              </a:lnSpc>
              <a:spcBef>
                <a:spcPts val="0"/>
              </a:spcBef>
              <a:buFont typeface="Wingdings" panose="05000000000000000000" pitchFamily="2" charset="2"/>
              <a:buNone/>
            </a:pPr>
            <a:r>
              <a:rPr lang="es-ES" altLang="es-AR" sz="2800" dirty="0" err="1">
                <a:latin typeface="Courier New" panose="02070309020205020404" pitchFamily="49" charset="0"/>
              </a:rPr>
              <a:t>program</a:t>
            </a:r>
            <a:r>
              <a:rPr lang="es-ES" altLang="es-AR" sz="2800" dirty="0">
                <a:latin typeface="Courier New" panose="02070309020205020404" pitchFamily="49" charset="0"/>
              </a:rPr>
              <a:t> </a:t>
            </a:r>
            <a:r>
              <a:rPr lang="es-ES" altLang="es-AR" sz="2800" dirty="0" err="1">
                <a:latin typeface="Courier New" panose="02070309020205020404" pitchFamily="49" charset="0"/>
              </a:rPr>
              <a:t>Corte_de_Control</a:t>
            </a:r>
            <a:r>
              <a:rPr lang="es-ES" altLang="es-AR" sz="28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const</a:t>
            </a:r>
            <a:r>
              <a:rPr lang="es-ES" altLang="es-AR" sz="2800" dirty="0">
                <a:latin typeface="Courier New" panose="02070309020205020404" pitchFamily="49" charset="0"/>
              </a:rPr>
              <a:t> </a:t>
            </a:r>
            <a:r>
              <a:rPr lang="es-ES" altLang="es-AR" sz="2800" dirty="0" err="1">
                <a:latin typeface="Courier New" panose="02070309020205020404" pitchFamily="49" charset="0"/>
              </a:rPr>
              <a:t>valoralto</a:t>
            </a:r>
            <a:r>
              <a:rPr lang="es-ES" altLang="es-AR" sz="2800" dirty="0">
                <a:latin typeface="Courier New" panose="02070309020205020404" pitchFamily="49" charset="0"/>
              </a:rPr>
              <a:t>='</a:t>
            </a:r>
            <a:r>
              <a:rPr lang="es-ES" altLang="es-AR" sz="2800" dirty="0" err="1">
                <a:latin typeface="Courier New" panose="02070309020205020404" pitchFamily="49" charset="0"/>
              </a:rPr>
              <a:t>zzzz</a:t>
            </a:r>
            <a:r>
              <a:rPr lang="es-ES" altLang="es-AR" sz="28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type</a:t>
            </a:r>
            <a:r>
              <a:rPr lang="es-ES" altLang="es-AR" sz="2800" dirty="0">
                <a:latin typeface="Courier New" panose="02070309020205020404" pitchFamily="49" charset="0"/>
              </a:rPr>
              <a:t> str10 = </a:t>
            </a:r>
            <a:r>
              <a:rPr lang="es-ES" altLang="es-AR" sz="2800" dirty="0" err="1">
                <a:latin typeface="Courier New" panose="02070309020205020404" pitchFamily="49" charset="0"/>
              </a:rPr>
              <a:t>string</a:t>
            </a:r>
            <a:r>
              <a:rPr lang="es-ES" altLang="es-AR" sz="2800" dirty="0">
                <a:latin typeface="Courier New" panose="02070309020205020404" pitchFamily="49" charset="0"/>
              </a:rPr>
              <a:t>[10];</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prov</a:t>
            </a:r>
            <a:r>
              <a:rPr lang="es-ES" altLang="es-AR" sz="2800" dirty="0">
                <a:latin typeface="Courier New" panose="02070309020205020404" pitchFamily="49" charset="0"/>
              </a:rPr>
              <a:t> = record</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smtClean="0">
                <a:latin typeface="Courier New" panose="02070309020205020404" pitchFamily="49" charset="0"/>
              </a:rPr>
              <a:t>provincia, partido, ciudad: </a:t>
            </a:r>
            <a:r>
              <a:rPr lang="es-ES" altLang="es-AR" sz="2800" dirty="0">
                <a:latin typeface="Courier New" panose="02070309020205020404" pitchFamily="49" charset="0"/>
              </a:rPr>
              <a:t>str10;            </a:t>
            </a:r>
          </a:p>
          <a:p>
            <a:pPr>
              <a:lnSpc>
                <a:spcPct val="120000"/>
              </a:lnSpc>
              <a:spcBef>
                <a:spcPts val="0"/>
              </a:spcBef>
              <a:buFont typeface="Wingdings" panose="05000000000000000000" pitchFamily="2" charset="2"/>
              <a:buNone/>
            </a:pPr>
            <a:r>
              <a:rPr lang="es-ES" altLang="es-AR" sz="2800" dirty="0" smtClean="0">
                <a:latin typeface="Courier New" panose="02070309020205020404" pitchFamily="49" charset="0"/>
              </a:rPr>
              <a:t>         </a:t>
            </a:r>
            <a:r>
              <a:rPr lang="es-ES" altLang="es-AR" sz="2800" dirty="0" err="1" smtClean="0">
                <a:latin typeface="Courier New" panose="02070309020205020404" pitchFamily="49" charset="0"/>
              </a:rPr>
              <a:t>cant_varones</a:t>
            </a:r>
            <a:r>
              <a:rPr lang="es-ES" altLang="es-AR" sz="2800" dirty="0" smtClean="0">
                <a:latin typeface="Courier New" panose="02070309020205020404" pitchFamily="49" charset="0"/>
              </a:rPr>
              <a:t>, </a:t>
            </a:r>
            <a:r>
              <a:rPr lang="es-ES" altLang="es-AR" sz="2800" dirty="0" err="1" smtClean="0">
                <a:latin typeface="Courier New" panose="02070309020205020404" pitchFamily="49" charset="0"/>
              </a:rPr>
              <a:t>cant_mujeres</a:t>
            </a:r>
            <a:r>
              <a:rPr lang="es-ES" altLang="es-AR" sz="2800" dirty="0" smtClean="0">
                <a:latin typeface="Courier New" panose="02070309020205020404" pitchFamily="49" charset="0"/>
              </a:rPr>
              <a:t>, </a:t>
            </a:r>
            <a:r>
              <a:rPr lang="es-ES" altLang="es-AR" sz="2800" dirty="0" err="1" smtClean="0">
                <a:latin typeface="Courier New" panose="02070309020205020404" pitchFamily="49" charset="0"/>
              </a:rPr>
              <a:t>cant_desocupados</a:t>
            </a:r>
            <a:r>
              <a:rPr lang="es-ES" altLang="es-AR" sz="2800" dirty="0" smtClean="0">
                <a:latin typeface="Courier New" panose="02070309020205020404" pitchFamily="49" charset="0"/>
              </a:rPr>
              <a:t> </a:t>
            </a:r>
            <a:r>
              <a:rPr lang="es-ES" altLang="es-AR" sz="2800" dirty="0">
                <a:latin typeface="Courier New" panose="02070309020205020404" pitchFamily="49" charset="0"/>
              </a:rPr>
              <a:t>: </a:t>
            </a:r>
            <a:r>
              <a:rPr lang="es-ES" altLang="es-AR" sz="2800" dirty="0" err="1" smtClean="0">
                <a:latin typeface="Courier New" panose="02070309020205020404" pitchFamily="49" charset="0"/>
              </a:rPr>
              <a:t>integer</a:t>
            </a:r>
            <a:r>
              <a:rPr lang="es-ES" altLang="es-AR" sz="2800" dirty="0">
                <a:latin typeface="Courier New" panose="02070309020205020404" pitchFamily="49" charset="0"/>
              </a:rPr>
              <a:t>; </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end</a:t>
            </a:r>
            <a:r>
              <a:rPr lang="es-ES" altLang="es-AR" sz="2800" dirty="0" smtClean="0">
                <a:latin typeface="Courier New" panose="02070309020205020404" pitchFamily="49" charset="0"/>
              </a:rPr>
              <a:t>;</a:t>
            </a:r>
            <a:endParaRPr lang="es-ES" altLang="es-AR" sz="28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instituto = file of </a:t>
            </a:r>
            <a:r>
              <a:rPr lang="es-ES" altLang="es-AR" sz="2800" dirty="0" err="1">
                <a:latin typeface="Courier New" panose="02070309020205020404" pitchFamily="49" charset="0"/>
              </a:rPr>
              <a:t>prov</a:t>
            </a:r>
            <a:r>
              <a:rPr lang="es-ES" altLang="es-AR" sz="2800" dirty="0" smtClean="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800" dirty="0" smtClean="0">
                <a:latin typeface="Courier New" panose="02070309020205020404" pitchFamily="49" charset="0"/>
              </a:rPr>
              <a:t>  </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smtClean="0">
                <a:latin typeface="Courier New" panose="02070309020205020404" pitchFamily="49" charset="0"/>
              </a:rPr>
              <a:t> </a:t>
            </a:r>
            <a:r>
              <a:rPr lang="es-ES" altLang="es-AR" sz="2800" dirty="0" err="1" smtClean="0">
                <a:latin typeface="Courier New" panose="02070309020205020404" pitchFamily="49" charset="0"/>
              </a:rPr>
              <a:t>var</a:t>
            </a:r>
            <a:r>
              <a:rPr lang="es-ES" altLang="es-AR" sz="2800" dirty="0" smtClean="0">
                <a:latin typeface="Courier New" panose="02070309020205020404" pitchFamily="49" charset="0"/>
              </a:rPr>
              <a:t> </a:t>
            </a:r>
            <a:r>
              <a:rPr lang="es-ES" altLang="es-AR" sz="2800" dirty="0" err="1">
                <a:latin typeface="Courier New" panose="02070309020205020404" pitchFamily="49" charset="0"/>
              </a:rPr>
              <a:t>regm</a:t>
            </a:r>
            <a:r>
              <a:rPr lang="es-ES" altLang="es-AR" sz="2800" dirty="0">
                <a:latin typeface="Courier New" panose="02070309020205020404" pitchFamily="49" charset="0"/>
              </a:rPr>
              <a:t>: </a:t>
            </a:r>
            <a:r>
              <a:rPr lang="es-ES" altLang="es-AR" sz="2800" dirty="0" err="1">
                <a:latin typeface="Courier New" panose="02070309020205020404" pitchFamily="49" charset="0"/>
              </a:rPr>
              <a:t>prov</a:t>
            </a:r>
            <a:r>
              <a:rPr lang="es-ES" altLang="es-AR" sz="28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inst</a:t>
            </a:r>
            <a:r>
              <a:rPr lang="es-ES" altLang="es-AR" sz="2800" dirty="0">
                <a:latin typeface="Courier New" panose="02070309020205020404" pitchFamily="49" charset="0"/>
              </a:rPr>
              <a:t>: instituto;</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t_varones</a:t>
            </a:r>
            <a:r>
              <a:rPr lang="es-ES" altLang="es-AR" sz="2800" dirty="0">
                <a:latin typeface="Courier New" panose="02070309020205020404" pitchFamily="49" charset="0"/>
              </a:rPr>
              <a:t>, </a:t>
            </a:r>
            <a:r>
              <a:rPr lang="es-ES" altLang="es-AR" sz="2800" dirty="0" err="1" smtClean="0">
                <a:latin typeface="Courier New" panose="02070309020205020404" pitchFamily="49" charset="0"/>
              </a:rPr>
              <a:t>t_mujeres</a:t>
            </a:r>
            <a:r>
              <a:rPr lang="es-ES" altLang="es-AR" sz="2800" dirty="0" smtClean="0">
                <a:latin typeface="Courier New" panose="02070309020205020404" pitchFamily="49" charset="0"/>
              </a:rPr>
              <a:t>, </a:t>
            </a:r>
            <a:r>
              <a:rPr lang="es-ES" altLang="es-AR" sz="2800" dirty="0" err="1" smtClean="0">
                <a:latin typeface="Courier New" panose="02070309020205020404" pitchFamily="49" charset="0"/>
              </a:rPr>
              <a:t>t_desocupados</a:t>
            </a:r>
            <a:r>
              <a:rPr lang="es-ES" altLang="es-AR" sz="2800" dirty="0">
                <a:latin typeface="Courier New" panose="02070309020205020404" pitchFamily="49" charset="0"/>
              </a:rPr>
              <a:t>: </a:t>
            </a:r>
            <a:r>
              <a:rPr lang="es-ES" altLang="es-AR" sz="2800" dirty="0" err="1">
                <a:latin typeface="Courier New" panose="02070309020205020404" pitchFamily="49" charset="0"/>
              </a:rPr>
              <a:t>integer</a:t>
            </a:r>
            <a:r>
              <a:rPr lang="es-ES" altLang="es-AR" sz="28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t_prov_var</a:t>
            </a:r>
            <a:r>
              <a:rPr lang="es-ES" altLang="es-AR" sz="2800" dirty="0">
                <a:latin typeface="Courier New" panose="02070309020205020404" pitchFamily="49" charset="0"/>
              </a:rPr>
              <a:t>, </a:t>
            </a:r>
            <a:r>
              <a:rPr lang="es-ES" altLang="es-AR" sz="2800" dirty="0" err="1">
                <a:latin typeface="Courier New" panose="02070309020205020404" pitchFamily="49" charset="0"/>
              </a:rPr>
              <a:t>t_prov_muj</a:t>
            </a:r>
            <a:r>
              <a:rPr lang="es-ES" altLang="es-AR" sz="2800" dirty="0" smtClean="0">
                <a:latin typeface="Courier New" panose="02070309020205020404" pitchFamily="49" charset="0"/>
              </a:rPr>
              <a:t>, </a:t>
            </a:r>
            <a:r>
              <a:rPr lang="es-ES" altLang="es-AR" sz="2800" dirty="0" err="1" smtClean="0">
                <a:latin typeface="Courier New" panose="02070309020205020404" pitchFamily="49" charset="0"/>
              </a:rPr>
              <a:t>t_prov_des</a:t>
            </a:r>
            <a:r>
              <a:rPr lang="es-ES" altLang="es-AR" sz="2800" dirty="0">
                <a:latin typeface="Courier New" panose="02070309020205020404" pitchFamily="49" charset="0"/>
              </a:rPr>
              <a:t>: </a:t>
            </a:r>
            <a:r>
              <a:rPr lang="es-ES" altLang="es-AR" sz="2800" dirty="0" err="1">
                <a:latin typeface="Courier New" panose="02070309020205020404" pitchFamily="49" charset="0"/>
              </a:rPr>
              <a:t>integer</a:t>
            </a:r>
            <a:r>
              <a:rPr lang="es-ES" altLang="es-AR" sz="28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smtClean="0">
                <a:latin typeface="Courier New" panose="02070309020205020404" pitchFamily="49" charset="0"/>
              </a:rPr>
              <a:t>ant_prov</a:t>
            </a:r>
            <a:r>
              <a:rPr lang="es-ES" altLang="es-AR" sz="2800" dirty="0" smtClean="0">
                <a:latin typeface="Courier New" panose="02070309020205020404" pitchFamily="49" charset="0"/>
              </a:rPr>
              <a:t>, </a:t>
            </a:r>
            <a:r>
              <a:rPr lang="es-ES" altLang="es-AR" sz="2800" dirty="0" err="1">
                <a:latin typeface="Courier New" panose="02070309020205020404" pitchFamily="49" charset="0"/>
              </a:rPr>
              <a:t>ant_partido</a:t>
            </a:r>
            <a:r>
              <a:rPr lang="es-ES" altLang="es-AR" sz="2800" dirty="0" smtClean="0">
                <a:latin typeface="Courier New" panose="02070309020205020404" pitchFamily="49" charset="0"/>
              </a:rPr>
              <a:t> : </a:t>
            </a:r>
            <a:r>
              <a:rPr lang="es-ES" altLang="es-AR" sz="2800" dirty="0">
                <a:latin typeface="Courier New" panose="02070309020205020404" pitchFamily="49" charset="0"/>
              </a:rPr>
              <a:t>str10</a:t>
            </a:r>
            <a:r>
              <a:rPr lang="es-ES" altLang="es-AR" sz="2800" dirty="0" smtClean="0">
                <a:latin typeface="Courier New" panose="02070309020205020404" pitchFamily="49" charset="0"/>
              </a:rPr>
              <a:t>;</a:t>
            </a:r>
            <a:endParaRPr lang="es-ES" altLang="es-AR" sz="28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p>
          <a:p>
            <a:pPr>
              <a:lnSpc>
                <a:spcPct val="120000"/>
              </a:lnSpc>
              <a:spcBef>
                <a:spcPts val="0"/>
              </a:spcBef>
              <a:buFont typeface="Wingdings" panose="05000000000000000000" pitchFamily="2" charset="2"/>
              <a:buNone/>
            </a:pPr>
            <a:r>
              <a:rPr lang="es-ES" altLang="es-AR" sz="2800" dirty="0" err="1">
                <a:latin typeface="Courier New" panose="02070309020205020404" pitchFamily="49" charset="0"/>
              </a:rPr>
              <a:t>procedure</a:t>
            </a:r>
            <a:r>
              <a:rPr lang="es-ES" altLang="es-AR" sz="2800" dirty="0">
                <a:latin typeface="Courier New" panose="02070309020205020404" pitchFamily="49" charset="0"/>
              </a:rPr>
              <a:t> leer (</a:t>
            </a:r>
            <a:r>
              <a:rPr lang="es-ES" altLang="es-AR" sz="2800" dirty="0" err="1">
                <a:latin typeface="Courier New" panose="02070309020205020404" pitchFamily="49" charset="0"/>
              </a:rPr>
              <a:t>var</a:t>
            </a:r>
            <a:r>
              <a:rPr lang="es-ES" altLang="es-AR" sz="2800" dirty="0">
                <a:latin typeface="Courier New" panose="02070309020205020404" pitchFamily="49" charset="0"/>
              </a:rPr>
              <a:t> </a:t>
            </a:r>
            <a:r>
              <a:rPr lang="es-ES" altLang="es-AR" sz="2800" dirty="0" err="1" smtClean="0">
                <a:latin typeface="Courier New" panose="02070309020205020404" pitchFamily="49" charset="0"/>
              </a:rPr>
              <a:t>archivo:instituto</a:t>
            </a:r>
            <a:r>
              <a:rPr lang="es-ES" altLang="es-AR" sz="2800" dirty="0" smtClean="0">
                <a:latin typeface="Courier New" panose="02070309020205020404" pitchFamily="49" charset="0"/>
              </a:rPr>
              <a:t>;  </a:t>
            </a:r>
            <a:r>
              <a:rPr lang="es-ES" altLang="es-AR" sz="2800" dirty="0" err="1" smtClean="0">
                <a:latin typeface="Courier New" panose="02070309020205020404" pitchFamily="49" charset="0"/>
              </a:rPr>
              <a:t>var</a:t>
            </a:r>
            <a:r>
              <a:rPr lang="es-ES" altLang="es-AR" sz="2800" dirty="0" smtClean="0">
                <a:latin typeface="Courier New" panose="02070309020205020404" pitchFamily="49" charset="0"/>
              </a:rPr>
              <a:t> </a:t>
            </a:r>
            <a:r>
              <a:rPr lang="es-ES" altLang="es-AR" sz="2800" dirty="0" err="1">
                <a:latin typeface="Courier New" panose="02070309020205020404" pitchFamily="49" charset="0"/>
              </a:rPr>
              <a:t>dato:prov</a:t>
            </a:r>
            <a:r>
              <a:rPr lang="es-ES" altLang="es-AR" sz="28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begin</a:t>
            </a:r>
            <a:endParaRPr lang="es-ES" altLang="es-AR" sz="28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if</a:t>
            </a:r>
            <a:r>
              <a:rPr lang="es-ES" altLang="es-AR" sz="2800" dirty="0">
                <a:latin typeface="Courier New" panose="02070309020205020404" pitchFamily="49" charset="0"/>
              </a:rPr>
              <a:t> (</a:t>
            </a:r>
            <a:r>
              <a:rPr lang="es-ES" altLang="es-AR" sz="2800" dirty="0" err="1">
                <a:latin typeface="Courier New" panose="02070309020205020404" pitchFamily="49" charset="0"/>
              </a:rPr>
              <a:t>not</a:t>
            </a:r>
            <a:r>
              <a:rPr lang="es-ES" altLang="es-AR" sz="2800" dirty="0">
                <a:latin typeface="Courier New" panose="02070309020205020404" pitchFamily="49" charset="0"/>
              </a:rPr>
              <a:t> </a:t>
            </a:r>
            <a:r>
              <a:rPr lang="es-ES" altLang="es-AR" sz="2800" dirty="0" err="1">
                <a:latin typeface="Courier New" panose="02070309020205020404" pitchFamily="49" charset="0"/>
              </a:rPr>
              <a:t>eof</a:t>
            </a:r>
            <a:r>
              <a:rPr lang="es-ES" altLang="es-AR" sz="2800" dirty="0">
                <a:latin typeface="Courier New" panose="02070309020205020404" pitchFamily="49" charset="0"/>
              </a:rPr>
              <a:t>( archivo ))</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then</a:t>
            </a:r>
            <a:r>
              <a:rPr lang="es-ES" altLang="es-AR" sz="2800" dirty="0">
                <a:latin typeface="Courier New" panose="02070309020205020404" pitchFamily="49" charset="0"/>
              </a:rPr>
              <a:t> </a:t>
            </a:r>
            <a:r>
              <a:rPr lang="es-ES" altLang="es-AR" sz="2800" dirty="0" err="1">
                <a:latin typeface="Courier New" panose="02070309020205020404" pitchFamily="49" charset="0"/>
              </a:rPr>
              <a:t>read</a:t>
            </a:r>
            <a:r>
              <a:rPr lang="es-ES" altLang="es-AR" sz="2800" dirty="0">
                <a:latin typeface="Courier New" panose="02070309020205020404" pitchFamily="49" charset="0"/>
              </a:rPr>
              <a:t> (</a:t>
            </a:r>
            <a:r>
              <a:rPr lang="es-ES" altLang="es-AR" sz="2800" dirty="0" err="1">
                <a:latin typeface="Courier New" panose="02070309020205020404" pitchFamily="49" charset="0"/>
              </a:rPr>
              <a:t>archivo,dato</a:t>
            </a:r>
            <a:r>
              <a:rPr lang="es-ES" altLang="es-AR" sz="28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else</a:t>
            </a:r>
            <a:r>
              <a:rPr lang="es-ES" altLang="es-AR" sz="2800" dirty="0">
                <a:latin typeface="Courier New" panose="02070309020205020404" pitchFamily="49" charset="0"/>
              </a:rPr>
              <a:t> </a:t>
            </a:r>
            <a:r>
              <a:rPr lang="es-ES" altLang="es-AR" sz="2800" dirty="0" err="1">
                <a:latin typeface="Courier New" panose="02070309020205020404" pitchFamily="49" charset="0"/>
              </a:rPr>
              <a:t>dato.provincia</a:t>
            </a:r>
            <a:r>
              <a:rPr lang="es-ES" altLang="es-AR" sz="2800" dirty="0">
                <a:latin typeface="Courier New" panose="02070309020205020404" pitchFamily="49" charset="0"/>
              </a:rPr>
              <a:t> := </a:t>
            </a:r>
            <a:r>
              <a:rPr lang="es-ES" altLang="es-AR" sz="2800" dirty="0" err="1">
                <a:latin typeface="Courier New" panose="02070309020205020404" pitchFamily="49" charset="0"/>
              </a:rPr>
              <a:t>valoralto</a:t>
            </a:r>
            <a:r>
              <a:rPr lang="es-ES" altLang="es-AR" sz="28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end</a:t>
            </a:r>
            <a:r>
              <a:rPr lang="es-ES" altLang="es-AR" sz="2800" dirty="0" smtClean="0">
                <a:latin typeface="Courier New" panose="02070309020205020404" pitchFamily="49" charset="0"/>
              </a:rPr>
              <a:t>;</a:t>
            </a:r>
            <a:endParaRPr lang="es-ES" altLang="es-AR" sz="2800" dirty="0">
              <a:latin typeface="Courier New" panose="02070309020205020404" pitchFamily="49" charset="0"/>
            </a:endParaRPr>
          </a:p>
        </p:txBody>
      </p:sp>
      <p:sp>
        <p:nvSpPr>
          <p:cNvPr id="5" name="Marcador de fecha 4"/>
          <p:cNvSpPr>
            <a:spLocks noGrp="1"/>
          </p:cNvSpPr>
          <p:nvPr>
            <p:ph type="dt" sz="half" idx="10"/>
          </p:nvPr>
        </p:nvSpPr>
        <p:spPr/>
        <p:txBody>
          <a:bodyPr/>
          <a:lstStyle/>
          <a:p>
            <a:r>
              <a:rPr lang="es-AR" altLang="es-AR" smtClean="0"/>
              <a:t>UNLP - Facultad de Informática</a:t>
            </a:r>
            <a:endParaRPr lang="es-ES" altLang="es-AR"/>
          </a:p>
        </p:txBody>
      </p:sp>
      <p:sp>
        <p:nvSpPr>
          <p:cNvPr id="6" name="Marcador de pie de página 5"/>
          <p:cNvSpPr>
            <a:spLocks noGrp="1"/>
          </p:cNvSpPr>
          <p:nvPr>
            <p:ph type="ftr" sz="quarter" idx="11"/>
          </p:nvPr>
        </p:nvSpPr>
        <p:spPr/>
        <p:txBody>
          <a:bodyPr/>
          <a:lstStyle/>
          <a:p>
            <a:r>
              <a:rPr lang="es-ES" altLang="es-AR" smtClean="0"/>
              <a:t>FOD - Clase 2</a:t>
            </a:r>
            <a:endParaRPr lang="es-ES" altLang="es-AR"/>
          </a:p>
        </p:txBody>
      </p:sp>
      <p:sp>
        <p:nvSpPr>
          <p:cNvPr id="7" name="Marcador de número de diapositiva 6"/>
          <p:cNvSpPr>
            <a:spLocks noGrp="1"/>
          </p:cNvSpPr>
          <p:nvPr>
            <p:ph type="sldNum" sz="quarter" idx="12"/>
          </p:nvPr>
        </p:nvSpPr>
        <p:spPr/>
        <p:txBody>
          <a:bodyPr/>
          <a:lstStyle/>
          <a:p>
            <a:fld id="{B5874D84-ABEA-4DBB-9D38-03EF5C1D91EF}" type="slidenum">
              <a:rPr lang="es-ES" altLang="es-AR"/>
              <a:pPr/>
              <a:t>14</a:t>
            </a:fld>
            <a:endParaRPr lang="es-ES" altLang="es-AR"/>
          </a:p>
        </p:txBody>
      </p:sp>
    </p:spTree>
    <p:extLst>
      <p:ext uri="{BB962C8B-B14F-4D97-AF65-F5344CB8AC3E}">
        <p14:creationId xmlns:p14="http://schemas.microsoft.com/office/powerpoint/2010/main" val="2006324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r>
              <a:rPr lang="es-ES_tradnl" altLang="es-AR" dirty="0"/>
              <a:t>Archivos </a:t>
            </a:r>
            <a:r>
              <a:rPr lang="es-ES_tradnl" altLang="es-AR" dirty="0">
                <a:sym typeface="Wingdings" panose="05000000000000000000" pitchFamily="2" charset="2"/>
              </a:rPr>
              <a:t> </a:t>
            </a:r>
            <a:r>
              <a:rPr lang="es-ES_tradnl" altLang="es-AR" dirty="0" err="1">
                <a:sym typeface="Wingdings" panose="05000000000000000000" pitchFamily="2" charset="2"/>
              </a:rPr>
              <a:t>Ej</a:t>
            </a:r>
            <a:r>
              <a:rPr lang="es-ES_tradnl" altLang="es-AR" dirty="0">
                <a:sym typeface="Wingdings" panose="05000000000000000000" pitchFamily="2" charset="2"/>
              </a:rPr>
              <a:t> 8</a:t>
            </a:r>
            <a:r>
              <a:rPr lang="es-ES_tradnl" altLang="es-AR" dirty="0"/>
              <a:t> Corte de control</a:t>
            </a:r>
            <a:endParaRPr lang="es-ES" altLang="es-AR" dirty="0"/>
          </a:p>
        </p:txBody>
      </p:sp>
      <p:sp>
        <p:nvSpPr>
          <p:cNvPr id="691204" name="Rectangle 4"/>
          <p:cNvSpPr>
            <a:spLocks noGrp="1" noChangeArrowheads="1"/>
          </p:cNvSpPr>
          <p:nvPr>
            <p:ph idx="1"/>
          </p:nvPr>
        </p:nvSpPr>
        <p:spPr>
          <a:xfrm>
            <a:off x="2589212" y="1249251"/>
            <a:ext cx="8915400" cy="5026973"/>
          </a:xfrm>
        </p:spPr>
        <p:txBody>
          <a:bodyPr>
            <a:normAutofit fontScale="55000" lnSpcReduction="20000"/>
          </a:bodyPr>
          <a:lstStyle/>
          <a:p>
            <a:pPr>
              <a:lnSpc>
                <a:spcPct val="120000"/>
              </a:lnSpc>
              <a:spcBef>
                <a:spcPts val="0"/>
              </a:spcBef>
              <a:buFont typeface="Wingdings" panose="05000000000000000000" pitchFamily="2" charset="2"/>
              <a:buNone/>
            </a:pPr>
            <a:r>
              <a:rPr lang="es-ES" altLang="es-AR" sz="2000" dirty="0">
                <a:latin typeface="Courier New" panose="02070309020205020404" pitchFamily="49" charset="0"/>
              </a:rPr>
              <a:t> </a:t>
            </a:r>
            <a:r>
              <a:rPr lang="es-ES" altLang="es-AR" sz="2000" dirty="0" err="1">
                <a:latin typeface="Courier New" panose="02070309020205020404" pitchFamily="49" charset="0"/>
              </a:rPr>
              <a:t>begin</a:t>
            </a:r>
            <a:endParaRPr lang="es-ES" altLang="es-AR" sz="20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2000" dirty="0">
                <a:latin typeface="Courier New" panose="02070309020205020404" pitchFamily="49" charset="0"/>
              </a:rPr>
              <a:t>    </a:t>
            </a:r>
            <a:r>
              <a:rPr lang="es-ES" altLang="es-AR" sz="2000" dirty="0" err="1">
                <a:latin typeface="Courier New" panose="02070309020205020404" pitchFamily="49" charset="0"/>
              </a:rPr>
              <a:t>assign</a:t>
            </a:r>
            <a:r>
              <a:rPr lang="es-ES" altLang="es-AR" sz="2000" dirty="0">
                <a:latin typeface="Courier New" panose="02070309020205020404" pitchFamily="49" charset="0"/>
              </a:rPr>
              <a:t> (</a:t>
            </a:r>
            <a:r>
              <a:rPr lang="es-ES" altLang="es-AR" sz="2000" dirty="0" err="1">
                <a:latin typeface="Courier New" panose="02070309020205020404" pitchFamily="49" charset="0"/>
              </a:rPr>
              <a:t>inst</a:t>
            </a:r>
            <a:r>
              <a:rPr lang="es-ES" altLang="es-AR" sz="2000" dirty="0">
                <a:latin typeface="Courier New" panose="02070309020205020404" pitchFamily="49" charset="0"/>
              </a:rPr>
              <a:t>, 'censo' </a:t>
            </a:r>
            <a:r>
              <a:rPr lang="es-ES" altLang="es-AR" sz="2000" dirty="0" smtClean="0">
                <a:latin typeface="Courier New" panose="02070309020205020404" pitchFamily="49" charset="0"/>
              </a:rPr>
              <a:t>);  </a:t>
            </a:r>
            <a:r>
              <a:rPr lang="es-ES" altLang="es-AR" sz="2000" dirty="0" err="1" smtClean="0">
                <a:latin typeface="Courier New" panose="02070309020205020404" pitchFamily="49" charset="0"/>
              </a:rPr>
              <a:t>reset</a:t>
            </a:r>
            <a:r>
              <a:rPr lang="es-ES" altLang="es-AR" sz="2000" dirty="0" smtClean="0">
                <a:latin typeface="Courier New" panose="02070309020205020404" pitchFamily="49" charset="0"/>
              </a:rPr>
              <a:t> </a:t>
            </a:r>
            <a:r>
              <a:rPr lang="es-ES" altLang="es-AR" sz="2000" dirty="0">
                <a:latin typeface="Courier New" panose="02070309020205020404" pitchFamily="49" charset="0"/>
              </a:rPr>
              <a:t>(</a:t>
            </a:r>
            <a:r>
              <a:rPr lang="es-ES" altLang="es-AR" sz="2000" dirty="0" err="1">
                <a:latin typeface="Courier New" panose="02070309020205020404" pitchFamily="49" charset="0"/>
              </a:rPr>
              <a:t>inst</a:t>
            </a:r>
            <a:r>
              <a:rPr lang="es-ES" altLang="es-AR" sz="2000" dirty="0" smtClean="0">
                <a:latin typeface="Courier New" panose="02070309020205020404" pitchFamily="49" charset="0"/>
              </a:rPr>
              <a:t>); leer </a:t>
            </a:r>
            <a:r>
              <a:rPr lang="es-ES" altLang="es-AR" sz="2000" dirty="0">
                <a:latin typeface="Courier New" panose="02070309020205020404" pitchFamily="49" charset="0"/>
              </a:rPr>
              <a:t>(</a:t>
            </a:r>
            <a:r>
              <a:rPr lang="es-ES" altLang="es-AR" sz="2000" dirty="0" err="1">
                <a:latin typeface="Courier New" panose="02070309020205020404" pitchFamily="49" charset="0"/>
              </a:rPr>
              <a:t>inst</a:t>
            </a:r>
            <a:r>
              <a:rPr lang="es-ES" altLang="es-AR" sz="2000" dirty="0">
                <a:latin typeface="Courier New" panose="02070309020205020404" pitchFamily="49" charset="0"/>
              </a:rPr>
              <a:t>, </a:t>
            </a:r>
            <a:r>
              <a:rPr lang="es-ES" altLang="es-AR" sz="2000" dirty="0" err="1">
                <a:latin typeface="Courier New" panose="02070309020205020404" pitchFamily="49" charset="0"/>
              </a:rPr>
              <a:t>regm</a:t>
            </a:r>
            <a:r>
              <a:rPr lang="es-ES" altLang="es-AR" sz="20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000" dirty="0">
                <a:latin typeface="Courier New" panose="02070309020205020404" pitchFamily="49" charset="0"/>
              </a:rPr>
              <a:t>    </a:t>
            </a:r>
            <a:r>
              <a:rPr lang="es-ES" altLang="es-AR" sz="2000" dirty="0" err="1">
                <a:latin typeface="Courier New" panose="02070309020205020404" pitchFamily="49" charset="0"/>
              </a:rPr>
              <a:t>writeln</a:t>
            </a:r>
            <a:r>
              <a:rPr lang="es-ES" altLang="es-AR" sz="2000" dirty="0">
                <a:latin typeface="Courier New" panose="02070309020205020404" pitchFamily="49" charset="0"/>
              </a:rPr>
              <a:t> ('Provincia: </a:t>
            </a:r>
            <a:r>
              <a:rPr lang="es-ES" altLang="es-AR" sz="2000" dirty="0" smtClean="0">
                <a:latin typeface="Courier New" panose="02070309020205020404" pitchFamily="49" charset="0"/>
              </a:rPr>
              <a:t>', </a:t>
            </a:r>
            <a:r>
              <a:rPr lang="es-ES" altLang="es-AR" sz="2000" dirty="0" err="1" smtClean="0">
                <a:latin typeface="Courier New" panose="02070309020205020404" pitchFamily="49" charset="0"/>
              </a:rPr>
              <a:t>regm.provincia</a:t>
            </a:r>
            <a:r>
              <a:rPr lang="es-ES" altLang="es-AR" sz="2000" dirty="0" smtClean="0">
                <a:latin typeface="Courier New" panose="02070309020205020404" pitchFamily="49" charset="0"/>
              </a:rPr>
              <a:t>); </a:t>
            </a:r>
            <a:r>
              <a:rPr lang="es-ES" altLang="es-AR" sz="2000" dirty="0" err="1">
                <a:latin typeface="Courier New" panose="02070309020205020404" pitchFamily="49" charset="0"/>
              </a:rPr>
              <a:t>writeln</a:t>
            </a:r>
            <a:r>
              <a:rPr lang="es-ES" altLang="es-AR" sz="2000" dirty="0">
                <a:latin typeface="Courier New" panose="02070309020205020404" pitchFamily="49" charset="0"/>
              </a:rPr>
              <a:t> ('Partido: ', </a:t>
            </a:r>
            <a:r>
              <a:rPr lang="es-ES" altLang="es-AR" sz="2000" dirty="0" err="1">
                <a:latin typeface="Courier New" panose="02070309020205020404" pitchFamily="49" charset="0"/>
              </a:rPr>
              <a:t>regm.partido</a:t>
            </a:r>
            <a:r>
              <a:rPr lang="es-ES" altLang="es-AR" sz="2000" dirty="0" smtClean="0">
                <a:latin typeface="Courier New" panose="02070309020205020404" pitchFamily="49" charset="0"/>
              </a:rPr>
              <a:t>);  </a:t>
            </a:r>
            <a:r>
              <a:rPr lang="es-ES" altLang="es-AR" sz="2000" dirty="0" err="1" smtClean="0">
                <a:latin typeface="Courier New" panose="02070309020205020404" pitchFamily="49" charset="0"/>
              </a:rPr>
              <a:t>writeln</a:t>
            </a:r>
            <a:r>
              <a:rPr lang="es-ES" altLang="es-AR" sz="2000" dirty="0" smtClean="0">
                <a:latin typeface="Courier New" panose="02070309020205020404" pitchFamily="49" charset="0"/>
              </a:rPr>
              <a:t> </a:t>
            </a:r>
            <a:r>
              <a:rPr lang="es-ES" altLang="es-AR" sz="2000" dirty="0">
                <a:latin typeface="Courier New" panose="02070309020205020404" pitchFamily="49" charset="0"/>
              </a:rPr>
              <a:t>('</a:t>
            </a:r>
            <a:r>
              <a:rPr lang="es-ES" altLang="es-AR" sz="2000" dirty="0" err="1">
                <a:latin typeface="Courier New" panose="02070309020205020404" pitchFamily="49" charset="0"/>
              </a:rPr>
              <a:t>Ciudad','Varones','Mujeres',</a:t>
            </a:r>
            <a:r>
              <a:rPr lang="es-ES" altLang="es-AR" sz="2000" dirty="0" err="1" smtClean="0">
                <a:latin typeface="Courier New" panose="02070309020205020404" pitchFamily="49" charset="0"/>
              </a:rPr>
              <a:t>'Desocupados</a:t>
            </a:r>
            <a:r>
              <a:rPr lang="es-ES" altLang="es-AR" sz="20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000" dirty="0" smtClean="0">
                <a:latin typeface="Courier New" panose="02070309020205020404" pitchFamily="49" charset="0"/>
              </a:rPr>
              <a:t>    { </a:t>
            </a:r>
            <a:r>
              <a:rPr lang="es-ES" altLang="es-AR" sz="2000" dirty="0">
                <a:latin typeface="Courier New" panose="02070309020205020404" pitchFamily="49" charset="0"/>
              </a:rPr>
              <a:t>se </a:t>
            </a:r>
            <a:r>
              <a:rPr lang="es-ES" altLang="es-AR" sz="2000" dirty="0" err="1">
                <a:latin typeface="Courier New" panose="02070309020205020404" pitchFamily="49" charset="0"/>
              </a:rPr>
              <a:t>inicilizan</a:t>
            </a:r>
            <a:r>
              <a:rPr lang="es-ES" altLang="es-AR" sz="2000" dirty="0">
                <a:latin typeface="Courier New" panose="02070309020205020404" pitchFamily="49" charset="0"/>
              </a:rPr>
              <a:t> los contadores para </a:t>
            </a:r>
            <a:r>
              <a:rPr lang="es-ES" altLang="es-AR" sz="2000" dirty="0" smtClean="0">
                <a:latin typeface="Courier New" panose="02070309020205020404" pitchFamily="49" charset="0"/>
              </a:rPr>
              <a:t>el total </a:t>
            </a:r>
            <a:r>
              <a:rPr lang="es-ES" altLang="es-AR" sz="2000" dirty="0">
                <a:latin typeface="Courier New" panose="02070309020205020404" pitchFamily="49" charset="0"/>
              </a:rPr>
              <a:t>del partido para varones, </a:t>
            </a:r>
            <a:r>
              <a:rPr lang="es-ES" altLang="es-AR" sz="2000" dirty="0" smtClean="0">
                <a:latin typeface="Courier New" panose="02070309020205020404" pitchFamily="49" charset="0"/>
              </a:rPr>
              <a:t>mujeres y </a:t>
            </a:r>
            <a:r>
              <a:rPr lang="es-ES" altLang="es-AR" sz="2000" dirty="0">
                <a:latin typeface="Courier New" panose="02070309020205020404" pitchFamily="49" charset="0"/>
              </a:rPr>
              <a:t>desocupados }</a:t>
            </a:r>
          </a:p>
          <a:p>
            <a:pPr>
              <a:lnSpc>
                <a:spcPct val="120000"/>
              </a:lnSpc>
              <a:spcBef>
                <a:spcPts val="0"/>
              </a:spcBef>
              <a:buFont typeface="Wingdings" panose="05000000000000000000" pitchFamily="2" charset="2"/>
              <a:buNone/>
            </a:pPr>
            <a:r>
              <a:rPr lang="es-ES" altLang="es-AR" sz="2000" dirty="0">
                <a:latin typeface="Courier New" panose="02070309020205020404" pitchFamily="49" charset="0"/>
              </a:rPr>
              <a:t>    </a:t>
            </a:r>
            <a:r>
              <a:rPr lang="es-ES" altLang="es-AR" sz="2000" dirty="0" err="1">
                <a:latin typeface="Courier New" panose="02070309020205020404" pitchFamily="49" charset="0"/>
              </a:rPr>
              <a:t>t_varones</a:t>
            </a:r>
            <a:r>
              <a:rPr lang="es-ES" altLang="es-AR" sz="2000" dirty="0">
                <a:latin typeface="Courier New" panose="02070309020205020404" pitchFamily="49" charset="0"/>
              </a:rPr>
              <a:t> := 0</a:t>
            </a:r>
            <a:r>
              <a:rPr lang="es-ES" altLang="es-AR" sz="2000" dirty="0" smtClean="0">
                <a:latin typeface="Courier New" panose="02070309020205020404" pitchFamily="49" charset="0"/>
              </a:rPr>
              <a:t>;     </a:t>
            </a:r>
            <a:r>
              <a:rPr lang="es-ES" altLang="es-AR" sz="2000" dirty="0" err="1">
                <a:latin typeface="Courier New" panose="02070309020205020404" pitchFamily="49" charset="0"/>
              </a:rPr>
              <a:t>t_mujeres</a:t>
            </a:r>
            <a:r>
              <a:rPr lang="es-ES" altLang="es-AR" sz="2000" dirty="0">
                <a:latin typeface="Courier New" panose="02070309020205020404" pitchFamily="49" charset="0"/>
              </a:rPr>
              <a:t> := 0</a:t>
            </a:r>
            <a:r>
              <a:rPr lang="es-ES" altLang="es-AR" sz="2000" dirty="0" smtClean="0">
                <a:latin typeface="Courier New" panose="02070309020205020404" pitchFamily="49" charset="0"/>
              </a:rPr>
              <a:t>;   </a:t>
            </a:r>
            <a:r>
              <a:rPr lang="es-ES" altLang="es-AR" sz="2000" dirty="0" err="1" smtClean="0">
                <a:latin typeface="Courier New" panose="02070309020205020404" pitchFamily="49" charset="0"/>
              </a:rPr>
              <a:t>t_desocupados</a:t>
            </a:r>
            <a:r>
              <a:rPr lang="es-ES" altLang="es-AR" sz="2000" dirty="0" smtClean="0">
                <a:latin typeface="Courier New" panose="02070309020205020404" pitchFamily="49" charset="0"/>
              </a:rPr>
              <a:t> </a:t>
            </a:r>
            <a:r>
              <a:rPr lang="es-ES" altLang="es-AR" sz="2000" dirty="0">
                <a:latin typeface="Courier New" panose="02070309020205020404" pitchFamily="49" charset="0"/>
              </a:rPr>
              <a:t>:= 0;</a:t>
            </a:r>
          </a:p>
          <a:p>
            <a:pPr>
              <a:lnSpc>
                <a:spcPct val="120000"/>
              </a:lnSpc>
              <a:spcBef>
                <a:spcPts val="0"/>
              </a:spcBef>
              <a:buFont typeface="Wingdings" panose="05000000000000000000" pitchFamily="2" charset="2"/>
              <a:buNone/>
            </a:pPr>
            <a:r>
              <a:rPr lang="es-ES" altLang="es-AR" sz="2000" dirty="0" smtClean="0">
                <a:latin typeface="Courier New" panose="02070309020205020404" pitchFamily="49" charset="0"/>
              </a:rPr>
              <a:t>    { </a:t>
            </a:r>
            <a:r>
              <a:rPr lang="es-ES" altLang="es-AR" sz="2000" dirty="0">
                <a:latin typeface="Courier New" panose="02070309020205020404" pitchFamily="49" charset="0"/>
              </a:rPr>
              <a:t>se </a:t>
            </a:r>
            <a:r>
              <a:rPr lang="es-ES" altLang="es-AR" sz="2000" dirty="0" err="1">
                <a:latin typeface="Courier New" panose="02070309020205020404" pitchFamily="49" charset="0"/>
              </a:rPr>
              <a:t>iniciliazan</a:t>
            </a:r>
            <a:r>
              <a:rPr lang="es-ES" altLang="es-AR" sz="2000" dirty="0">
                <a:latin typeface="Courier New" panose="02070309020205020404" pitchFamily="49" charset="0"/>
              </a:rPr>
              <a:t> los contadores para </a:t>
            </a:r>
            <a:r>
              <a:rPr lang="es-ES" altLang="es-AR" sz="2000" dirty="0" smtClean="0">
                <a:latin typeface="Courier New" panose="02070309020205020404" pitchFamily="49" charset="0"/>
              </a:rPr>
              <a:t>el total </a:t>
            </a:r>
            <a:r>
              <a:rPr lang="es-ES" altLang="es-AR" sz="2000" dirty="0">
                <a:latin typeface="Courier New" panose="02070309020205020404" pitchFamily="49" charset="0"/>
              </a:rPr>
              <a:t>de cada provincia }</a:t>
            </a:r>
          </a:p>
          <a:p>
            <a:pPr>
              <a:lnSpc>
                <a:spcPct val="120000"/>
              </a:lnSpc>
              <a:spcBef>
                <a:spcPts val="0"/>
              </a:spcBef>
              <a:buFont typeface="Wingdings" panose="05000000000000000000" pitchFamily="2" charset="2"/>
              <a:buNone/>
            </a:pPr>
            <a:r>
              <a:rPr lang="es-ES" altLang="es-AR" sz="2000" dirty="0">
                <a:latin typeface="Courier New" panose="02070309020205020404" pitchFamily="49" charset="0"/>
              </a:rPr>
              <a:t>    </a:t>
            </a:r>
            <a:r>
              <a:rPr lang="es-ES" altLang="es-AR" sz="2000" dirty="0" err="1">
                <a:latin typeface="Courier New" panose="02070309020205020404" pitchFamily="49" charset="0"/>
              </a:rPr>
              <a:t>t_prov_var</a:t>
            </a:r>
            <a:r>
              <a:rPr lang="es-ES" altLang="es-AR" sz="2000" dirty="0">
                <a:latin typeface="Courier New" panose="02070309020205020404" pitchFamily="49" charset="0"/>
              </a:rPr>
              <a:t> := 0</a:t>
            </a:r>
            <a:r>
              <a:rPr lang="es-ES" altLang="es-AR" sz="2000" dirty="0" smtClean="0">
                <a:latin typeface="Courier New" panose="02070309020205020404" pitchFamily="49" charset="0"/>
              </a:rPr>
              <a:t>;    </a:t>
            </a:r>
            <a:r>
              <a:rPr lang="es-ES" altLang="es-AR" sz="2000" dirty="0" err="1">
                <a:latin typeface="Courier New" panose="02070309020205020404" pitchFamily="49" charset="0"/>
              </a:rPr>
              <a:t>t_prov_muj</a:t>
            </a:r>
            <a:r>
              <a:rPr lang="es-ES" altLang="es-AR" sz="2000" dirty="0">
                <a:latin typeface="Courier New" panose="02070309020205020404" pitchFamily="49" charset="0"/>
              </a:rPr>
              <a:t> := 0</a:t>
            </a:r>
            <a:r>
              <a:rPr lang="es-ES" altLang="es-AR" sz="2000" dirty="0" smtClean="0">
                <a:latin typeface="Courier New" panose="02070309020205020404" pitchFamily="49" charset="0"/>
              </a:rPr>
              <a:t>;  </a:t>
            </a:r>
            <a:r>
              <a:rPr lang="es-ES" altLang="es-AR" sz="2000" dirty="0" err="1">
                <a:latin typeface="Courier New" panose="02070309020205020404" pitchFamily="49" charset="0"/>
              </a:rPr>
              <a:t>t_prov_des</a:t>
            </a:r>
            <a:r>
              <a:rPr lang="es-ES" altLang="es-AR" sz="2000" dirty="0">
                <a:latin typeface="Courier New" panose="02070309020205020404" pitchFamily="49" charset="0"/>
              </a:rPr>
              <a:t> := 0</a:t>
            </a:r>
            <a:r>
              <a:rPr lang="es-ES" altLang="es-AR" sz="2000" dirty="0" smtClean="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000" dirty="0" smtClean="0">
                <a:latin typeface="Courier New" panose="02070309020205020404" pitchFamily="49" charset="0"/>
              </a:rPr>
              <a:t>    </a:t>
            </a:r>
            <a:r>
              <a:rPr lang="es-ES" altLang="es-AR" sz="2000" dirty="0" err="1" smtClean="0">
                <a:latin typeface="Courier New" panose="02070309020205020404" pitchFamily="49" charset="0"/>
              </a:rPr>
              <a:t>while</a:t>
            </a:r>
            <a:r>
              <a:rPr lang="es-ES" altLang="es-AR" sz="2000" dirty="0" smtClean="0">
                <a:latin typeface="Courier New" panose="02070309020205020404" pitchFamily="49" charset="0"/>
              </a:rPr>
              <a:t> </a:t>
            </a:r>
            <a:r>
              <a:rPr lang="es-ES" altLang="es-AR" sz="2000" dirty="0">
                <a:latin typeface="Courier New" panose="02070309020205020404" pitchFamily="49" charset="0"/>
              </a:rPr>
              <a:t>( </a:t>
            </a:r>
            <a:r>
              <a:rPr lang="es-ES" altLang="es-AR" sz="2000" dirty="0" err="1">
                <a:latin typeface="Courier New" panose="02070309020205020404" pitchFamily="49" charset="0"/>
              </a:rPr>
              <a:t>regm.provincia</a:t>
            </a:r>
            <a:r>
              <a:rPr lang="es-ES" altLang="es-AR" sz="2000" dirty="0">
                <a:latin typeface="Courier New" panose="02070309020205020404" pitchFamily="49" charset="0"/>
              </a:rPr>
              <a:t> &lt;&gt; </a:t>
            </a:r>
            <a:r>
              <a:rPr lang="es-ES" altLang="es-AR" sz="2000" dirty="0" err="1" smtClean="0">
                <a:latin typeface="Courier New" panose="02070309020205020404" pitchFamily="49" charset="0"/>
              </a:rPr>
              <a:t>valoralto</a:t>
            </a:r>
            <a:r>
              <a:rPr lang="es-ES" altLang="es-AR" sz="2000" dirty="0" smtClean="0">
                <a:latin typeface="Courier New" panose="02070309020205020404" pitchFamily="49" charset="0"/>
              </a:rPr>
              <a:t>)do </a:t>
            </a:r>
            <a:r>
              <a:rPr lang="es-ES" altLang="es-AR" sz="2000" dirty="0" err="1" smtClean="0">
                <a:latin typeface="Courier New" panose="02070309020205020404" pitchFamily="49" charset="0"/>
              </a:rPr>
              <a:t>begin</a:t>
            </a:r>
            <a:endParaRPr lang="es-ES" altLang="es-AR" sz="20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2000" dirty="0">
                <a:latin typeface="Courier New" panose="02070309020205020404" pitchFamily="49" charset="0"/>
              </a:rPr>
              <a:t>        </a:t>
            </a:r>
            <a:r>
              <a:rPr lang="es-ES" altLang="es-AR" sz="2000" dirty="0" err="1">
                <a:latin typeface="Courier New" panose="02070309020205020404" pitchFamily="49" charset="0"/>
              </a:rPr>
              <a:t>ant_prov</a:t>
            </a:r>
            <a:r>
              <a:rPr lang="es-ES" altLang="es-AR" sz="2000" dirty="0">
                <a:latin typeface="Courier New" panose="02070309020205020404" pitchFamily="49" charset="0"/>
              </a:rPr>
              <a:t> := </a:t>
            </a:r>
            <a:r>
              <a:rPr lang="es-ES" altLang="es-AR" sz="2000" dirty="0" err="1">
                <a:latin typeface="Courier New" panose="02070309020205020404" pitchFamily="49" charset="0"/>
              </a:rPr>
              <a:t>regm.provincia</a:t>
            </a:r>
            <a:r>
              <a:rPr lang="es-ES" altLang="es-AR" sz="2000" dirty="0" smtClean="0">
                <a:latin typeface="Courier New" panose="02070309020205020404" pitchFamily="49" charset="0"/>
              </a:rPr>
              <a:t>; </a:t>
            </a:r>
            <a:r>
              <a:rPr lang="es-ES" altLang="es-AR" sz="2000" dirty="0" err="1" smtClean="0">
                <a:latin typeface="Courier New" panose="02070309020205020404" pitchFamily="49" charset="0"/>
              </a:rPr>
              <a:t>ant_partido</a:t>
            </a:r>
            <a:r>
              <a:rPr lang="es-ES" altLang="es-AR" sz="2000" dirty="0" smtClean="0">
                <a:latin typeface="Courier New" panose="02070309020205020404" pitchFamily="49" charset="0"/>
              </a:rPr>
              <a:t> </a:t>
            </a:r>
            <a:r>
              <a:rPr lang="es-ES" altLang="es-AR" sz="2000" dirty="0">
                <a:latin typeface="Courier New" panose="02070309020205020404" pitchFamily="49" charset="0"/>
              </a:rPr>
              <a:t>:= </a:t>
            </a:r>
            <a:r>
              <a:rPr lang="es-ES" altLang="es-AR" sz="2000" dirty="0" err="1">
                <a:latin typeface="Courier New" panose="02070309020205020404" pitchFamily="49" charset="0"/>
              </a:rPr>
              <a:t>regm.partido</a:t>
            </a:r>
            <a:r>
              <a:rPr lang="es-ES" altLang="es-AR" sz="20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000" dirty="0">
                <a:latin typeface="Courier New" panose="02070309020205020404" pitchFamily="49" charset="0"/>
              </a:rPr>
              <a:t>        </a:t>
            </a:r>
            <a:r>
              <a:rPr lang="es-ES" altLang="es-AR" sz="2000" dirty="0" err="1">
                <a:latin typeface="Courier New" panose="02070309020205020404" pitchFamily="49" charset="0"/>
              </a:rPr>
              <a:t>while</a:t>
            </a:r>
            <a:r>
              <a:rPr lang="es-ES" altLang="es-AR" sz="2000" dirty="0">
                <a:latin typeface="Courier New" panose="02070309020205020404" pitchFamily="49" charset="0"/>
              </a:rPr>
              <a:t> (</a:t>
            </a:r>
            <a:r>
              <a:rPr lang="es-ES" altLang="es-AR" sz="2000" dirty="0" err="1">
                <a:latin typeface="Courier New" panose="02070309020205020404" pitchFamily="49" charset="0"/>
              </a:rPr>
              <a:t>ant_prov</a:t>
            </a:r>
            <a:r>
              <a:rPr lang="es-ES" altLang="es-AR" sz="2000" dirty="0">
                <a:latin typeface="Courier New" panose="02070309020205020404" pitchFamily="49" charset="0"/>
              </a:rPr>
              <a:t>=</a:t>
            </a:r>
            <a:r>
              <a:rPr lang="es-ES" altLang="es-AR" sz="2000" dirty="0" err="1">
                <a:latin typeface="Courier New" panose="02070309020205020404" pitchFamily="49" charset="0"/>
              </a:rPr>
              <a:t>regm.provincia</a:t>
            </a:r>
            <a:r>
              <a:rPr lang="es-ES" altLang="es-AR" sz="2000" dirty="0">
                <a:latin typeface="Courier New" panose="02070309020205020404" pitchFamily="49" charset="0"/>
              </a:rPr>
              <a:t>) </a:t>
            </a:r>
            <a:r>
              <a:rPr lang="es-ES" altLang="es-AR" sz="2000" dirty="0" smtClean="0">
                <a:latin typeface="Courier New" panose="02070309020205020404" pitchFamily="49" charset="0"/>
              </a:rPr>
              <a:t>and (</a:t>
            </a:r>
            <a:r>
              <a:rPr lang="es-ES" altLang="es-AR" sz="2000" dirty="0" err="1" smtClean="0">
                <a:latin typeface="Courier New" panose="02070309020205020404" pitchFamily="49" charset="0"/>
              </a:rPr>
              <a:t>ant_partido</a:t>
            </a:r>
            <a:r>
              <a:rPr lang="es-ES" altLang="es-AR" sz="2000" dirty="0" smtClean="0">
                <a:latin typeface="Courier New" panose="02070309020205020404" pitchFamily="49" charset="0"/>
              </a:rPr>
              <a:t>=</a:t>
            </a:r>
            <a:r>
              <a:rPr lang="es-ES" altLang="es-AR" sz="2000" dirty="0" err="1" smtClean="0">
                <a:latin typeface="Courier New" panose="02070309020205020404" pitchFamily="49" charset="0"/>
              </a:rPr>
              <a:t>regm.partido</a:t>
            </a:r>
            <a:r>
              <a:rPr lang="es-ES" altLang="es-AR" sz="2000" dirty="0">
                <a:latin typeface="Courier New" panose="02070309020205020404" pitchFamily="49" charset="0"/>
              </a:rPr>
              <a:t>) </a:t>
            </a:r>
            <a:r>
              <a:rPr lang="es-ES" altLang="es-AR" sz="2000" dirty="0" smtClean="0">
                <a:latin typeface="Courier New" panose="02070309020205020404" pitchFamily="49" charset="0"/>
              </a:rPr>
              <a:t>do </a:t>
            </a:r>
            <a:r>
              <a:rPr lang="es-ES" altLang="es-AR" sz="2000" dirty="0" err="1" smtClean="0">
                <a:latin typeface="Courier New" panose="02070309020205020404" pitchFamily="49" charset="0"/>
              </a:rPr>
              <a:t>begin</a:t>
            </a:r>
            <a:endParaRPr lang="es-ES" altLang="es-AR" sz="20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2000" dirty="0">
                <a:latin typeface="Courier New" panose="02070309020205020404" pitchFamily="49" charset="0"/>
              </a:rPr>
              <a:t>            </a:t>
            </a:r>
            <a:r>
              <a:rPr lang="es-ES" altLang="es-AR" sz="2000" dirty="0" err="1">
                <a:latin typeface="Courier New" panose="02070309020205020404" pitchFamily="49" charset="0"/>
              </a:rPr>
              <a:t>write</a:t>
            </a:r>
            <a:r>
              <a:rPr lang="es-ES" altLang="es-AR" sz="2000" dirty="0">
                <a:latin typeface="Courier New" panose="02070309020205020404" pitchFamily="49" charset="0"/>
              </a:rPr>
              <a:t> (</a:t>
            </a:r>
            <a:r>
              <a:rPr lang="es-ES" altLang="es-AR" sz="2000" dirty="0" err="1">
                <a:latin typeface="Courier New" panose="02070309020205020404" pitchFamily="49" charset="0"/>
              </a:rPr>
              <a:t>regm.ciudad</a:t>
            </a:r>
            <a:r>
              <a:rPr lang="es-ES" altLang="es-AR" sz="2000" dirty="0">
                <a:latin typeface="Courier New" panose="02070309020205020404" pitchFamily="49" charset="0"/>
              </a:rPr>
              <a:t>, </a:t>
            </a:r>
            <a:r>
              <a:rPr lang="es-ES" altLang="es-AR" sz="2000" dirty="0" err="1">
                <a:latin typeface="Courier New" panose="02070309020205020404" pitchFamily="49" charset="0"/>
              </a:rPr>
              <a:t>regm.cant_varones</a:t>
            </a:r>
            <a:r>
              <a:rPr lang="es-ES" altLang="es-AR" sz="2000" dirty="0">
                <a:latin typeface="Courier New" panose="02070309020205020404" pitchFamily="49" charset="0"/>
              </a:rPr>
              <a:t>, </a:t>
            </a:r>
            <a:r>
              <a:rPr lang="es-ES" altLang="es-AR" sz="2000" dirty="0" err="1" smtClean="0">
                <a:latin typeface="Courier New" panose="02070309020205020404" pitchFamily="49" charset="0"/>
              </a:rPr>
              <a:t>regm.cant_mujeres,regm.cant_desocupados</a:t>
            </a:r>
            <a:r>
              <a:rPr lang="es-ES" altLang="es-AR" sz="20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000" dirty="0">
                <a:latin typeface="Courier New" panose="02070309020205020404" pitchFamily="49" charset="0"/>
              </a:rPr>
              <a:t>            </a:t>
            </a:r>
            <a:r>
              <a:rPr lang="es-ES" altLang="es-AR" sz="2000" dirty="0" err="1">
                <a:latin typeface="Courier New" panose="02070309020205020404" pitchFamily="49" charset="0"/>
              </a:rPr>
              <a:t>t_varones</a:t>
            </a:r>
            <a:r>
              <a:rPr lang="es-ES" altLang="es-AR" sz="2000" dirty="0">
                <a:latin typeface="Courier New" panose="02070309020205020404" pitchFamily="49" charset="0"/>
              </a:rPr>
              <a:t> := </a:t>
            </a:r>
            <a:r>
              <a:rPr lang="es-ES" altLang="es-AR" sz="2000" dirty="0" err="1">
                <a:latin typeface="Courier New" panose="02070309020205020404" pitchFamily="49" charset="0"/>
              </a:rPr>
              <a:t>t_varones</a:t>
            </a:r>
            <a:r>
              <a:rPr lang="es-ES" altLang="es-AR" sz="2000" dirty="0">
                <a:latin typeface="Courier New" panose="02070309020205020404" pitchFamily="49" charset="0"/>
              </a:rPr>
              <a:t> + </a:t>
            </a:r>
            <a:r>
              <a:rPr lang="es-ES" altLang="es-AR" sz="2000" dirty="0" err="1">
                <a:latin typeface="Courier New" panose="02070309020205020404" pitchFamily="49" charset="0"/>
              </a:rPr>
              <a:t>regm.cant_varones</a:t>
            </a:r>
            <a:r>
              <a:rPr lang="es-ES" altLang="es-AR" sz="2000" dirty="0" smtClean="0">
                <a:latin typeface="Courier New" panose="02070309020205020404" pitchFamily="49" charset="0"/>
              </a:rPr>
              <a:t>; </a:t>
            </a:r>
            <a:r>
              <a:rPr lang="es-ES" altLang="es-AR" sz="2000" dirty="0" err="1" smtClean="0">
                <a:latin typeface="Courier New" panose="02070309020205020404" pitchFamily="49" charset="0"/>
              </a:rPr>
              <a:t>t_mujeres</a:t>
            </a:r>
            <a:r>
              <a:rPr lang="es-ES" altLang="es-AR" sz="2000" dirty="0" smtClean="0">
                <a:latin typeface="Courier New" panose="02070309020205020404" pitchFamily="49" charset="0"/>
              </a:rPr>
              <a:t> </a:t>
            </a:r>
            <a:r>
              <a:rPr lang="es-ES" altLang="es-AR" sz="2000" dirty="0">
                <a:latin typeface="Courier New" panose="02070309020205020404" pitchFamily="49" charset="0"/>
              </a:rPr>
              <a:t>:= </a:t>
            </a:r>
            <a:r>
              <a:rPr lang="es-ES" altLang="es-AR" sz="2000" dirty="0" err="1">
                <a:latin typeface="Courier New" panose="02070309020205020404" pitchFamily="49" charset="0"/>
              </a:rPr>
              <a:t>t_mujeres</a:t>
            </a:r>
            <a:r>
              <a:rPr lang="es-ES" altLang="es-AR" sz="2000" dirty="0">
                <a:latin typeface="Courier New" panose="02070309020205020404" pitchFamily="49" charset="0"/>
              </a:rPr>
              <a:t> + </a:t>
            </a:r>
            <a:r>
              <a:rPr lang="es-ES" altLang="es-AR" sz="2000" dirty="0" err="1">
                <a:latin typeface="Courier New" panose="02070309020205020404" pitchFamily="49" charset="0"/>
              </a:rPr>
              <a:t>regm.cant_mujeres</a:t>
            </a:r>
            <a:r>
              <a:rPr lang="es-ES" altLang="es-AR" sz="20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000" dirty="0">
                <a:latin typeface="Courier New" panose="02070309020205020404" pitchFamily="49" charset="0"/>
              </a:rPr>
              <a:t>            </a:t>
            </a:r>
            <a:r>
              <a:rPr lang="es-ES" altLang="es-AR" sz="2000" dirty="0" err="1">
                <a:latin typeface="Courier New" panose="02070309020205020404" pitchFamily="49" charset="0"/>
              </a:rPr>
              <a:t>t_desocupados</a:t>
            </a:r>
            <a:r>
              <a:rPr lang="es-ES" altLang="es-AR" sz="2000" dirty="0">
                <a:latin typeface="Courier New" panose="02070309020205020404" pitchFamily="49" charset="0"/>
              </a:rPr>
              <a:t> := </a:t>
            </a:r>
            <a:r>
              <a:rPr lang="es-ES" altLang="es-AR" sz="2000" dirty="0" err="1">
                <a:latin typeface="Courier New" panose="02070309020205020404" pitchFamily="49" charset="0"/>
              </a:rPr>
              <a:t>t_desocupados</a:t>
            </a:r>
            <a:r>
              <a:rPr lang="es-ES" altLang="es-AR" sz="2000" dirty="0">
                <a:latin typeface="Courier New" panose="02070309020205020404" pitchFamily="49" charset="0"/>
              </a:rPr>
              <a:t> + </a:t>
            </a:r>
            <a:r>
              <a:rPr lang="es-ES" altLang="es-AR" sz="2000" dirty="0" err="1" smtClean="0">
                <a:latin typeface="Courier New" panose="02070309020205020404" pitchFamily="49" charset="0"/>
              </a:rPr>
              <a:t>regm.cant_desocupados</a:t>
            </a:r>
            <a:r>
              <a:rPr lang="es-ES" altLang="es-AR" sz="20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000" dirty="0" smtClean="0">
                <a:latin typeface="Courier New" panose="02070309020205020404" pitchFamily="49" charset="0"/>
              </a:rPr>
              <a:t>            leer </a:t>
            </a:r>
            <a:r>
              <a:rPr lang="es-ES" altLang="es-AR" sz="2000" dirty="0">
                <a:latin typeface="Courier New" panose="02070309020205020404" pitchFamily="49" charset="0"/>
              </a:rPr>
              <a:t>(</a:t>
            </a:r>
            <a:r>
              <a:rPr lang="es-ES" altLang="es-AR" sz="2000" dirty="0" err="1">
                <a:latin typeface="Courier New" panose="02070309020205020404" pitchFamily="49" charset="0"/>
              </a:rPr>
              <a:t>inst</a:t>
            </a:r>
            <a:r>
              <a:rPr lang="es-ES" altLang="es-AR" sz="2000" dirty="0">
                <a:latin typeface="Courier New" panose="02070309020205020404" pitchFamily="49" charset="0"/>
              </a:rPr>
              <a:t>, </a:t>
            </a:r>
            <a:r>
              <a:rPr lang="es-ES" altLang="es-AR" sz="2000" dirty="0" err="1">
                <a:latin typeface="Courier New" panose="02070309020205020404" pitchFamily="49" charset="0"/>
              </a:rPr>
              <a:t>regm</a:t>
            </a:r>
            <a:r>
              <a:rPr lang="es-ES" altLang="es-AR" sz="20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000" dirty="0">
                <a:latin typeface="Courier New" panose="02070309020205020404" pitchFamily="49" charset="0"/>
              </a:rPr>
              <a:t>          </a:t>
            </a:r>
            <a:r>
              <a:rPr lang="es-ES" altLang="es-AR" sz="2000" dirty="0" err="1">
                <a:latin typeface="Courier New" panose="02070309020205020404" pitchFamily="49" charset="0"/>
              </a:rPr>
              <a:t>end</a:t>
            </a:r>
            <a:r>
              <a:rPr lang="es-ES" altLang="es-AR" sz="2000" dirty="0" smtClean="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000" dirty="0" smtClean="0">
                <a:latin typeface="Courier New" panose="02070309020205020404" pitchFamily="49" charset="0"/>
              </a:rPr>
              <a:t>        </a:t>
            </a:r>
            <a:r>
              <a:rPr lang="es-ES" altLang="es-AR" sz="2000" dirty="0" err="1" smtClean="0">
                <a:latin typeface="Courier New" panose="02070309020205020404" pitchFamily="49" charset="0"/>
              </a:rPr>
              <a:t>writeln</a:t>
            </a:r>
            <a:r>
              <a:rPr lang="es-ES" altLang="es-AR" sz="2000" dirty="0" smtClean="0">
                <a:latin typeface="Courier New" panose="02070309020205020404" pitchFamily="49" charset="0"/>
              </a:rPr>
              <a:t> </a:t>
            </a:r>
            <a:r>
              <a:rPr lang="es-ES" altLang="es-AR" sz="2000" dirty="0">
                <a:latin typeface="Courier New" panose="02070309020205020404" pitchFamily="49" charset="0"/>
              </a:rPr>
              <a:t>('Total Partido: ', </a:t>
            </a:r>
            <a:r>
              <a:rPr lang="es-ES" altLang="es-AR" sz="2000" dirty="0" err="1">
                <a:latin typeface="Courier New" panose="02070309020205020404" pitchFamily="49" charset="0"/>
              </a:rPr>
              <a:t>t_varones,t_mujeres,t_desocupados</a:t>
            </a:r>
            <a:r>
              <a:rPr lang="es-ES" altLang="es-AR" sz="20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000" dirty="0">
                <a:latin typeface="Courier New" panose="02070309020205020404" pitchFamily="49" charset="0"/>
              </a:rPr>
              <a:t>       </a:t>
            </a:r>
            <a:r>
              <a:rPr lang="es-ES" altLang="es-AR" sz="2000" dirty="0" smtClean="0">
                <a:latin typeface="Courier New" panose="02070309020205020404" pitchFamily="49" charset="0"/>
              </a:rPr>
              <a:t> </a:t>
            </a:r>
            <a:r>
              <a:rPr lang="es-ES" altLang="es-AR" sz="2000" dirty="0" err="1" smtClean="0">
                <a:latin typeface="Courier New" panose="02070309020205020404" pitchFamily="49" charset="0"/>
              </a:rPr>
              <a:t>t_prov_var</a:t>
            </a:r>
            <a:r>
              <a:rPr lang="es-ES" altLang="es-AR" sz="2000" dirty="0" smtClean="0">
                <a:latin typeface="Courier New" panose="02070309020205020404" pitchFamily="49" charset="0"/>
              </a:rPr>
              <a:t> </a:t>
            </a:r>
            <a:r>
              <a:rPr lang="es-ES" altLang="es-AR" sz="2000" dirty="0">
                <a:latin typeface="Courier New" panose="02070309020205020404" pitchFamily="49" charset="0"/>
              </a:rPr>
              <a:t>:= </a:t>
            </a:r>
            <a:r>
              <a:rPr lang="es-ES" altLang="es-AR" sz="2000" dirty="0" err="1">
                <a:latin typeface="Courier New" panose="02070309020205020404" pitchFamily="49" charset="0"/>
              </a:rPr>
              <a:t>t_prov_var</a:t>
            </a:r>
            <a:r>
              <a:rPr lang="es-ES" altLang="es-AR" sz="2000" dirty="0">
                <a:latin typeface="Courier New" panose="02070309020205020404" pitchFamily="49" charset="0"/>
              </a:rPr>
              <a:t> + </a:t>
            </a:r>
            <a:r>
              <a:rPr lang="es-ES" altLang="es-AR" sz="2000" dirty="0" err="1" smtClean="0">
                <a:latin typeface="Courier New" panose="02070309020205020404" pitchFamily="49" charset="0"/>
              </a:rPr>
              <a:t>t_varones</a:t>
            </a:r>
            <a:r>
              <a:rPr lang="es-ES" altLang="es-AR" sz="2000" dirty="0" smtClean="0">
                <a:latin typeface="Courier New" panose="02070309020205020404" pitchFamily="49" charset="0"/>
              </a:rPr>
              <a:t>; </a:t>
            </a:r>
            <a:r>
              <a:rPr lang="es-ES" altLang="es-AR" sz="2000" dirty="0" err="1" smtClean="0">
                <a:latin typeface="Courier New" panose="02070309020205020404" pitchFamily="49" charset="0"/>
              </a:rPr>
              <a:t>t_prov_muj</a:t>
            </a:r>
            <a:r>
              <a:rPr lang="es-ES" altLang="es-AR" sz="2000" dirty="0" smtClean="0">
                <a:latin typeface="Courier New" panose="02070309020205020404" pitchFamily="49" charset="0"/>
              </a:rPr>
              <a:t> </a:t>
            </a:r>
            <a:r>
              <a:rPr lang="es-ES" altLang="es-AR" sz="2000" dirty="0">
                <a:latin typeface="Courier New" panose="02070309020205020404" pitchFamily="49" charset="0"/>
              </a:rPr>
              <a:t>:= </a:t>
            </a:r>
            <a:r>
              <a:rPr lang="es-ES" altLang="es-AR" sz="2000" dirty="0" err="1">
                <a:latin typeface="Courier New" panose="02070309020205020404" pitchFamily="49" charset="0"/>
              </a:rPr>
              <a:t>t_prov_muj</a:t>
            </a:r>
            <a:r>
              <a:rPr lang="es-ES" altLang="es-AR" sz="2000" dirty="0">
                <a:latin typeface="Courier New" panose="02070309020205020404" pitchFamily="49" charset="0"/>
              </a:rPr>
              <a:t> +  </a:t>
            </a:r>
            <a:r>
              <a:rPr lang="es-ES" altLang="es-AR" sz="2000" dirty="0" err="1" smtClean="0">
                <a:latin typeface="Courier New" panose="02070309020205020404" pitchFamily="49" charset="0"/>
              </a:rPr>
              <a:t>t_mujeres</a:t>
            </a:r>
            <a:r>
              <a:rPr lang="es-ES" altLang="es-AR" sz="2000" dirty="0" smtClean="0">
                <a:latin typeface="Courier New" panose="02070309020205020404" pitchFamily="49" charset="0"/>
              </a:rPr>
              <a:t>;  </a:t>
            </a:r>
          </a:p>
          <a:p>
            <a:pPr>
              <a:lnSpc>
                <a:spcPct val="120000"/>
              </a:lnSpc>
              <a:spcBef>
                <a:spcPts val="0"/>
              </a:spcBef>
              <a:buFont typeface="Wingdings" panose="05000000000000000000" pitchFamily="2" charset="2"/>
              <a:buNone/>
            </a:pPr>
            <a:r>
              <a:rPr lang="es-ES" altLang="es-AR" sz="2000" dirty="0">
                <a:latin typeface="Courier New" panose="02070309020205020404" pitchFamily="49" charset="0"/>
              </a:rPr>
              <a:t> </a:t>
            </a:r>
            <a:r>
              <a:rPr lang="es-ES" altLang="es-AR" sz="2000" dirty="0" smtClean="0">
                <a:latin typeface="Courier New" panose="02070309020205020404" pitchFamily="49" charset="0"/>
              </a:rPr>
              <a:t>       </a:t>
            </a:r>
            <a:r>
              <a:rPr lang="es-ES" altLang="es-AR" sz="2000" dirty="0" err="1" smtClean="0">
                <a:latin typeface="Courier New" panose="02070309020205020404" pitchFamily="49" charset="0"/>
              </a:rPr>
              <a:t>t_prov_des</a:t>
            </a:r>
            <a:r>
              <a:rPr lang="es-ES" altLang="es-AR" sz="2000" dirty="0" smtClean="0">
                <a:latin typeface="Courier New" panose="02070309020205020404" pitchFamily="49" charset="0"/>
              </a:rPr>
              <a:t> </a:t>
            </a:r>
            <a:r>
              <a:rPr lang="es-ES" altLang="es-AR" sz="2000" dirty="0">
                <a:latin typeface="Courier New" panose="02070309020205020404" pitchFamily="49" charset="0"/>
              </a:rPr>
              <a:t>:= </a:t>
            </a:r>
            <a:r>
              <a:rPr lang="es-ES" altLang="es-AR" sz="2000" dirty="0" err="1">
                <a:latin typeface="Courier New" panose="02070309020205020404" pitchFamily="49" charset="0"/>
              </a:rPr>
              <a:t>t_prov_des</a:t>
            </a:r>
            <a:r>
              <a:rPr lang="es-ES" altLang="es-AR" sz="2000" dirty="0">
                <a:latin typeface="Courier New" panose="02070309020205020404" pitchFamily="49" charset="0"/>
              </a:rPr>
              <a:t> + </a:t>
            </a:r>
            <a:r>
              <a:rPr lang="es-ES" altLang="es-AR" sz="2000" dirty="0" err="1">
                <a:latin typeface="Courier New" panose="02070309020205020404" pitchFamily="49" charset="0"/>
              </a:rPr>
              <a:t>t_desocupados</a:t>
            </a:r>
            <a:r>
              <a:rPr lang="es-ES" altLang="es-AR" sz="2000" dirty="0" smtClean="0">
                <a:latin typeface="Courier New" panose="02070309020205020404" pitchFamily="49" charset="0"/>
              </a:rPr>
              <a:t>;</a:t>
            </a:r>
            <a:endParaRPr lang="es-ES" altLang="es-AR" sz="20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2000" dirty="0">
                <a:latin typeface="Courier New" panose="02070309020205020404" pitchFamily="49" charset="0"/>
              </a:rPr>
              <a:t>        </a:t>
            </a:r>
            <a:r>
              <a:rPr lang="es-ES" altLang="es-AR" sz="2000" dirty="0" err="1">
                <a:latin typeface="Courier New" panose="02070309020205020404" pitchFamily="49" charset="0"/>
              </a:rPr>
              <a:t>t_varones</a:t>
            </a:r>
            <a:r>
              <a:rPr lang="es-ES" altLang="es-AR" sz="2000" dirty="0">
                <a:latin typeface="Courier New" panose="02070309020205020404" pitchFamily="49" charset="0"/>
              </a:rPr>
              <a:t> := 0; </a:t>
            </a:r>
            <a:r>
              <a:rPr lang="es-ES" altLang="es-AR" sz="2000" dirty="0" err="1">
                <a:latin typeface="Courier New" panose="02070309020205020404" pitchFamily="49" charset="0"/>
              </a:rPr>
              <a:t>t_mujeres</a:t>
            </a:r>
            <a:r>
              <a:rPr lang="es-ES" altLang="es-AR" sz="2000" dirty="0">
                <a:latin typeface="Courier New" panose="02070309020205020404" pitchFamily="49" charset="0"/>
              </a:rPr>
              <a:t> := 0; </a:t>
            </a:r>
            <a:r>
              <a:rPr lang="es-ES" altLang="es-AR" sz="2000" dirty="0" err="1">
                <a:latin typeface="Courier New" panose="02070309020205020404" pitchFamily="49" charset="0"/>
              </a:rPr>
              <a:t>t_desocupados</a:t>
            </a:r>
            <a:r>
              <a:rPr lang="es-ES" altLang="es-AR" sz="2000" dirty="0">
                <a:latin typeface="Courier New" panose="02070309020205020404" pitchFamily="49" charset="0"/>
              </a:rPr>
              <a:t> := 0;</a:t>
            </a:r>
          </a:p>
          <a:p>
            <a:pPr>
              <a:lnSpc>
                <a:spcPct val="120000"/>
              </a:lnSpc>
              <a:spcBef>
                <a:spcPts val="0"/>
              </a:spcBef>
              <a:buFont typeface="Wingdings" panose="05000000000000000000" pitchFamily="2" charset="2"/>
              <a:buNone/>
            </a:pPr>
            <a:r>
              <a:rPr lang="es-ES" altLang="es-AR" sz="2000" dirty="0">
                <a:latin typeface="Courier New" panose="02070309020205020404" pitchFamily="49" charset="0"/>
              </a:rPr>
              <a:t>        </a:t>
            </a:r>
            <a:r>
              <a:rPr lang="es-ES" altLang="es-AR" sz="2000" dirty="0" err="1">
                <a:latin typeface="Courier New" panose="02070309020205020404" pitchFamily="49" charset="0"/>
              </a:rPr>
              <a:t>ant_partido</a:t>
            </a:r>
            <a:r>
              <a:rPr lang="es-ES" altLang="es-AR" sz="2000" dirty="0">
                <a:latin typeface="Courier New" panose="02070309020205020404" pitchFamily="49" charset="0"/>
              </a:rPr>
              <a:t> := </a:t>
            </a:r>
            <a:r>
              <a:rPr lang="es-ES" altLang="es-AR" sz="2000" dirty="0" err="1">
                <a:latin typeface="Courier New" panose="02070309020205020404" pitchFamily="49" charset="0"/>
              </a:rPr>
              <a:t>regm.partido</a:t>
            </a:r>
            <a:r>
              <a:rPr lang="es-ES" altLang="es-AR" sz="20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000" dirty="0">
                <a:latin typeface="Courier New" panose="02070309020205020404" pitchFamily="49" charset="0"/>
              </a:rPr>
              <a:t>        </a:t>
            </a:r>
            <a:r>
              <a:rPr lang="es-ES" altLang="es-AR" sz="2000" dirty="0" err="1">
                <a:latin typeface="Courier New" panose="02070309020205020404" pitchFamily="49" charset="0"/>
              </a:rPr>
              <a:t>if</a:t>
            </a:r>
            <a:r>
              <a:rPr lang="es-ES" altLang="es-AR" sz="2000" dirty="0">
                <a:latin typeface="Courier New" panose="02070309020205020404" pitchFamily="49" charset="0"/>
              </a:rPr>
              <a:t> (</a:t>
            </a:r>
            <a:r>
              <a:rPr lang="es-ES" altLang="es-AR" sz="2000" dirty="0" err="1">
                <a:latin typeface="Courier New" panose="02070309020205020404" pitchFamily="49" charset="0"/>
              </a:rPr>
              <a:t>ant_prov</a:t>
            </a:r>
            <a:r>
              <a:rPr lang="es-ES" altLang="es-AR" sz="2000" dirty="0">
                <a:latin typeface="Courier New" panose="02070309020205020404" pitchFamily="49" charset="0"/>
              </a:rPr>
              <a:t> &lt;&gt; </a:t>
            </a:r>
            <a:r>
              <a:rPr lang="es-ES" altLang="es-AR" sz="2000" dirty="0" err="1">
                <a:latin typeface="Courier New" panose="02070309020205020404" pitchFamily="49" charset="0"/>
              </a:rPr>
              <a:t>regm.provincia</a:t>
            </a:r>
            <a:r>
              <a:rPr lang="es-ES" altLang="es-AR" sz="2000" dirty="0" smtClean="0">
                <a:latin typeface="Courier New" panose="02070309020205020404" pitchFamily="49" charset="0"/>
              </a:rPr>
              <a:t>) </a:t>
            </a:r>
            <a:r>
              <a:rPr lang="es-ES" altLang="es-AR" sz="2000" dirty="0" err="1">
                <a:latin typeface="Courier New" panose="02070309020205020404" pitchFamily="49" charset="0"/>
              </a:rPr>
              <a:t>then</a:t>
            </a:r>
            <a:r>
              <a:rPr lang="es-ES" altLang="es-AR" sz="2000" dirty="0">
                <a:latin typeface="Courier New" panose="02070309020205020404" pitchFamily="49" charset="0"/>
              </a:rPr>
              <a:t> </a:t>
            </a:r>
            <a:r>
              <a:rPr lang="es-ES" altLang="es-AR" sz="2000" dirty="0" err="1">
                <a:latin typeface="Courier New" panose="02070309020205020404" pitchFamily="49" charset="0"/>
              </a:rPr>
              <a:t>begin</a:t>
            </a:r>
            <a:endParaRPr lang="es-ES" altLang="es-AR" sz="20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2000" dirty="0">
                <a:latin typeface="Courier New" panose="02070309020205020404" pitchFamily="49" charset="0"/>
              </a:rPr>
              <a:t>            </a:t>
            </a:r>
            <a:r>
              <a:rPr lang="es-ES" altLang="es-AR" sz="2000" dirty="0" err="1">
                <a:latin typeface="Courier New" panose="02070309020205020404" pitchFamily="49" charset="0"/>
              </a:rPr>
              <a:t>writeln</a:t>
            </a:r>
            <a:r>
              <a:rPr lang="es-ES" altLang="es-AR" sz="2000" dirty="0">
                <a:latin typeface="Courier New" panose="02070309020205020404" pitchFamily="49" charset="0"/>
              </a:rPr>
              <a:t> ('Total Provincia’,</a:t>
            </a:r>
            <a:r>
              <a:rPr lang="es-ES" altLang="es-AR" sz="2000" dirty="0" err="1">
                <a:latin typeface="Courier New" panose="02070309020205020404" pitchFamily="49" charset="0"/>
              </a:rPr>
              <a:t>t_prov_var,t_prov_muj,t_prov_des</a:t>
            </a:r>
            <a:r>
              <a:rPr lang="es-ES" altLang="es-AR" sz="20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000" dirty="0">
                <a:latin typeface="Courier New" panose="02070309020205020404" pitchFamily="49" charset="0"/>
              </a:rPr>
              <a:t>            </a:t>
            </a:r>
            <a:r>
              <a:rPr lang="es-ES" altLang="es-AR" sz="2000" dirty="0" err="1">
                <a:latin typeface="Courier New" panose="02070309020205020404" pitchFamily="49" charset="0"/>
              </a:rPr>
              <a:t>t_prov_var</a:t>
            </a:r>
            <a:r>
              <a:rPr lang="es-ES" altLang="es-AR" sz="2000" dirty="0">
                <a:latin typeface="Courier New" panose="02070309020205020404" pitchFamily="49" charset="0"/>
              </a:rPr>
              <a:t> := 0; </a:t>
            </a:r>
            <a:r>
              <a:rPr lang="es-ES" altLang="es-AR" sz="2000" dirty="0" err="1">
                <a:latin typeface="Courier New" panose="02070309020205020404" pitchFamily="49" charset="0"/>
              </a:rPr>
              <a:t>t_prov_muj</a:t>
            </a:r>
            <a:r>
              <a:rPr lang="es-ES" altLang="es-AR" sz="2000" dirty="0">
                <a:latin typeface="Courier New" panose="02070309020205020404" pitchFamily="49" charset="0"/>
              </a:rPr>
              <a:t> := 0; </a:t>
            </a:r>
            <a:r>
              <a:rPr lang="es-ES" altLang="es-AR" sz="2000" dirty="0" err="1">
                <a:latin typeface="Courier New" panose="02070309020205020404" pitchFamily="49" charset="0"/>
              </a:rPr>
              <a:t>t_prov_des</a:t>
            </a:r>
            <a:r>
              <a:rPr lang="es-ES" altLang="es-AR" sz="2000" dirty="0">
                <a:latin typeface="Courier New" panose="02070309020205020404" pitchFamily="49" charset="0"/>
              </a:rPr>
              <a:t> := 0;</a:t>
            </a:r>
          </a:p>
          <a:p>
            <a:pPr>
              <a:lnSpc>
                <a:spcPct val="120000"/>
              </a:lnSpc>
              <a:spcBef>
                <a:spcPts val="0"/>
              </a:spcBef>
              <a:buFont typeface="Wingdings" panose="05000000000000000000" pitchFamily="2" charset="2"/>
              <a:buNone/>
            </a:pPr>
            <a:r>
              <a:rPr lang="es-ES" altLang="es-AR" sz="2000" dirty="0">
                <a:latin typeface="Courier New" panose="02070309020205020404" pitchFamily="49" charset="0"/>
              </a:rPr>
              <a:t>            </a:t>
            </a:r>
            <a:r>
              <a:rPr lang="es-ES" altLang="es-AR" sz="2000" dirty="0" err="1">
                <a:latin typeface="Courier New" panose="02070309020205020404" pitchFamily="49" charset="0"/>
              </a:rPr>
              <a:t>writeln</a:t>
            </a:r>
            <a:r>
              <a:rPr lang="es-ES" altLang="es-AR" sz="2000" dirty="0">
                <a:latin typeface="Courier New" panose="02070309020205020404" pitchFamily="49" charset="0"/>
              </a:rPr>
              <a:t> ('Provincia: ', </a:t>
            </a:r>
            <a:r>
              <a:rPr lang="es-ES" altLang="es-AR" sz="2000" dirty="0" err="1">
                <a:latin typeface="Courier New" panose="02070309020205020404" pitchFamily="49" charset="0"/>
              </a:rPr>
              <a:t>regm.provincia</a:t>
            </a:r>
            <a:r>
              <a:rPr lang="es-ES" altLang="es-AR" sz="20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000" dirty="0">
                <a:latin typeface="Courier New" panose="02070309020205020404" pitchFamily="49" charset="0"/>
              </a:rPr>
              <a:t>          </a:t>
            </a:r>
            <a:r>
              <a:rPr lang="es-ES" altLang="es-AR" sz="2000" dirty="0" smtClean="0">
                <a:latin typeface="Courier New" panose="02070309020205020404" pitchFamily="49" charset="0"/>
              </a:rPr>
              <a:t> </a:t>
            </a:r>
            <a:r>
              <a:rPr lang="es-ES" altLang="es-AR" sz="2000" dirty="0" err="1" smtClean="0">
                <a:latin typeface="Courier New" panose="02070309020205020404" pitchFamily="49" charset="0"/>
              </a:rPr>
              <a:t>end</a:t>
            </a:r>
            <a:r>
              <a:rPr lang="es-ES" altLang="es-AR" sz="20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000" dirty="0">
                <a:latin typeface="Courier New" panose="02070309020205020404" pitchFamily="49" charset="0"/>
              </a:rPr>
              <a:t>        </a:t>
            </a:r>
            <a:r>
              <a:rPr lang="es-ES" altLang="es-AR" sz="2000" dirty="0" err="1">
                <a:latin typeface="Courier New" panose="02070309020205020404" pitchFamily="49" charset="0"/>
              </a:rPr>
              <a:t>writeln</a:t>
            </a:r>
            <a:r>
              <a:rPr lang="es-ES" altLang="es-AR" sz="2000" dirty="0">
                <a:latin typeface="Courier New" panose="02070309020205020404" pitchFamily="49" charset="0"/>
              </a:rPr>
              <a:t> ('Partido: ', </a:t>
            </a:r>
            <a:r>
              <a:rPr lang="es-ES" altLang="es-AR" sz="2000" dirty="0" err="1">
                <a:latin typeface="Courier New" panose="02070309020205020404" pitchFamily="49" charset="0"/>
              </a:rPr>
              <a:t>regm.partido</a:t>
            </a:r>
            <a:r>
              <a:rPr lang="es-ES" altLang="es-AR" sz="20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000" dirty="0">
                <a:latin typeface="Courier New" panose="02070309020205020404" pitchFamily="49" charset="0"/>
              </a:rPr>
              <a:t>      </a:t>
            </a:r>
            <a:r>
              <a:rPr lang="es-ES" altLang="es-AR" sz="2000" dirty="0" err="1">
                <a:latin typeface="Courier New" panose="02070309020205020404" pitchFamily="49" charset="0"/>
              </a:rPr>
              <a:t>end</a:t>
            </a:r>
            <a:r>
              <a:rPr lang="es-ES" altLang="es-AR" sz="20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000" dirty="0">
                <a:latin typeface="Courier New" panose="02070309020205020404" pitchFamily="49" charset="0"/>
              </a:rPr>
              <a:t>  </a:t>
            </a:r>
            <a:r>
              <a:rPr lang="es-ES" altLang="es-AR" sz="2000" dirty="0" err="1">
                <a:latin typeface="Courier New" panose="02070309020205020404" pitchFamily="49" charset="0"/>
              </a:rPr>
              <a:t>end</a:t>
            </a:r>
            <a:r>
              <a:rPr lang="es-ES" altLang="es-AR" sz="2000" dirty="0">
                <a:latin typeface="Courier New" panose="02070309020205020404" pitchFamily="49" charset="0"/>
              </a:rPr>
              <a:t>.</a:t>
            </a:r>
          </a:p>
          <a:p>
            <a:pPr>
              <a:lnSpc>
                <a:spcPct val="120000"/>
              </a:lnSpc>
              <a:spcBef>
                <a:spcPts val="0"/>
              </a:spcBef>
              <a:buFont typeface="Wingdings" panose="05000000000000000000" pitchFamily="2" charset="2"/>
              <a:buNone/>
            </a:pPr>
            <a:endParaRPr lang="es-ES" altLang="es-AR" sz="1200" dirty="0">
              <a:latin typeface="Courier New" panose="02070309020205020404" pitchFamily="49" charset="0"/>
            </a:endParaRPr>
          </a:p>
          <a:p>
            <a:pPr>
              <a:lnSpc>
                <a:spcPct val="80000"/>
              </a:lnSpc>
              <a:buFont typeface="Wingdings" panose="05000000000000000000" pitchFamily="2" charset="2"/>
              <a:buNone/>
            </a:pPr>
            <a:endParaRPr lang="es-ES" altLang="es-AR" sz="800" dirty="0">
              <a:latin typeface="Courier New" panose="02070309020205020404" pitchFamily="49" charset="0"/>
            </a:endParaRPr>
          </a:p>
        </p:txBody>
      </p:sp>
      <p:sp>
        <p:nvSpPr>
          <p:cNvPr id="5" name="Marcador de fecha 4"/>
          <p:cNvSpPr>
            <a:spLocks noGrp="1"/>
          </p:cNvSpPr>
          <p:nvPr>
            <p:ph type="dt" sz="half" idx="10"/>
          </p:nvPr>
        </p:nvSpPr>
        <p:spPr/>
        <p:txBody>
          <a:bodyPr/>
          <a:lstStyle/>
          <a:p>
            <a:r>
              <a:rPr lang="es-AR" altLang="es-AR" smtClean="0"/>
              <a:t>UNLP - Facultad de Informática</a:t>
            </a:r>
            <a:endParaRPr lang="es-ES" altLang="es-AR"/>
          </a:p>
        </p:txBody>
      </p:sp>
      <p:sp>
        <p:nvSpPr>
          <p:cNvPr id="6" name="Marcador de pie de página 5"/>
          <p:cNvSpPr>
            <a:spLocks noGrp="1"/>
          </p:cNvSpPr>
          <p:nvPr>
            <p:ph type="ftr" sz="quarter" idx="11"/>
          </p:nvPr>
        </p:nvSpPr>
        <p:spPr/>
        <p:txBody>
          <a:bodyPr/>
          <a:lstStyle/>
          <a:p>
            <a:r>
              <a:rPr lang="es-ES" altLang="es-AR" smtClean="0"/>
              <a:t>FOD - Clase 2</a:t>
            </a:r>
            <a:endParaRPr lang="es-ES" altLang="es-AR"/>
          </a:p>
        </p:txBody>
      </p:sp>
      <p:sp>
        <p:nvSpPr>
          <p:cNvPr id="7" name="Marcador de número de diapositiva 6"/>
          <p:cNvSpPr>
            <a:spLocks noGrp="1"/>
          </p:cNvSpPr>
          <p:nvPr>
            <p:ph type="sldNum" sz="quarter" idx="12"/>
          </p:nvPr>
        </p:nvSpPr>
        <p:spPr/>
        <p:txBody>
          <a:bodyPr/>
          <a:lstStyle/>
          <a:p>
            <a:fld id="{CFACDA96-DEF8-47B4-9EA8-E54DA8380F93}" type="slidenum">
              <a:rPr lang="es-ES" altLang="es-AR"/>
              <a:pPr/>
              <a:t>15</a:t>
            </a:fld>
            <a:endParaRPr lang="es-ES" altLang="es-AR"/>
          </a:p>
        </p:txBody>
      </p:sp>
      <p:sp>
        <p:nvSpPr>
          <p:cNvPr id="691205" name="Rectangle 5"/>
          <p:cNvSpPr>
            <a:spLocks noGrp="1" noChangeArrowheads="1"/>
          </p:cNvSpPr>
          <p:nvPr>
            <p:ph type="body" sz="half" idx="4294967295"/>
          </p:nvPr>
        </p:nvSpPr>
        <p:spPr>
          <a:xfrm>
            <a:off x="6899275" y="1905000"/>
            <a:ext cx="5292725" cy="4114800"/>
          </a:xfrm>
        </p:spPr>
        <p:txBody>
          <a:bodyPr>
            <a:normAutofit/>
          </a:bodyPr>
          <a:lstStyle/>
          <a:p>
            <a:pPr>
              <a:lnSpc>
                <a:spcPct val="80000"/>
              </a:lnSpc>
              <a:buFont typeface="Wingdings" panose="05000000000000000000" pitchFamily="2" charset="2"/>
              <a:buNone/>
            </a:pPr>
            <a:r>
              <a:rPr lang="es-ES" altLang="es-AR" sz="900" dirty="0">
                <a:latin typeface="Courier New" panose="02070309020205020404" pitchFamily="49" charset="0"/>
              </a:rPr>
              <a:t> </a:t>
            </a:r>
            <a:r>
              <a:rPr lang="es-ES" altLang="es-AR" sz="900" dirty="0" smtClean="0">
                <a:latin typeface="Courier New" panose="02070309020205020404" pitchFamily="49" charset="0"/>
              </a:rPr>
              <a:t>        </a:t>
            </a:r>
            <a:endParaRPr lang="es-ES" altLang="es-AR" sz="900" dirty="0"/>
          </a:p>
        </p:txBody>
      </p:sp>
    </p:spTree>
    <p:extLst>
      <p:ext uri="{BB962C8B-B14F-4D97-AF65-F5344CB8AC3E}">
        <p14:creationId xmlns:p14="http://schemas.microsoft.com/office/powerpoint/2010/main" val="9278930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r>
              <a:rPr lang="es-AR" altLang="es-AR" smtClean="0"/>
              <a:t>UNLP - Facultad de Informática</a:t>
            </a:r>
            <a:endParaRPr lang="es-ES" altLang="es-AR"/>
          </a:p>
        </p:txBody>
      </p:sp>
      <p:sp>
        <p:nvSpPr>
          <p:cNvPr id="5" name="Marcador de pie de página 4"/>
          <p:cNvSpPr>
            <a:spLocks noGrp="1"/>
          </p:cNvSpPr>
          <p:nvPr>
            <p:ph type="ftr" sz="quarter" idx="11"/>
          </p:nvPr>
        </p:nvSpPr>
        <p:spPr/>
        <p:txBody>
          <a:bodyPr/>
          <a:lstStyle/>
          <a:p>
            <a:r>
              <a:rPr lang="es-ES" altLang="es-AR" smtClean="0"/>
              <a:t>FOD - Clase 2</a:t>
            </a:r>
            <a:endParaRPr lang="es-ES" altLang="es-AR"/>
          </a:p>
        </p:txBody>
      </p:sp>
      <p:sp>
        <p:nvSpPr>
          <p:cNvPr id="6" name="Marcador de número de diapositiva 5"/>
          <p:cNvSpPr>
            <a:spLocks noGrp="1"/>
          </p:cNvSpPr>
          <p:nvPr>
            <p:ph type="sldNum" sz="quarter" idx="12"/>
          </p:nvPr>
        </p:nvSpPr>
        <p:spPr/>
        <p:txBody>
          <a:bodyPr/>
          <a:lstStyle/>
          <a:p>
            <a:fld id="{0D001442-A99E-4441-A28A-BD9A4C77DE28}" type="slidenum">
              <a:rPr lang="es-ES" altLang="es-AR"/>
              <a:pPr/>
              <a:t>16</a:t>
            </a:fld>
            <a:endParaRPr lang="es-ES" altLang="es-AR"/>
          </a:p>
        </p:txBody>
      </p:sp>
      <p:sp>
        <p:nvSpPr>
          <p:cNvPr id="707586" name="Rectangle 2"/>
          <p:cNvSpPr>
            <a:spLocks noGrp="1" noChangeArrowheads="1"/>
          </p:cNvSpPr>
          <p:nvPr>
            <p:ph type="title"/>
          </p:nvPr>
        </p:nvSpPr>
        <p:spPr/>
        <p:txBody>
          <a:bodyPr/>
          <a:lstStyle/>
          <a:p>
            <a:r>
              <a:rPr lang="es-ES_tradnl" altLang="es-AR"/>
              <a:t>Archivos - Merge</a:t>
            </a:r>
            <a:endParaRPr lang="es-ES" altLang="es-AR"/>
          </a:p>
        </p:txBody>
      </p:sp>
      <p:sp>
        <p:nvSpPr>
          <p:cNvPr id="707587" name="Rectangle 3"/>
          <p:cNvSpPr>
            <a:spLocks noGrp="1" noChangeArrowheads="1"/>
          </p:cNvSpPr>
          <p:nvPr>
            <p:ph type="body" idx="1"/>
          </p:nvPr>
        </p:nvSpPr>
        <p:spPr>
          <a:xfrm>
            <a:off x="2589212" y="1481070"/>
            <a:ext cx="8915400" cy="4430152"/>
          </a:xfrm>
        </p:spPr>
        <p:txBody>
          <a:bodyPr>
            <a:normAutofit fontScale="92500" lnSpcReduction="20000"/>
          </a:bodyPr>
          <a:lstStyle/>
          <a:p>
            <a:pPr>
              <a:lnSpc>
                <a:spcPct val="90000"/>
              </a:lnSpc>
            </a:pPr>
            <a:r>
              <a:rPr lang="es-ES_tradnl" altLang="es-AR" dirty="0"/>
              <a:t>Involucra archivos con contenido similar, el cual debe resumirse en un único archivo.</a:t>
            </a:r>
          </a:p>
          <a:p>
            <a:pPr>
              <a:lnSpc>
                <a:spcPct val="90000"/>
              </a:lnSpc>
            </a:pPr>
            <a:r>
              <a:rPr lang="es-ES_tradnl" altLang="es-AR" dirty="0"/>
              <a:t>Precondiciones:</a:t>
            </a:r>
          </a:p>
          <a:p>
            <a:pPr lvl="1">
              <a:lnSpc>
                <a:spcPct val="90000"/>
              </a:lnSpc>
            </a:pPr>
            <a:r>
              <a:rPr lang="es-ES_tradnl" altLang="es-AR" dirty="0"/>
              <a:t>Todos los archivos detalle tienen igual estructura</a:t>
            </a:r>
          </a:p>
          <a:p>
            <a:pPr lvl="1">
              <a:lnSpc>
                <a:spcPct val="90000"/>
              </a:lnSpc>
            </a:pPr>
            <a:r>
              <a:rPr lang="es-ES_tradnl" altLang="es-AR" dirty="0"/>
              <a:t>Todos están ordenados por igual criterio</a:t>
            </a:r>
          </a:p>
          <a:p>
            <a:pPr>
              <a:lnSpc>
                <a:spcPct val="80000"/>
              </a:lnSpc>
            </a:pPr>
            <a:r>
              <a:rPr lang="es-ES_tradnl" altLang="es-AR" sz="2000" dirty="0" smtClean="0"/>
              <a:t>Primer ejemplo: </a:t>
            </a:r>
            <a:endParaRPr lang="es-ES_tradnl" altLang="es-AR" sz="2000" dirty="0"/>
          </a:p>
          <a:p>
            <a:pPr lvl="1">
              <a:lnSpc>
                <a:spcPct val="80000"/>
              </a:lnSpc>
            </a:pPr>
            <a:r>
              <a:rPr lang="es-ES_tradnl" altLang="es-AR" sz="1800" dirty="0"/>
              <a:t>Programación de computadoras inscribe a los alumnos que cursarán la materia en tres computadoras separadas.  C/U de ellas genera un archivo con los datos personales de los estudiantes, luego son ordenados físicamente por otro proceso.  El problema que tienen los JTP es genera un archivo maestro de la asignatura  </a:t>
            </a:r>
            <a:endParaRPr lang="es-ES_tradnl" altLang="es-AR" sz="1800" dirty="0" smtClean="0"/>
          </a:p>
          <a:p>
            <a:pPr lvl="1">
              <a:lnSpc>
                <a:spcPct val="80000"/>
              </a:lnSpc>
            </a:pPr>
            <a:r>
              <a:rPr lang="es-ES_tradnl" altLang="es-AR" sz="1800" dirty="0"/>
              <a:t>Precondiciones</a:t>
            </a:r>
          </a:p>
          <a:p>
            <a:pPr lvl="2">
              <a:lnSpc>
                <a:spcPct val="80000"/>
              </a:lnSpc>
            </a:pPr>
            <a:r>
              <a:rPr lang="es-ES_tradnl" altLang="es-AR" sz="1600" dirty="0"/>
              <a:t>El proceso recibe tres archivos con igual estructura</a:t>
            </a:r>
          </a:p>
          <a:p>
            <a:pPr lvl="2">
              <a:lnSpc>
                <a:spcPct val="80000"/>
              </a:lnSpc>
            </a:pPr>
            <a:r>
              <a:rPr lang="es-ES_tradnl" altLang="es-AR" sz="1600" dirty="0"/>
              <a:t>Los archivos están ordenados por nombre de alumno</a:t>
            </a:r>
          </a:p>
          <a:p>
            <a:pPr lvl="2">
              <a:lnSpc>
                <a:spcPct val="80000"/>
              </a:lnSpc>
            </a:pPr>
            <a:r>
              <a:rPr lang="es-ES_tradnl" altLang="es-AR" sz="1600" dirty="0"/>
              <a:t>Un alumno solo aparece una vez en el archivo</a:t>
            </a:r>
          </a:p>
          <a:p>
            <a:pPr lvl="1">
              <a:lnSpc>
                <a:spcPct val="80000"/>
              </a:lnSpc>
            </a:pPr>
            <a:r>
              <a:rPr lang="es-ES_tradnl" altLang="es-AR" sz="1800" dirty="0" err="1"/>
              <a:t>Postcondición</a:t>
            </a:r>
            <a:endParaRPr lang="es-ES_tradnl" altLang="es-AR" sz="1800" dirty="0"/>
          </a:p>
          <a:p>
            <a:pPr lvl="2">
              <a:lnSpc>
                <a:spcPct val="80000"/>
              </a:lnSpc>
            </a:pPr>
            <a:r>
              <a:rPr lang="es-ES_tradnl" altLang="es-AR" sz="1600" dirty="0"/>
              <a:t>Se genera el archivo maestro de la asignatura ordenado por nombre del alumno</a:t>
            </a:r>
            <a:endParaRPr lang="es-ES" altLang="es-AR" sz="1600" dirty="0"/>
          </a:p>
          <a:p>
            <a:pPr lvl="1">
              <a:lnSpc>
                <a:spcPct val="80000"/>
              </a:lnSpc>
            </a:pPr>
            <a:endParaRPr lang="es-ES" altLang="es-AR" sz="1800" dirty="0"/>
          </a:p>
          <a:p>
            <a:pPr lvl="1">
              <a:lnSpc>
                <a:spcPct val="90000"/>
              </a:lnSpc>
            </a:pPr>
            <a:endParaRPr lang="es-ES" altLang="es-AR" dirty="0"/>
          </a:p>
        </p:txBody>
      </p:sp>
    </p:spTree>
    <p:extLst>
      <p:ext uri="{BB962C8B-B14F-4D97-AF65-F5344CB8AC3E}">
        <p14:creationId xmlns:p14="http://schemas.microsoft.com/office/powerpoint/2010/main" val="2685939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p:txBody>
          <a:bodyPr/>
          <a:lstStyle/>
          <a:p>
            <a:r>
              <a:rPr lang="es-ES_tradnl" altLang="es-AR" dirty="0"/>
              <a:t>Archivos – </a:t>
            </a:r>
            <a:r>
              <a:rPr lang="es-ES_tradnl" altLang="es-AR" dirty="0" err="1" smtClean="0"/>
              <a:t>Ej</a:t>
            </a:r>
            <a:r>
              <a:rPr lang="es-ES_tradnl" altLang="es-AR" dirty="0" smtClean="0"/>
              <a:t> 9: </a:t>
            </a:r>
            <a:r>
              <a:rPr lang="es-ES_tradnl" altLang="es-AR" dirty="0" err="1" smtClean="0"/>
              <a:t>Merge</a:t>
            </a:r>
            <a:r>
              <a:rPr lang="es-ES_tradnl" altLang="es-AR" dirty="0" smtClean="0"/>
              <a:t> </a:t>
            </a:r>
            <a:r>
              <a:rPr lang="es-ES_tradnl" altLang="es-AR" dirty="0"/>
              <a:t>3 archivos</a:t>
            </a:r>
            <a:endParaRPr lang="es-ES" altLang="es-AR" dirty="0"/>
          </a:p>
        </p:txBody>
      </p:sp>
      <p:sp>
        <p:nvSpPr>
          <p:cNvPr id="2" name="Marcador de contenido 1"/>
          <p:cNvSpPr>
            <a:spLocks noGrp="1"/>
          </p:cNvSpPr>
          <p:nvPr>
            <p:ph idx="1"/>
          </p:nvPr>
        </p:nvSpPr>
        <p:spPr>
          <a:xfrm>
            <a:off x="2589212" y="1442435"/>
            <a:ext cx="8915400" cy="4855334"/>
          </a:xfrm>
        </p:spPr>
        <p:txBody>
          <a:bodyPr>
            <a:normAutofit fontScale="47500" lnSpcReduction="20000"/>
          </a:bodyPr>
          <a:lstStyle/>
          <a:p>
            <a:pPr>
              <a:lnSpc>
                <a:spcPct val="120000"/>
              </a:lnSpc>
              <a:spcBef>
                <a:spcPts val="0"/>
              </a:spcBef>
              <a:buFont typeface="Wingdings" panose="05000000000000000000" pitchFamily="2" charset="2"/>
              <a:buNone/>
            </a:pPr>
            <a:r>
              <a:rPr lang="es-ES" altLang="es-AR" dirty="0" err="1">
                <a:latin typeface="Courier New" panose="02070309020205020404" pitchFamily="49" charset="0"/>
              </a:rPr>
              <a:t>program</a:t>
            </a:r>
            <a:r>
              <a:rPr lang="es-ES" altLang="es-AR" dirty="0">
                <a:latin typeface="Courier New" panose="02070309020205020404" pitchFamily="49" charset="0"/>
              </a:rPr>
              <a:t> </a:t>
            </a:r>
            <a:r>
              <a:rPr lang="es-ES" altLang="es-AR" dirty="0" err="1">
                <a:latin typeface="Courier New" panose="02070309020205020404" pitchFamily="49" charset="0"/>
              </a:rPr>
              <a:t>union_de_archivos</a:t>
            </a:r>
            <a:r>
              <a:rPr lang="es-ES" altLang="es-AR"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dirty="0" smtClean="0">
                <a:latin typeface="Courier New" panose="02070309020205020404" pitchFamily="49" charset="0"/>
              </a:rPr>
              <a:t>  </a:t>
            </a:r>
            <a:r>
              <a:rPr lang="es-ES" altLang="es-AR" dirty="0" err="1">
                <a:latin typeface="Courier New" panose="02070309020205020404" pitchFamily="49" charset="0"/>
              </a:rPr>
              <a:t>const</a:t>
            </a:r>
            <a:r>
              <a:rPr lang="es-ES" altLang="es-AR" dirty="0">
                <a:latin typeface="Courier New" panose="02070309020205020404" pitchFamily="49" charset="0"/>
              </a:rPr>
              <a:t> </a:t>
            </a:r>
            <a:r>
              <a:rPr lang="es-ES" altLang="es-AR" dirty="0" err="1">
                <a:latin typeface="Courier New" panose="02070309020205020404" pitchFamily="49" charset="0"/>
              </a:rPr>
              <a:t>valoralto</a:t>
            </a:r>
            <a:r>
              <a:rPr lang="es-ES" altLang="es-AR" dirty="0">
                <a:latin typeface="Courier New" panose="02070309020205020404" pitchFamily="49" charset="0"/>
              </a:rPr>
              <a:t> = '</a:t>
            </a:r>
            <a:r>
              <a:rPr lang="es-ES" altLang="es-AR" dirty="0" err="1">
                <a:latin typeface="Courier New" panose="02070309020205020404" pitchFamily="49" charset="0"/>
              </a:rPr>
              <a:t>zzzz</a:t>
            </a:r>
            <a:r>
              <a:rPr lang="es-ES" altLang="es-AR"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type</a:t>
            </a:r>
            <a:r>
              <a:rPr lang="es-ES" altLang="es-AR" dirty="0">
                <a:latin typeface="Courier New" panose="02070309020205020404" pitchFamily="49" charset="0"/>
              </a:rPr>
              <a:t> str30 = </a:t>
            </a:r>
            <a:r>
              <a:rPr lang="es-ES" altLang="es-AR" dirty="0" err="1">
                <a:latin typeface="Courier New" panose="02070309020205020404" pitchFamily="49" charset="0"/>
              </a:rPr>
              <a:t>string</a:t>
            </a:r>
            <a:r>
              <a:rPr lang="es-ES" altLang="es-AR" dirty="0">
                <a:latin typeface="Courier New" panose="02070309020205020404" pitchFamily="49" charset="0"/>
              </a:rPr>
              <a:t>[30];</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str10 = </a:t>
            </a:r>
            <a:r>
              <a:rPr lang="es-ES" altLang="es-AR" dirty="0" err="1">
                <a:latin typeface="Courier New" panose="02070309020205020404" pitchFamily="49" charset="0"/>
              </a:rPr>
              <a:t>string</a:t>
            </a:r>
            <a:r>
              <a:rPr lang="es-ES" altLang="es-AR" dirty="0">
                <a:latin typeface="Courier New" panose="02070309020205020404" pitchFamily="49" charset="0"/>
              </a:rPr>
              <a:t>[10];</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alumno = record</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nombre: str30;                </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dni</a:t>
            </a:r>
            <a:r>
              <a:rPr lang="es-ES" altLang="es-AR" dirty="0">
                <a:latin typeface="Courier New" panose="02070309020205020404" pitchFamily="49" charset="0"/>
              </a:rPr>
              <a:t>: str10;                   </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direccion</a:t>
            </a:r>
            <a:r>
              <a:rPr lang="es-ES" altLang="es-AR" dirty="0">
                <a:latin typeface="Courier New" panose="02070309020205020404" pitchFamily="49" charset="0"/>
              </a:rPr>
              <a:t>: str30;             </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carrera: str10;               </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end</a:t>
            </a:r>
            <a:r>
              <a:rPr lang="es-ES" altLang="es-AR"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detalle = file of alumno;       </a:t>
            </a:r>
          </a:p>
          <a:p>
            <a:pPr>
              <a:lnSpc>
                <a:spcPct val="120000"/>
              </a:lnSpc>
              <a:spcBef>
                <a:spcPts val="0"/>
              </a:spcBef>
              <a:buFont typeface="Wingdings" panose="05000000000000000000" pitchFamily="2" charset="2"/>
              <a:buNone/>
            </a:pPr>
            <a:r>
              <a:rPr lang="es-ES" altLang="es-AR" dirty="0" smtClean="0">
                <a:latin typeface="Courier New" panose="02070309020205020404" pitchFamily="49" charset="0"/>
              </a:rPr>
              <a:t>  </a:t>
            </a:r>
            <a:r>
              <a:rPr lang="es-ES" altLang="es-AR" dirty="0" err="1">
                <a:latin typeface="Courier New" panose="02070309020205020404" pitchFamily="49" charset="0"/>
              </a:rPr>
              <a:t>var</a:t>
            </a:r>
            <a:r>
              <a:rPr lang="es-ES" altLang="es-AR" dirty="0">
                <a:latin typeface="Courier New" panose="02070309020205020404" pitchFamily="49" charset="0"/>
              </a:rPr>
              <a:t> min,regd1,regd2,regd3: alumno;</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det1,det2,det3,maestro : </a:t>
            </a:r>
            <a:r>
              <a:rPr lang="es-ES" altLang="es-AR" dirty="0" smtClean="0">
                <a:latin typeface="Courier New" panose="02070309020205020404" pitchFamily="49" charset="0"/>
              </a:rPr>
              <a:t>detalle;</a:t>
            </a:r>
          </a:p>
          <a:p>
            <a:pPr>
              <a:lnSpc>
                <a:spcPct val="120000"/>
              </a:lnSpc>
              <a:spcBef>
                <a:spcPts val="0"/>
              </a:spcBef>
              <a:buFont typeface="Wingdings" panose="05000000000000000000" pitchFamily="2" charset="2"/>
              <a:buNone/>
            </a:pPr>
            <a:r>
              <a:rPr lang="es-ES" altLang="es-AR" dirty="0" err="1">
                <a:latin typeface="Courier New" panose="02070309020205020404" pitchFamily="49" charset="0"/>
              </a:rPr>
              <a:t>procedure</a:t>
            </a:r>
            <a:r>
              <a:rPr lang="es-ES" altLang="es-AR" dirty="0">
                <a:latin typeface="Courier New" panose="02070309020205020404" pitchFamily="49" charset="0"/>
              </a:rPr>
              <a:t> leer (</a:t>
            </a:r>
            <a:r>
              <a:rPr lang="es-ES" altLang="es-AR" dirty="0" err="1">
                <a:latin typeface="Courier New" panose="02070309020205020404" pitchFamily="49" charset="0"/>
              </a:rPr>
              <a:t>var</a:t>
            </a:r>
            <a:r>
              <a:rPr lang="es-ES" altLang="es-AR" dirty="0">
                <a:latin typeface="Courier New" panose="02070309020205020404" pitchFamily="49" charset="0"/>
              </a:rPr>
              <a:t> </a:t>
            </a:r>
            <a:r>
              <a:rPr lang="es-ES" altLang="es-AR" dirty="0" err="1">
                <a:latin typeface="Courier New" panose="02070309020205020404" pitchFamily="49" charset="0"/>
              </a:rPr>
              <a:t>archivo:detalle</a:t>
            </a:r>
            <a:r>
              <a:rPr lang="es-ES" altLang="es-AR" dirty="0">
                <a:latin typeface="Courier New" panose="02070309020205020404" pitchFamily="49" charset="0"/>
              </a:rPr>
              <a:t>; </a:t>
            </a:r>
            <a:r>
              <a:rPr lang="es-ES" altLang="es-AR" dirty="0" err="1">
                <a:latin typeface="Courier New" panose="02070309020205020404" pitchFamily="49" charset="0"/>
              </a:rPr>
              <a:t>var</a:t>
            </a:r>
            <a:r>
              <a:rPr lang="es-ES" altLang="es-AR" dirty="0">
                <a:latin typeface="Courier New" panose="02070309020205020404" pitchFamily="49" charset="0"/>
              </a:rPr>
              <a:t> </a:t>
            </a:r>
            <a:r>
              <a:rPr lang="es-ES" altLang="es-AR" dirty="0" err="1">
                <a:latin typeface="Courier New" panose="02070309020205020404" pitchFamily="49" charset="0"/>
              </a:rPr>
              <a:t>dato:alumno</a:t>
            </a:r>
            <a:r>
              <a:rPr lang="es-ES" altLang="es-AR"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begin</a:t>
            </a:r>
            <a:endParaRPr lang="es-ES" altLang="es-AR"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if</a:t>
            </a:r>
            <a:r>
              <a:rPr lang="es-ES" altLang="es-AR" dirty="0">
                <a:latin typeface="Courier New" panose="02070309020205020404" pitchFamily="49" charset="0"/>
              </a:rPr>
              <a:t> (</a:t>
            </a:r>
            <a:r>
              <a:rPr lang="es-ES" altLang="es-AR" dirty="0" err="1">
                <a:latin typeface="Courier New" panose="02070309020205020404" pitchFamily="49" charset="0"/>
              </a:rPr>
              <a:t>not</a:t>
            </a:r>
            <a:r>
              <a:rPr lang="es-ES" altLang="es-AR" dirty="0">
                <a:latin typeface="Courier New" panose="02070309020205020404" pitchFamily="49" charset="0"/>
              </a:rPr>
              <a:t> </a:t>
            </a:r>
            <a:r>
              <a:rPr lang="es-ES" altLang="es-AR" dirty="0" err="1">
                <a:latin typeface="Courier New" panose="02070309020205020404" pitchFamily="49" charset="0"/>
              </a:rPr>
              <a:t>eof</a:t>
            </a:r>
            <a:r>
              <a:rPr lang="es-ES" altLang="es-AR" dirty="0">
                <a:latin typeface="Courier New" panose="02070309020205020404" pitchFamily="49" charset="0"/>
              </a:rPr>
              <a:t>( archivo ))</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then</a:t>
            </a:r>
            <a:r>
              <a:rPr lang="es-ES" altLang="es-AR" dirty="0">
                <a:latin typeface="Courier New" panose="02070309020205020404" pitchFamily="49" charset="0"/>
              </a:rPr>
              <a:t> </a:t>
            </a:r>
            <a:r>
              <a:rPr lang="es-ES" altLang="es-AR" dirty="0" err="1">
                <a:latin typeface="Courier New" panose="02070309020205020404" pitchFamily="49" charset="0"/>
              </a:rPr>
              <a:t>read</a:t>
            </a:r>
            <a:r>
              <a:rPr lang="es-ES" altLang="es-AR" dirty="0">
                <a:latin typeface="Courier New" panose="02070309020205020404" pitchFamily="49" charset="0"/>
              </a:rPr>
              <a:t> (archivo, dato)</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else</a:t>
            </a:r>
            <a:r>
              <a:rPr lang="es-ES" altLang="es-AR" dirty="0">
                <a:latin typeface="Courier New" panose="02070309020205020404" pitchFamily="49" charset="0"/>
              </a:rPr>
              <a:t> </a:t>
            </a:r>
            <a:r>
              <a:rPr lang="es-ES" altLang="es-AR" dirty="0" err="1">
                <a:latin typeface="Courier New" panose="02070309020205020404" pitchFamily="49" charset="0"/>
              </a:rPr>
              <a:t>dato.nombre</a:t>
            </a:r>
            <a:r>
              <a:rPr lang="es-ES" altLang="es-AR" dirty="0">
                <a:latin typeface="Courier New" panose="02070309020205020404" pitchFamily="49" charset="0"/>
              </a:rPr>
              <a:t> := </a:t>
            </a:r>
            <a:r>
              <a:rPr lang="es-ES" altLang="es-AR" dirty="0" err="1">
                <a:latin typeface="Courier New" panose="02070309020205020404" pitchFamily="49" charset="0"/>
              </a:rPr>
              <a:t>valoralto</a:t>
            </a:r>
            <a:r>
              <a:rPr lang="es-ES" altLang="es-AR"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end</a:t>
            </a:r>
            <a:r>
              <a:rPr lang="es-ES" altLang="es-AR"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procedure</a:t>
            </a:r>
            <a:r>
              <a:rPr lang="es-ES" altLang="es-AR" dirty="0">
                <a:latin typeface="Courier New" panose="02070309020205020404" pitchFamily="49" charset="0"/>
              </a:rPr>
              <a:t> </a:t>
            </a:r>
            <a:r>
              <a:rPr lang="es-ES" altLang="es-AR" dirty="0" err="1">
                <a:latin typeface="Courier New" panose="02070309020205020404" pitchFamily="49" charset="0"/>
              </a:rPr>
              <a:t>minimo</a:t>
            </a:r>
            <a:r>
              <a:rPr lang="es-ES" altLang="es-AR" dirty="0">
                <a:latin typeface="Courier New" panose="02070309020205020404" pitchFamily="49" charset="0"/>
              </a:rPr>
              <a:t> (</a:t>
            </a:r>
            <a:r>
              <a:rPr lang="es-ES" altLang="es-AR" dirty="0" err="1">
                <a:latin typeface="Courier New" panose="02070309020205020404" pitchFamily="49" charset="0"/>
              </a:rPr>
              <a:t>var</a:t>
            </a:r>
            <a:r>
              <a:rPr lang="es-ES" altLang="es-AR" dirty="0">
                <a:latin typeface="Courier New" panose="02070309020205020404" pitchFamily="49" charset="0"/>
              </a:rPr>
              <a:t> r1,r2,r3:alumno; </a:t>
            </a:r>
            <a:r>
              <a:rPr lang="es-ES" altLang="es-AR" dirty="0" err="1">
                <a:latin typeface="Courier New" panose="02070309020205020404" pitchFamily="49" charset="0"/>
              </a:rPr>
              <a:t>var</a:t>
            </a:r>
            <a:r>
              <a:rPr lang="es-ES" altLang="es-AR" dirty="0">
                <a:latin typeface="Courier New" panose="02070309020205020404" pitchFamily="49" charset="0"/>
              </a:rPr>
              <a:t> </a:t>
            </a:r>
            <a:r>
              <a:rPr lang="es-ES" altLang="es-AR" dirty="0" err="1">
                <a:latin typeface="Courier New" panose="02070309020205020404" pitchFamily="49" charset="0"/>
              </a:rPr>
              <a:t>min:alumno</a:t>
            </a:r>
            <a:r>
              <a:rPr lang="es-ES" altLang="es-AR"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begin</a:t>
            </a:r>
            <a:endParaRPr lang="es-ES" altLang="es-AR"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if</a:t>
            </a:r>
            <a:r>
              <a:rPr lang="es-ES" altLang="es-AR" dirty="0">
                <a:latin typeface="Courier New" panose="02070309020205020404" pitchFamily="49" charset="0"/>
              </a:rPr>
              <a:t> (r1.nombre&lt;r2.nombre) and </a:t>
            </a:r>
            <a:r>
              <a:rPr lang="es-ES" altLang="es-AR" dirty="0" smtClean="0">
                <a:latin typeface="Courier New" panose="02070309020205020404" pitchFamily="49" charset="0"/>
              </a:rPr>
              <a:t>(r1.nombre&lt;r3.nombre</a:t>
            </a:r>
            <a:r>
              <a:rPr lang="es-ES" altLang="es-AR" dirty="0">
                <a:latin typeface="Courier New" panose="02070309020205020404" pitchFamily="49" charset="0"/>
              </a:rPr>
              <a:t>) </a:t>
            </a:r>
            <a:r>
              <a:rPr lang="es-ES" altLang="es-AR" dirty="0" err="1">
                <a:latin typeface="Courier New" panose="02070309020205020404" pitchFamily="49" charset="0"/>
              </a:rPr>
              <a:t>then</a:t>
            </a:r>
            <a:r>
              <a:rPr lang="es-ES" altLang="es-AR" dirty="0">
                <a:latin typeface="Courier New" panose="02070309020205020404" pitchFamily="49" charset="0"/>
              </a:rPr>
              <a:t> </a:t>
            </a:r>
            <a:r>
              <a:rPr lang="es-ES" altLang="es-AR" dirty="0" err="1">
                <a:latin typeface="Courier New" panose="02070309020205020404" pitchFamily="49" charset="0"/>
              </a:rPr>
              <a:t>begin</a:t>
            </a:r>
            <a:endParaRPr lang="es-ES" altLang="es-AR"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min := r1;</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leer(det1,r1)</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end</a:t>
            </a:r>
            <a:endParaRPr lang="es-ES" altLang="es-AR"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else</a:t>
            </a:r>
            <a:r>
              <a:rPr lang="es-ES" altLang="es-AR" dirty="0">
                <a:latin typeface="Courier New" panose="02070309020205020404" pitchFamily="49" charset="0"/>
              </a:rPr>
              <a:t> </a:t>
            </a:r>
            <a:r>
              <a:rPr lang="es-ES" altLang="es-AR" dirty="0" err="1">
                <a:latin typeface="Courier New" panose="02070309020205020404" pitchFamily="49" charset="0"/>
              </a:rPr>
              <a:t>if</a:t>
            </a:r>
            <a:r>
              <a:rPr lang="es-ES" altLang="es-AR" dirty="0">
                <a:latin typeface="Courier New" panose="02070309020205020404" pitchFamily="49" charset="0"/>
              </a:rPr>
              <a:t> (r2.nombre&lt;r3.nombre</a:t>
            </a:r>
            <a:r>
              <a:rPr lang="es-ES" altLang="es-AR" dirty="0" smtClean="0">
                <a:latin typeface="Courier New" panose="02070309020205020404" pitchFamily="49" charset="0"/>
              </a:rPr>
              <a:t>) </a:t>
            </a:r>
            <a:r>
              <a:rPr lang="es-ES" altLang="es-AR" dirty="0" err="1">
                <a:latin typeface="Courier New" panose="02070309020205020404" pitchFamily="49" charset="0"/>
              </a:rPr>
              <a:t>then</a:t>
            </a:r>
            <a:r>
              <a:rPr lang="es-ES" altLang="es-AR" dirty="0">
                <a:latin typeface="Courier New" panose="02070309020205020404" pitchFamily="49" charset="0"/>
              </a:rPr>
              <a:t> </a:t>
            </a:r>
            <a:r>
              <a:rPr lang="es-ES" altLang="es-AR" dirty="0" err="1">
                <a:latin typeface="Courier New" panose="02070309020205020404" pitchFamily="49" charset="0"/>
              </a:rPr>
              <a:t>begin</a:t>
            </a:r>
            <a:endParaRPr lang="es-ES" altLang="es-AR"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min := r2;</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leer(det2,r2)</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end</a:t>
            </a:r>
            <a:endParaRPr lang="es-ES" altLang="es-AR"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else</a:t>
            </a:r>
            <a:r>
              <a:rPr lang="es-ES" altLang="es-AR" dirty="0">
                <a:latin typeface="Courier New" panose="02070309020205020404" pitchFamily="49" charset="0"/>
              </a:rPr>
              <a:t> </a:t>
            </a:r>
            <a:r>
              <a:rPr lang="es-ES" altLang="es-AR" dirty="0" err="1">
                <a:latin typeface="Courier New" panose="02070309020205020404" pitchFamily="49" charset="0"/>
              </a:rPr>
              <a:t>begin</a:t>
            </a:r>
            <a:endParaRPr lang="es-ES" altLang="es-AR"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min := r3;</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leer(det3,r3)</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end</a:t>
            </a:r>
            <a:r>
              <a:rPr lang="es-ES" altLang="es-AR"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end</a:t>
            </a:r>
            <a:r>
              <a:rPr lang="es-ES" altLang="es-AR" dirty="0">
                <a:latin typeface="Courier New" panose="02070309020205020404" pitchFamily="49" charset="0"/>
              </a:rPr>
              <a:t>;</a:t>
            </a:r>
          </a:p>
          <a:p>
            <a:pPr>
              <a:lnSpc>
                <a:spcPct val="120000"/>
              </a:lnSpc>
              <a:spcBef>
                <a:spcPts val="0"/>
              </a:spcBef>
              <a:buFont typeface="Wingdings" panose="05000000000000000000" pitchFamily="2" charset="2"/>
              <a:buNone/>
            </a:pPr>
            <a:endParaRPr lang="es-ES" altLang="es-AR" dirty="0">
              <a:latin typeface="Courier New" panose="02070309020205020404" pitchFamily="49" charset="0"/>
            </a:endParaRPr>
          </a:p>
          <a:p>
            <a:pPr>
              <a:lnSpc>
                <a:spcPct val="120000"/>
              </a:lnSpc>
              <a:spcBef>
                <a:spcPts val="0"/>
              </a:spcBef>
            </a:pPr>
            <a:endParaRPr lang="es-AR" dirty="0"/>
          </a:p>
        </p:txBody>
      </p:sp>
      <p:sp>
        <p:nvSpPr>
          <p:cNvPr id="5" name="Marcador de fecha 4"/>
          <p:cNvSpPr>
            <a:spLocks noGrp="1"/>
          </p:cNvSpPr>
          <p:nvPr>
            <p:ph type="dt" sz="half" idx="10"/>
          </p:nvPr>
        </p:nvSpPr>
        <p:spPr/>
        <p:txBody>
          <a:bodyPr/>
          <a:lstStyle/>
          <a:p>
            <a:r>
              <a:rPr lang="es-AR" altLang="es-AR" smtClean="0"/>
              <a:t>UNLP - Facultad de Informática</a:t>
            </a:r>
            <a:endParaRPr lang="es-ES" altLang="es-AR"/>
          </a:p>
        </p:txBody>
      </p:sp>
      <p:sp>
        <p:nvSpPr>
          <p:cNvPr id="6" name="Marcador de pie de página 5"/>
          <p:cNvSpPr>
            <a:spLocks noGrp="1"/>
          </p:cNvSpPr>
          <p:nvPr>
            <p:ph type="ftr" sz="quarter" idx="11"/>
          </p:nvPr>
        </p:nvSpPr>
        <p:spPr/>
        <p:txBody>
          <a:bodyPr/>
          <a:lstStyle/>
          <a:p>
            <a:r>
              <a:rPr lang="es-ES" altLang="es-AR" smtClean="0"/>
              <a:t>FOD - Clase 2</a:t>
            </a:r>
            <a:endParaRPr lang="es-ES" altLang="es-AR"/>
          </a:p>
        </p:txBody>
      </p:sp>
      <p:sp>
        <p:nvSpPr>
          <p:cNvPr id="7" name="Marcador de número de diapositiva 6"/>
          <p:cNvSpPr>
            <a:spLocks noGrp="1"/>
          </p:cNvSpPr>
          <p:nvPr>
            <p:ph type="sldNum" sz="quarter" idx="12"/>
          </p:nvPr>
        </p:nvSpPr>
        <p:spPr/>
        <p:txBody>
          <a:bodyPr/>
          <a:lstStyle/>
          <a:p>
            <a:fld id="{8168AED7-D46A-40F9-B613-77C766D1284B}" type="slidenum">
              <a:rPr lang="es-ES" altLang="es-AR"/>
              <a:pPr/>
              <a:t>17</a:t>
            </a:fld>
            <a:endParaRPr lang="es-ES" altLang="es-AR"/>
          </a:p>
        </p:txBody>
      </p:sp>
    </p:spTree>
    <p:extLst>
      <p:ext uri="{BB962C8B-B14F-4D97-AF65-F5344CB8AC3E}">
        <p14:creationId xmlns:p14="http://schemas.microsoft.com/office/powerpoint/2010/main" val="4089521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r>
              <a:rPr lang="es-ES_tradnl" altLang="es-AR" dirty="0"/>
              <a:t>Archivos – </a:t>
            </a:r>
            <a:r>
              <a:rPr lang="es-ES_tradnl" altLang="es-AR" dirty="0" err="1"/>
              <a:t>Ej</a:t>
            </a:r>
            <a:r>
              <a:rPr lang="es-ES_tradnl" altLang="es-AR" dirty="0"/>
              <a:t> 9: </a:t>
            </a:r>
            <a:r>
              <a:rPr lang="es-ES_tradnl" altLang="es-AR" dirty="0" err="1"/>
              <a:t>Merge</a:t>
            </a:r>
            <a:r>
              <a:rPr lang="es-ES_tradnl" altLang="es-AR" dirty="0"/>
              <a:t> 3 archivos</a:t>
            </a:r>
            <a:endParaRPr lang="es-ES" altLang="es-AR" dirty="0"/>
          </a:p>
        </p:txBody>
      </p:sp>
      <p:sp>
        <p:nvSpPr>
          <p:cNvPr id="709637" name="Rectangle 5"/>
          <p:cNvSpPr>
            <a:spLocks noGrp="1" noChangeArrowheads="1"/>
          </p:cNvSpPr>
          <p:nvPr>
            <p:ph idx="1"/>
          </p:nvPr>
        </p:nvSpPr>
        <p:spPr>
          <a:xfrm>
            <a:off x="2589212" y="1584101"/>
            <a:ext cx="8915400" cy="4327121"/>
          </a:xfrm>
        </p:spPr>
        <p:txBody>
          <a:bodyPr>
            <a:normAutofit fontScale="77500" lnSpcReduction="20000"/>
          </a:bodyPr>
          <a:lstStyle/>
          <a:p>
            <a:pPr>
              <a:lnSpc>
                <a:spcPct val="80000"/>
              </a:lnSpc>
              <a:buFont typeface="Wingdings" panose="05000000000000000000" pitchFamily="2" charset="2"/>
              <a:buNone/>
            </a:pPr>
            <a:r>
              <a:rPr lang="es-ES" altLang="es-AR" dirty="0" err="1">
                <a:latin typeface="Courier New" panose="02070309020205020404" pitchFamily="49" charset="0"/>
              </a:rPr>
              <a:t>begin</a:t>
            </a:r>
            <a:endParaRPr lang="es-ES" altLang="es-AR"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assign</a:t>
            </a:r>
            <a:r>
              <a:rPr lang="es-ES" altLang="es-AR" dirty="0">
                <a:latin typeface="Courier New" panose="02070309020205020404" pitchFamily="49" charset="0"/>
              </a:rPr>
              <a:t> (det1, 'det1');</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assign</a:t>
            </a:r>
            <a:r>
              <a:rPr lang="es-ES" altLang="es-AR" dirty="0">
                <a:latin typeface="Courier New" panose="02070309020205020404" pitchFamily="49" charset="0"/>
              </a:rPr>
              <a:t> (det2, 'det2');</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assign</a:t>
            </a:r>
            <a:r>
              <a:rPr lang="es-ES" altLang="es-AR" dirty="0">
                <a:latin typeface="Courier New" panose="02070309020205020404" pitchFamily="49" charset="0"/>
              </a:rPr>
              <a:t> (det3, 'det3');</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assign</a:t>
            </a:r>
            <a:r>
              <a:rPr lang="es-ES" altLang="es-AR" dirty="0">
                <a:latin typeface="Courier New" panose="02070309020205020404" pitchFamily="49" charset="0"/>
              </a:rPr>
              <a:t> (maestro, 'maestro');</a:t>
            </a:r>
          </a:p>
          <a:p>
            <a:pPr>
              <a:lnSpc>
                <a:spcPct val="120000"/>
              </a:lnSpc>
              <a:spcBef>
                <a:spcPts val="0"/>
              </a:spcBef>
              <a:buFont typeface="Wingdings" panose="05000000000000000000" pitchFamily="2" charset="2"/>
              <a:buNone/>
            </a:pPr>
            <a:r>
              <a:rPr lang="es-ES" altLang="es-AR" dirty="0" smtClean="0">
                <a:latin typeface="Courier New" panose="02070309020205020404" pitchFamily="49" charset="0"/>
              </a:rPr>
              <a:t>    </a:t>
            </a:r>
            <a:r>
              <a:rPr lang="es-ES" altLang="es-AR" dirty="0" err="1" smtClean="0">
                <a:latin typeface="Courier New" panose="02070309020205020404" pitchFamily="49" charset="0"/>
              </a:rPr>
              <a:t>rewrite</a:t>
            </a:r>
            <a:r>
              <a:rPr lang="es-ES" altLang="es-AR" dirty="0" smtClean="0">
                <a:latin typeface="Courier New" panose="02070309020205020404" pitchFamily="49" charset="0"/>
              </a:rPr>
              <a:t> </a:t>
            </a:r>
            <a:r>
              <a:rPr lang="es-ES" altLang="es-AR" dirty="0">
                <a:latin typeface="Courier New" panose="02070309020205020404" pitchFamily="49" charset="0"/>
              </a:rPr>
              <a:t>(maestro);</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reset</a:t>
            </a:r>
            <a:r>
              <a:rPr lang="es-ES" altLang="es-AR" dirty="0">
                <a:latin typeface="Courier New" panose="02070309020205020404" pitchFamily="49" charset="0"/>
              </a:rPr>
              <a:t> (det1</a:t>
            </a:r>
            <a:r>
              <a:rPr lang="es-ES" altLang="es-AR" dirty="0" smtClean="0">
                <a:latin typeface="Courier New" panose="02070309020205020404" pitchFamily="49" charset="0"/>
              </a:rPr>
              <a:t>);    </a:t>
            </a:r>
            <a:r>
              <a:rPr lang="es-ES" altLang="es-AR" dirty="0" err="1" smtClean="0">
                <a:latin typeface="Courier New" panose="02070309020205020404" pitchFamily="49" charset="0"/>
              </a:rPr>
              <a:t>reset</a:t>
            </a:r>
            <a:r>
              <a:rPr lang="es-ES" altLang="es-AR" dirty="0" smtClean="0">
                <a:latin typeface="Courier New" panose="02070309020205020404" pitchFamily="49" charset="0"/>
              </a:rPr>
              <a:t> (det2);    </a:t>
            </a:r>
            <a:r>
              <a:rPr lang="es-ES" altLang="es-AR" dirty="0" err="1" smtClean="0">
                <a:latin typeface="Courier New" panose="02070309020205020404" pitchFamily="49" charset="0"/>
              </a:rPr>
              <a:t>reset</a:t>
            </a:r>
            <a:r>
              <a:rPr lang="es-ES" altLang="es-AR" dirty="0" smtClean="0">
                <a:latin typeface="Courier New" panose="02070309020205020404" pitchFamily="49" charset="0"/>
              </a:rPr>
              <a:t> (det3);</a:t>
            </a:r>
          </a:p>
          <a:p>
            <a:pPr>
              <a:lnSpc>
                <a:spcPct val="120000"/>
              </a:lnSpc>
              <a:spcBef>
                <a:spcPts val="0"/>
              </a:spcBef>
              <a:buFont typeface="Wingdings" panose="05000000000000000000" pitchFamily="2" charset="2"/>
              <a:buNone/>
            </a:pPr>
            <a:endParaRPr lang="es-ES" altLang="es-AR"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leer(det1, regd1</a:t>
            </a:r>
            <a:r>
              <a:rPr lang="es-ES" altLang="es-AR" dirty="0" smtClean="0">
                <a:latin typeface="Courier New" panose="02070309020205020404" pitchFamily="49" charset="0"/>
              </a:rPr>
              <a:t>); leer(det2, regd2); leer(det3, regd3);</a:t>
            </a:r>
          </a:p>
          <a:p>
            <a:pPr>
              <a:lnSpc>
                <a:spcPct val="120000"/>
              </a:lnSpc>
              <a:spcBef>
                <a:spcPts val="0"/>
              </a:spcBef>
              <a:buFont typeface="Wingdings" panose="05000000000000000000" pitchFamily="2" charset="2"/>
              <a:buNone/>
            </a:pPr>
            <a:r>
              <a:rPr lang="es-ES" altLang="es-AR" dirty="0" smtClean="0">
                <a:latin typeface="Courier New" panose="02070309020205020404" pitchFamily="49" charset="0"/>
              </a:rPr>
              <a:t>    </a:t>
            </a:r>
            <a:r>
              <a:rPr lang="es-ES" altLang="es-AR" dirty="0" err="1">
                <a:latin typeface="Courier New" panose="02070309020205020404" pitchFamily="49" charset="0"/>
              </a:rPr>
              <a:t>minimo</a:t>
            </a:r>
            <a:r>
              <a:rPr lang="es-ES" altLang="es-AR" dirty="0">
                <a:latin typeface="Courier New" panose="02070309020205020404" pitchFamily="49" charset="0"/>
              </a:rPr>
              <a:t>(regd1, regd2, regd3, min);</a:t>
            </a:r>
          </a:p>
          <a:p>
            <a:pPr>
              <a:lnSpc>
                <a:spcPct val="120000"/>
              </a:lnSpc>
              <a:spcBef>
                <a:spcPts val="0"/>
              </a:spcBef>
              <a:buFont typeface="Wingdings" panose="05000000000000000000" pitchFamily="2" charset="2"/>
              <a:buNone/>
            </a:pPr>
            <a:r>
              <a:rPr lang="es-ES" altLang="es-AR" dirty="0" smtClean="0">
                <a:latin typeface="Courier New" panose="02070309020205020404" pitchFamily="49" charset="0"/>
              </a:rPr>
              <a:t>    </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smtClean="0">
                <a:latin typeface="Courier New" panose="02070309020205020404" pitchFamily="49" charset="0"/>
              </a:rPr>
              <a:t>   { </a:t>
            </a:r>
            <a:r>
              <a:rPr lang="es-ES" altLang="es-AR" dirty="0">
                <a:latin typeface="Courier New" panose="02070309020205020404" pitchFamily="49" charset="0"/>
              </a:rPr>
              <a:t>se procesan los tres archivos </a:t>
            </a:r>
            <a:r>
              <a:rPr lang="es-ES" altLang="es-AR" dirty="0" smtClean="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dirty="0" smtClean="0">
                <a:latin typeface="Courier New" panose="02070309020205020404" pitchFamily="49" charset="0"/>
              </a:rPr>
              <a:t>    </a:t>
            </a:r>
            <a:r>
              <a:rPr lang="es-ES" altLang="es-AR" dirty="0" err="1" smtClean="0">
                <a:latin typeface="Courier New" panose="02070309020205020404" pitchFamily="49" charset="0"/>
              </a:rPr>
              <a:t>while</a:t>
            </a:r>
            <a:r>
              <a:rPr lang="es-ES" altLang="es-AR" dirty="0" smtClean="0">
                <a:latin typeface="Courier New" panose="02070309020205020404" pitchFamily="49" charset="0"/>
              </a:rPr>
              <a:t> (</a:t>
            </a:r>
            <a:r>
              <a:rPr lang="es-ES" altLang="es-AR" dirty="0" err="1" smtClean="0">
                <a:latin typeface="Courier New" panose="02070309020205020404" pitchFamily="49" charset="0"/>
              </a:rPr>
              <a:t>min.nombre</a:t>
            </a:r>
            <a:r>
              <a:rPr lang="es-ES" altLang="es-AR" dirty="0" smtClean="0">
                <a:latin typeface="Courier New" panose="02070309020205020404" pitchFamily="49" charset="0"/>
              </a:rPr>
              <a:t> &lt;&gt; </a:t>
            </a:r>
            <a:r>
              <a:rPr lang="es-ES" altLang="es-AR" dirty="0" err="1" smtClean="0">
                <a:latin typeface="Courier New" panose="02070309020205020404" pitchFamily="49" charset="0"/>
              </a:rPr>
              <a:t>valoralto</a:t>
            </a:r>
            <a:r>
              <a:rPr lang="es-ES" altLang="es-AR" dirty="0" smtClean="0">
                <a:latin typeface="Courier New" panose="02070309020205020404" pitchFamily="49" charset="0"/>
              </a:rPr>
              <a:t>) do</a:t>
            </a:r>
          </a:p>
          <a:p>
            <a:pPr>
              <a:lnSpc>
                <a:spcPct val="120000"/>
              </a:lnSpc>
              <a:spcBef>
                <a:spcPts val="0"/>
              </a:spcBef>
              <a:buFont typeface="Wingdings" panose="05000000000000000000" pitchFamily="2" charset="2"/>
              <a:buNone/>
            </a:pPr>
            <a:r>
              <a:rPr lang="es-ES" altLang="es-AR" dirty="0" smtClean="0">
                <a:latin typeface="Courier New" panose="02070309020205020404" pitchFamily="49" charset="0"/>
              </a:rPr>
              <a:t>      </a:t>
            </a:r>
            <a:r>
              <a:rPr lang="es-ES" altLang="es-AR" dirty="0" err="1" smtClean="0">
                <a:latin typeface="Courier New" panose="02070309020205020404" pitchFamily="49" charset="0"/>
              </a:rPr>
              <a:t>begin</a:t>
            </a:r>
            <a:endParaRPr lang="es-ES" altLang="es-AR" dirty="0" smtClean="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dirty="0" smtClean="0">
                <a:latin typeface="Courier New" panose="02070309020205020404" pitchFamily="49" charset="0"/>
              </a:rPr>
              <a:t>        </a:t>
            </a:r>
            <a:r>
              <a:rPr lang="es-ES" altLang="es-AR" dirty="0" err="1">
                <a:latin typeface="Courier New" panose="02070309020205020404" pitchFamily="49" charset="0"/>
              </a:rPr>
              <a:t>write</a:t>
            </a:r>
            <a:r>
              <a:rPr lang="es-ES" altLang="es-AR" dirty="0">
                <a:latin typeface="Courier New" panose="02070309020205020404" pitchFamily="49" charset="0"/>
              </a:rPr>
              <a:t> (</a:t>
            </a:r>
            <a:r>
              <a:rPr lang="es-ES" altLang="es-AR" dirty="0" err="1">
                <a:latin typeface="Courier New" panose="02070309020205020404" pitchFamily="49" charset="0"/>
              </a:rPr>
              <a:t>maestro,min</a:t>
            </a:r>
            <a:r>
              <a:rPr lang="es-ES" altLang="es-AR"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minimo</a:t>
            </a:r>
            <a:r>
              <a:rPr lang="es-ES" altLang="es-AR" dirty="0">
                <a:latin typeface="Courier New" panose="02070309020205020404" pitchFamily="49" charset="0"/>
              </a:rPr>
              <a:t>(regd1,regd2,regd3,min);</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end</a:t>
            </a:r>
            <a:r>
              <a:rPr lang="es-ES" altLang="es-AR"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close</a:t>
            </a:r>
            <a:r>
              <a:rPr lang="es-ES" altLang="es-AR" dirty="0">
                <a:latin typeface="Courier New" panose="02070309020205020404" pitchFamily="49" charset="0"/>
              </a:rPr>
              <a:t> (maestro);</a:t>
            </a:r>
          </a:p>
          <a:p>
            <a:pPr>
              <a:lnSpc>
                <a:spcPct val="120000"/>
              </a:lnSpc>
              <a:spcBef>
                <a:spcPts val="0"/>
              </a:spcBef>
              <a:buFont typeface="Wingdings" panose="05000000000000000000" pitchFamily="2" charset="2"/>
              <a:buNone/>
            </a:pPr>
            <a:endParaRPr lang="es-ES" altLang="es-AR"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dirty="0" err="1" smtClean="0">
                <a:latin typeface="Courier New" panose="02070309020205020404" pitchFamily="49" charset="0"/>
              </a:rPr>
              <a:t>end</a:t>
            </a:r>
            <a:r>
              <a:rPr lang="es-ES" altLang="es-AR" dirty="0" smtClean="0">
                <a:latin typeface="Courier New" panose="02070309020205020404" pitchFamily="49" charset="0"/>
              </a:rPr>
              <a:t>.</a:t>
            </a:r>
            <a:endParaRPr lang="es-ES" altLang="es-AR" dirty="0">
              <a:latin typeface="Courier New" panose="02070309020205020404" pitchFamily="49" charset="0"/>
            </a:endParaRPr>
          </a:p>
        </p:txBody>
      </p:sp>
      <p:sp>
        <p:nvSpPr>
          <p:cNvPr id="5" name="Marcador de fecha 4"/>
          <p:cNvSpPr>
            <a:spLocks noGrp="1"/>
          </p:cNvSpPr>
          <p:nvPr>
            <p:ph type="dt" sz="half" idx="10"/>
          </p:nvPr>
        </p:nvSpPr>
        <p:spPr/>
        <p:txBody>
          <a:bodyPr/>
          <a:lstStyle/>
          <a:p>
            <a:r>
              <a:rPr lang="es-AR" altLang="es-AR" smtClean="0"/>
              <a:t>UNLP - Facultad de Informática</a:t>
            </a:r>
            <a:endParaRPr lang="es-ES" altLang="es-AR"/>
          </a:p>
        </p:txBody>
      </p:sp>
      <p:sp>
        <p:nvSpPr>
          <p:cNvPr id="6" name="Marcador de pie de página 5"/>
          <p:cNvSpPr>
            <a:spLocks noGrp="1"/>
          </p:cNvSpPr>
          <p:nvPr>
            <p:ph type="ftr" sz="quarter" idx="11"/>
          </p:nvPr>
        </p:nvSpPr>
        <p:spPr/>
        <p:txBody>
          <a:bodyPr/>
          <a:lstStyle/>
          <a:p>
            <a:r>
              <a:rPr lang="es-ES" altLang="es-AR" smtClean="0"/>
              <a:t>FOD - Clase 2</a:t>
            </a:r>
            <a:endParaRPr lang="es-ES" altLang="es-AR"/>
          </a:p>
        </p:txBody>
      </p:sp>
      <p:sp>
        <p:nvSpPr>
          <p:cNvPr id="7" name="Marcador de número de diapositiva 6"/>
          <p:cNvSpPr>
            <a:spLocks noGrp="1"/>
          </p:cNvSpPr>
          <p:nvPr>
            <p:ph type="sldNum" sz="quarter" idx="12"/>
          </p:nvPr>
        </p:nvSpPr>
        <p:spPr/>
        <p:txBody>
          <a:bodyPr/>
          <a:lstStyle/>
          <a:p>
            <a:fld id="{F3E6B531-D18E-4CCA-AA24-70AEBEEA19BD}" type="slidenum">
              <a:rPr lang="es-ES" altLang="es-AR" smtClean="0"/>
              <a:pPr/>
              <a:t>18</a:t>
            </a:fld>
            <a:endParaRPr lang="es-ES" altLang="es-AR"/>
          </a:p>
        </p:txBody>
      </p:sp>
    </p:spTree>
    <p:extLst>
      <p:ext uri="{BB962C8B-B14F-4D97-AF65-F5344CB8AC3E}">
        <p14:creationId xmlns:p14="http://schemas.microsoft.com/office/powerpoint/2010/main" val="11591773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lstStyle/>
          <a:p>
            <a:r>
              <a:rPr lang="es-ES_tradnl" altLang="es-AR" dirty="0" smtClean="0"/>
              <a:t>Archivos – </a:t>
            </a:r>
            <a:r>
              <a:rPr lang="es-ES_tradnl" altLang="es-AR" dirty="0" err="1" smtClean="0"/>
              <a:t>Ej</a:t>
            </a:r>
            <a:r>
              <a:rPr lang="es-ES_tradnl" altLang="es-AR" dirty="0" smtClean="0"/>
              <a:t> 10: </a:t>
            </a:r>
            <a:r>
              <a:rPr lang="es-ES_tradnl" altLang="es-AR" dirty="0" err="1" smtClean="0"/>
              <a:t>Merge</a:t>
            </a:r>
            <a:r>
              <a:rPr lang="es-ES_tradnl" altLang="es-AR" dirty="0" smtClean="0"/>
              <a:t> 3 archivos con repetición</a:t>
            </a:r>
            <a:endParaRPr lang="es-ES" altLang="es-AR" dirty="0"/>
          </a:p>
        </p:txBody>
      </p:sp>
      <p:sp>
        <p:nvSpPr>
          <p:cNvPr id="710660" name="Rectangle 4"/>
          <p:cNvSpPr>
            <a:spLocks noGrp="1" noChangeArrowheads="1"/>
          </p:cNvSpPr>
          <p:nvPr>
            <p:ph idx="1"/>
          </p:nvPr>
        </p:nvSpPr>
        <p:spPr>
          <a:xfrm>
            <a:off x="2589212" y="2133600"/>
            <a:ext cx="8915400" cy="1562637"/>
          </a:xfrm>
        </p:spPr>
        <p:txBody>
          <a:bodyPr>
            <a:normAutofit fontScale="92500" lnSpcReduction="20000"/>
          </a:bodyPr>
          <a:lstStyle/>
          <a:p>
            <a:pPr>
              <a:lnSpc>
                <a:spcPct val="80000"/>
              </a:lnSpc>
            </a:pPr>
            <a:r>
              <a:rPr lang="es-ES_tradnl" altLang="es-AR" sz="2500" dirty="0"/>
              <a:t>Los vendedores de cierto comercio asientan las ventas </a:t>
            </a:r>
            <a:r>
              <a:rPr lang="es-ES_tradnl" altLang="es-AR" sz="2500" dirty="0" smtClean="0"/>
              <a:t>realizadas ….. </a:t>
            </a:r>
            <a:endParaRPr lang="es-ES_tradnl" altLang="es-AR" sz="2500" dirty="0"/>
          </a:p>
          <a:p>
            <a:pPr>
              <a:lnSpc>
                <a:spcPct val="80000"/>
              </a:lnSpc>
            </a:pPr>
            <a:r>
              <a:rPr lang="es-ES_tradnl" altLang="es-AR" sz="2500" dirty="0"/>
              <a:t>Precondiciones</a:t>
            </a:r>
          </a:p>
          <a:p>
            <a:pPr lvl="1">
              <a:lnSpc>
                <a:spcPct val="80000"/>
              </a:lnSpc>
            </a:pPr>
            <a:r>
              <a:rPr lang="es-ES_tradnl" altLang="es-AR" sz="2400" dirty="0"/>
              <a:t>Similar al anterior</a:t>
            </a:r>
          </a:p>
          <a:p>
            <a:pPr lvl="1">
              <a:lnSpc>
                <a:spcPct val="80000"/>
              </a:lnSpc>
            </a:pPr>
            <a:r>
              <a:rPr lang="es-ES_tradnl" altLang="es-AR" sz="2400" dirty="0"/>
              <a:t>Cada vendedor puede realizar varias ventas diarias</a:t>
            </a:r>
            <a:endParaRPr lang="es-ES" altLang="es-AR" sz="2400" dirty="0"/>
          </a:p>
          <a:p>
            <a:pPr marL="0" indent="0">
              <a:buNone/>
            </a:pPr>
            <a:endParaRPr lang="es-ES" altLang="es-AR" dirty="0"/>
          </a:p>
        </p:txBody>
      </p:sp>
      <p:sp>
        <p:nvSpPr>
          <p:cNvPr id="5" name="Marcador de fecha 4"/>
          <p:cNvSpPr>
            <a:spLocks noGrp="1"/>
          </p:cNvSpPr>
          <p:nvPr>
            <p:ph type="dt" sz="half" idx="10"/>
          </p:nvPr>
        </p:nvSpPr>
        <p:spPr/>
        <p:txBody>
          <a:bodyPr/>
          <a:lstStyle/>
          <a:p>
            <a:r>
              <a:rPr lang="es-AR" altLang="es-AR" smtClean="0"/>
              <a:t>UNLP - Facultad de Informática</a:t>
            </a:r>
            <a:endParaRPr lang="es-ES" altLang="es-AR"/>
          </a:p>
        </p:txBody>
      </p:sp>
      <p:sp>
        <p:nvSpPr>
          <p:cNvPr id="6" name="Marcador de pie de página 5"/>
          <p:cNvSpPr>
            <a:spLocks noGrp="1"/>
          </p:cNvSpPr>
          <p:nvPr>
            <p:ph type="ftr" sz="quarter" idx="11"/>
          </p:nvPr>
        </p:nvSpPr>
        <p:spPr/>
        <p:txBody>
          <a:bodyPr/>
          <a:lstStyle/>
          <a:p>
            <a:r>
              <a:rPr lang="es-ES" altLang="es-AR" smtClean="0"/>
              <a:t>FOD - Clase 2</a:t>
            </a:r>
            <a:endParaRPr lang="es-ES" altLang="es-AR"/>
          </a:p>
        </p:txBody>
      </p:sp>
      <p:sp>
        <p:nvSpPr>
          <p:cNvPr id="7" name="Marcador de número de diapositiva 6"/>
          <p:cNvSpPr>
            <a:spLocks noGrp="1"/>
          </p:cNvSpPr>
          <p:nvPr>
            <p:ph type="sldNum" sz="quarter" idx="12"/>
          </p:nvPr>
        </p:nvSpPr>
        <p:spPr/>
        <p:txBody>
          <a:bodyPr/>
          <a:lstStyle/>
          <a:p>
            <a:fld id="{645C2466-730A-4A06-A595-DF1D0F572B4B}" type="slidenum">
              <a:rPr lang="es-ES" altLang="es-AR" smtClean="0"/>
              <a:pPr/>
              <a:t>19</a:t>
            </a:fld>
            <a:endParaRPr lang="es-ES" altLang="es-AR"/>
          </a:p>
        </p:txBody>
      </p:sp>
      <p:sp>
        <p:nvSpPr>
          <p:cNvPr id="710661" name="Rectangle 5"/>
          <p:cNvSpPr>
            <a:spLocks noGrp="1" noChangeArrowheads="1"/>
          </p:cNvSpPr>
          <p:nvPr>
            <p:ph type="body" sz="half" idx="4294967295"/>
          </p:nvPr>
        </p:nvSpPr>
        <p:spPr>
          <a:xfrm>
            <a:off x="7440613" y="1905000"/>
            <a:ext cx="4751387" cy="4114800"/>
          </a:xfrm>
        </p:spPr>
        <p:txBody>
          <a:bodyPr>
            <a:normAutofit/>
          </a:bodyPr>
          <a:lstStyle/>
          <a:p>
            <a:pPr>
              <a:lnSpc>
                <a:spcPct val="80000"/>
              </a:lnSpc>
              <a:buFont typeface="Wingdings" panose="05000000000000000000" pitchFamily="2" charset="2"/>
              <a:buNone/>
            </a:pPr>
            <a:endParaRPr lang="es-ES" altLang="es-AR" sz="1500" dirty="0">
              <a:latin typeface="Courier New" panose="02070309020205020404" pitchFamily="49" charset="0"/>
            </a:endParaRPr>
          </a:p>
          <a:p>
            <a:pPr>
              <a:lnSpc>
                <a:spcPct val="80000"/>
              </a:lnSpc>
            </a:pPr>
            <a:endParaRPr lang="es-ES" altLang="es-AR" sz="1500" dirty="0"/>
          </a:p>
        </p:txBody>
      </p:sp>
      <p:sp>
        <p:nvSpPr>
          <p:cNvPr id="20" name="Rectángulo 19"/>
          <p:cNvSpPr/>
          <p:nvPr/>
        </p:nvSpPr>
        <p:spPr>
          <a:xfrm>
            <a:off x="1619184" y="3696237"/>
            <a:ext cx="6096000" cy="3215496"/>
          </a:xfrm>
          <a:prstGeom prst="rect">
            <a:avLst/>
          </a:prstGeom>
        </p:spPr>
        <p:txBody>
          <a:bodyPr>
            <a:spAutoFit/>
          </a:bodyPr>
          <a:lstStyle/>
          <a:p>
            <a:pPr>
              <a:lnSpc>
                <a:spcPct val="70000"/>
              </a:lnSpc>
              <a:buFont typeface="Wingdings" panose="05000000000000000000" pitchFamily="2" charset="2"/>
              <a:buNone/>
            </a:pPr>
            <a:r>
              <a:rPr lang="es-ES" altLang="es-AR" dirty="0" err="1">
                <a:latin typeface="Courier New" panose="02070309020205020404" pitchFamily="49" charset="0"/>
              </a:rPr>
              <a:t>program</a:t>
            </a:r>
            <a:r>
              <a:rPr lang="es-ES" altLang="es-AR" dirty="0">
                <a:latin typeface="Courier New" panose="02070309020205020404" pitchFamily="49" charset="0"/>
              </a:rPr>
              <a:t> </a:t>
            </a:r>
            <a:r>
              <a:rPr lang="es-ES" altLang="es-AR" dirty="0" err="1">
                <a:latin typeface="Courier New" panose="02070309020205020404" pitchFamily="49" charset="0"/>
              </a:rPr>
              <a:t>union_de_archivos_II</a:t>
            </a:r>
            <a:r>
              <a:rPr lang="es-ES" altLang="es-AR" dirty="0">
                <a:latin typeface="Courier New" panose="02070309020205020404" pitchFamily="49" charset="0"/>
              </a:rPr>
              <a:t>;</a:t>
            </a:r>
          </a:p>
          <a:p>
            <a:pPr>
              <a:lnSpc>
                <a:spcPct val="70000"/>
              </a:lnSpc>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const</a:t>
            </a:r>
            <a:r>
              <a:rPr lang="es-ES" altLang="es-AR" dirty="0">
                <a:latin typeface="Courier New" panose="02070309020205020404" pitchFamily="49" charset="0"/>
              </a:rPr>
              <a:t> </a:t>
            </a:r>
            <a:r>
              <a:rPr lang="es-ES" altLang="es-AR" dirty="0" err="1">
                <a:latin typeface="Courier New" panose="02070309020205020404" pitchFamily="49" charset="0"/>
              </a:rPr>
              <a:t>valoralto</a:t>
            </a:r>
            <a:r>
              <a:rPr lang="es-ES" altLang="es-AR" dirty="0">
                <a:latin typeface="Courier New" panose="02070309020205020404" pitchFamily="49" charset="0"/>
              </a:rPr>
              <a:t> = '9999';</a:t>
            </a:r>
          </a:p>
          <a:p>
            <a:pPr>
              <a:lnSpc>
                <a:spcPct val="70000"/>
              </a:lnSpc>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type</a:t>
            </a:r>
            <a:r>
              <a:rPr lang="es-ES" altLang="es-AR" dirty="0">
                <a:latin typeface="Courier New" panose="02070309020205020404" pitchFamily="49" charset="0"/>
              </a:rPr>
              <a:t> str4 = </a:t>
            </a:r>
            <a:r>
              <a:rPr lang="es-ES" altLang="es-AR" dirty="0" err="1">
                <a:latin typeface="Courier New" panose="02070309020205020404" pitchFamily="49" charset="0"/>
              </a:rPr>
              <a:t>string</a:t>
            </a:r>
            <a:r>
              <a:rPr lang="es-ES" altLang="es-AR" dirty="0">
                <a:latin typeface="Courier New" panose="02070309020205020404" pitchFamily="49" charset="0"/>
              </a:rPr>
              <a:t>[4];</a:t>
            </a:r>
          </a:p>
          <a:p>
            <a:pPr>
              <a:lnSpc>
                <a:spcPct val="70000"/>
              </a:lnSpc>
              <a:buFont typeface="Wingdings" panose="05000000000000000000" pitchFamily="2" charset="2"/>
              <a:buNone/>
            </a:pPr>
            <a:r>
              <a:rPr lang="es-ES" altLang="es-AR" dirty="0">
                <a:latin typeface="Courier New" panose="02070309020205020404" pitchFamily="49" charset="0"/>
              </a:rPr>
              <a:t>       str10 = </a:t>
            </a:r>
            <a:r>
              <a:rPr lang="es-ES" altLang="es-AR" dirty="0" err="1">
                <a:latin typeface="Courier New" panose="02070309020205020404" pitchFamily="49" charset="0"/>
              </a:rPr>
              <a:t>string</a:t>
            </a:r>
            <a:r>
              <a:rPr lang="es-ES" altLang="es-AR" dirty="0">
                <a:latin typeface="Courier New" panose="02070309020205020404" pitchFamily="49" charset="0"/>
              </a:rPr>
              <a:t>[10];</a:t>
            </a:r>
          </a:p>
          <a:p>
            <a:pPr>
              <a:lnSpc>
                <a:spcPct val="70000"/>
              </a:lnSpc>
              <a:buFont typeface="Wingdings" panose="05000000000000000000" pitchFamily="2" charset="2"/>
              <a:buNone/>
            </a:pPr>
            <a:r>
              <a:rPr lang="es-ES" altLang="es-AR" dirty="0">
                <a:latin typeface="Courier New" panose="02070309020205020404" pitchFamily="49" charset="0"/>
              </a:rPr>
              <a:t>       vendedor = record</a:t>
            </a:r>
          </a:p>
          <a:p>
            <a:pPr>
              <a:lnSpc>
                <a:spcPct val="70000"/>
              </a:lnSpc>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cod</a:t>
            </a:r>
            <a:r>
              <a:rPr lang="es-ES" altLang="es-AR" dirty="0">
                <a:latin typeface="Courier New" panose="02070309020205020404" pitchFamily="49" charset="0"/>
              </a:rPr>
              <a:t>: str4;               </a:t>
            </a:r>
          </a:p>
          <a:p>
            <a:pPr>
              <a:lnSpc>
                <a:spcPct val="70000"/>
              </a:lnSpc>
              <a:buFont typeface="Wingdings" panose="05000000000000000000" pitchFamily="2" charset="2"/>
              <a:buNone/>
            </a:pPr>
            <a:r>
              <a:rPr lang="es-ES" altLang="es-AR" dirty="0">
                <a:latin typeface="Courier New" panose="02070309020205020404" pitchFamily="49" charset="0"/>
              </a:rPr>
              <a:t>         producto: str10;         </a:t>
            </a:r>
          </a:p>
          <a:p>
            <a:pPr>
              <a:lnSpc>
                <a:spcPct val="70000"/>
              </a:lnSpc>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montoVenta</a:t>
            </a:r>
            <a:r>
              <a:rPr lang="es-ES" altLang="es-AR" dirty="0">
                <a:latin typeface="Courier New" panose="02070309020205020404" pitchFamily="49" charset="0"/>
              </a:rPr>
              <a:t>: real;        </a:t>
            </a:r>
          </a:p>
          <a:p>
            <a:pPr>
              <a:lnSpc>
                <a:spcPct val="70000"/>
              </a:lnSpc>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end</a:t>
            </a:r>
            <a:r>
              <a:rPr lang="es-ES" altLang="es-AR" dirty="0">
                <a:latin typeface="Courier New" panose="02070309020205020404" pitchFamily="49" charset="0"/>
              </a:rPr>
              <a:t>;</a:t>
            </a:r>
          </a:p>
          <a:p>
            <a:pPr>
              <a:lnSpc>
                <a:spcPct val="70000"/>
              </a:lnSpc>
              <a:buFont typeface="Wingdings" panose="05000000000000000000" pitchFamily="2" charset="2"/>
              <a:buNone/>
            </a:pPr>
            <a:r>
              <a:rPr lang="es-ES" altLang="es-AR" dirty="0">
                <a:latin typeface="Courier New" panose="02070309020205020404" pitchFamily="49" charset="0"/>
              </a:rPr>
              <a:t>       ventas = record</a:t>
            </a:r>
          </a:p>
          <a:p>
            <a:pPr>
              <a:lnSpc>
                <a:spcPct val="70000"/>
              </a:lnSpc>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cod</a:t>
            </a:r>
            <a:r>
              <a:rPr lang="es-ES" altLang="es-AR" dirty="0">
                <a:latin typeface="Courier New" panose="02070309020205020404" pitchFamily="49" charset="0"/>
              </a:rPr>
              <a:t>: str4;                </a:t>
            </a:r>
          </a:p>
          <a:p>
            <a:pPr>
              <a:lnSpc>
                <a:spcPct val="70000"/>
              </a:lnSpc>
              <a:buFont typeface="Wingdings" panose="05000000000000000000" pitchFamily="2" charset="2"/>
              <a:buNone/>
            </a:pPr>
            <a:r>
              <a:rPr lang="es-ES" altLang="es-AR" dirty="0">
                <a:latin typeface="Courier New" panose="02070309020205020404" pitchFamily="49" charset="0"/>
              </a:rPr>
              <a:t>         total: real;              </a:t>
            </a:r>
          </a:p>
          <a:p>
            <a:pPr>
              <a:lnSpc>
                <a:spcPct val="70000"/>
              </a:lnSpc>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end</a:t>
            </a:r>
            <a:r>
              <a:rPr lang="es-ES" altLang="es-AR" dirty="0">
                <a:latin typeface="Courier New" panose="02070309020205020404" pitchFamily="49" charset="0"/>
              </a:rPr>
              <a:t>;</a:t>
            </a:r>
          </a:p>
          <a:p>
            <a:pPr>
              <a:lnSpc>
                <a:spcPct val="70000"/>
              </a:lnSpc>
              <a:buFont typeface="Wingdings" panose="05000000000000000000" pitchFamily="2" charset="2"/>
              <a:buNone/>
            </a:pPr>
            <a:r>
              <a:rPr lang="es-ES" altLang="es-AR" dirty="0">
                <a:latin typeface="Courier New" panose="02070309020205020404" pitchFamily="49" charset="0"/>
              </a:rPr>
              <a:t>       detalle = file of vendedor; </a:t>
            </a:r>
          </a:p>
          <a:p>
            <a:pPr>
              <a:lnSpc>
                <a:spcPct val="70000"/>
              </a:lnSpc>
              <a:buFont typeface="Wingdings" panose="05000000000000000000" pitchFamily="2" charset="2"/>
              <a:buNone/>
            </a:pPr>
            <a:r>
              <a:rPr lang="es-ES" altLang="es-AR" dirty="0">
                <a:latin typeface="Courier New" panose="02070309020205020404" pitchFamily="49" charset="0"/>
              </a:rPr>
              <a:t>       maestro = file of ventas;   </a:t>
            </a:r>
          </a:p>
          <a:p>
            <a:pPr>
              <a:lnSpc>
                <a:spcPct val="70000"/>
              </a:lnSpc>
              <a:buFont typeface="Wingdings" panose="05000000000000000000" pitchFamily="2" charset="2"/>
              <a:buNone/>
            </a:pPr>
            <a:r>
              <a:rPr lang="es-ES" altLang="es-AR" dirty="0">
                <a:latin typeface="Courier New" panose="02070309020205020404" pitchFamily="49" charset="0"/>
              </a:rPr>
              <a:t>  </a:t>
            </a:r>
          </a:p>
        </p:txBody>
      </p:sp>
      <p:sp>
        <p:nvSpPr>
          <p:cNvPr id="21" name="Rectángulo 20"/>
          <p:cNvSpPr/>
          <p:nvPr/>
        </p:nvSpPr>
        <p:spPr>
          <a:xfrm>
            <a:off x="6561898" y="3924837"/>
            <a:ext cx="6096000" cy="1061829"/>
          </a:xfrm>
          <a:prstGeom prst="rect">
            <a:avLst/>
          </a:prstGeom>
        </p:spPr>
        <p:txBody>
          <a:bodyPr>
            <a:spAutoFit/>
          </a:bodyPr>
          <a:lstStyle/>
          <a:p>
            <a:pPr>
              <a:lnSpc>
                <a:spcPct val="70000"/>
              </a:lnSpc>
              <a:buFont typeface="Wingdings" panose="05000000000000000000" pitchFamily="2" charset="2"/>
              <a:buNone/>
            </a:pPr>
            <a:r>
              <a:rPr lang="es-ES" altLang="es-AR" dirty="0" err="1">
                <a:latin typeface="Courier New" panose="02070309020205020404" pitchFamily="49" charset="0"/>
              </a:rPr>
              <a:t>var</a:t>
            </a:r>
            <a:r>
              <a:rPr lang="es-ES" altLang="es-AR" dirty="0">
                <a:latin typeface="Courier New" panose="02070309020205020404" pitchFamily="49" charset="0"/>
              </a:rPr>
              <a:t> min, regd1, regd2, regd3: vendedor;</a:t>
            </a:r>
          </a:p>
          <a:p>
            <a:pPr>
              <a:lnSpc>
                <a:spcPct val="70000"/>
              </a:lnSpc>
              <a:buFont typeface="Wingdings" panose="05000000000000000000" pitchFamily="2" charset="2"/>
              <a:buNone/>
            </a:pPr>
            <a:r>
              <a:rPr lang="es-ES" altLang="es-AR" dirty="0">
                <a:latin typeface="Courier New" panose="02070309020205020404" pitchFamily="49" charset="0"/>
              </a:rPr>
              <a:t>      det1, det2, det3: detalle;</a:t>
            </a:r>
          </a:p>
          <a:p>
            <a:pPr>
              <a:lnSpc>
                <a:spcPct val="70000"/>
              </a:lnSpc>
              <a:buFont typeface="Wingdings" panose="05000000000000000000" pitchFamily="2" charset="2"/>
              <a:buNone/>
            </a:pPr>
            <a:r>
              <a:rPr lang="es-ES" altLang="es-AR" dirty="0">
                <a:latin typeface="Courier New" panose="02070309020205020404" pitchFamily="49" charset="0"/>
              </a:rPr>
              <a:t>      mae1: maestro;</a:t>
            </a:r>
          </a:p>
          <a:p>
            <a:pPr>
              <a:lnSpc>
                <a:spcPct val="70000"/>
              </a:lnSpc>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regm</a:t>
            </a:r>
            <a:r>
              <a:rPr lang="es-ES" altLang="es-AR" dirty="0">
                <a:latin typeface="Courier New" panose="02070309020205020404" pitchFamily="49" charset="0"/>
              </a:rPr>
              <a:t>: ventas;</a:t>
            </a:r>
          </a:p>
          <a:p>
            <a:pPr>
              <a:lnSpc>
                <a:spcPct val="70000"/>
              </a:lnSpc>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aux</a:t>
            </a:r>
            <a:r>
              <a:rPr lang="es-ES" altLang="es-AR" dirty="0">
                <a:latin typeface="Courier New" panose="02070309020205020404" pitchFamily="49" charset="0"/>
              </a:rPr>
              <a:t>: str4;</a:t>
            </a:r>
          </a:p>
        </p:txBody>
      </p:sp>
    </p:spTree>
    <p:extLst>
      <p:ext uri="{BB962C8B-B14F-4D97-AF65-F5344CB8AC3E}">
        <p14:creationId xmlns:p14="http://schemas.microsoft.com/office/powerpoint/2010/main" val="2172552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AR" smtClean="0"/>
              <a:t>Agenda</a:t>
            </a:r>
            <a:endParaRPr lang="es-AR" dirty="0"/>
          </a:p>
        </p:txBody>
      </p:sp>
      <p:graphicFrame>
        <p:nvGraphicFramePr>
          <p:cNvPr id="9" name="Marcador de contenido 8"/>
          <p:cNvGraphicFramePr>
            <a:graphicFrameLocks noGrp="1"/>
          </p:cNvGraphicFramePr>
          <p:nvPr>
            <p:ph idx="1"/>
            <p:extLst>
              <p:ext uri="{D42A27DB-BD31-4B8C-83A1-F6EECF244321}">
                <p14:modId xmlns:p14="http://schemas.microsoft.com/office/powerpoint/2010/main" val="3733314596"/>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Marcador de fecha 3"/>
          <p:cNvSpPr>
            <a:spLocks noGrp="1"/>
          </p:cNvSpPr>
          <p:nvPr>
            <p:ph type="dt" sz="half" idx="10"/>
          </p:nvPr>
        </p:nvSpPr>
        <p:spPr/>
        <p:txBody>
          <a:bodyPr/>
          <a:lstStyle/>
          <a:p>
            <a:r>
              <a:rPr lang="es-AR" smtClean="0"/>
              <a:t>UNLP - Facultad de Informática</a:t>
            </a:r>
            <a:endParaRPr lang="es-AR"/>
          </a:p>
        </p:txBody>
      </p:sp>
      <p:sp>
        <p:nvSpPr>
          <p:cNvPr id="5" name="Marcador de pie de página 4"/>
          <p:cNvSpPr>
            <a:spLocks noGrp="1"/>
          </p:cNvSpPr>
          <p:nvPr>
            <p:ph type="ftr" sz="quarter" idx="11"/>
          </p:nvPr>
        </p:nvSpPr>
        <p:spPr/>
        <p:txBody>
          <a:bodyPr/>
          <a:lstStyle/>
          <a:p>
            <a:r>
              <a:rPr lang="es-AR" dirty="0" smtClean="0"/>
              <a:t>FOD - Clase 2</a:t>
            </a:r>
            <a:endParaRPr lang="es-AR" dirty="0"/>
          </a:p>
        </p:txBody>
      </p:sp>
      <p:sp>
        <p:nvSpPr>
          <p:cNvPr id="6" name="Marcador de número de diapositiva 5"/>
          <p:cNvSpPr>
            <a:spLocks noGrp="1"/>
          </p:cNvSpPr>
          <p:nvPr>
            <p:ph type="sldNum" sz="quarter" idx="12"/>
          </p:nvPr>
        </p:nvSpPr>
        <p:spPr/>
        <p:txBody>
          <a:bodyPr/>
          <a:lstStyle/>
          <a:p>
            <a:fld id="{7929C196-6EC7-4118-A5C6-AEB17F0475D0}" type="slidenum">
              <a:rPr lang="es-AR" smtClean="0"/>
              <a:pPr/>
              <a:t>2</a:t>
            </a:fld>
            <a:endParaRPr lang="es-AR"/>
          </a:p>
        </p:txBody>
      </p:sp>
    </p:spTree>
    <p:extLst>
      <p:ext uri="{BB962C8B-B14F-4D97-AF65-F5344CB8AC3E}">
        <p14:creationId xmlns:p14="http://schemas.microsoft.com/office/powerpoint/2010/main" val="2678382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es-ES_tradnl" altLang="es-AR" dirty="0"/>
              <a:t>Archivos – </a:t>
            </a:r>
            <a:r>
              <a:rPr lang="es-ES_tradnl" altLang="es-AR" dirty="0" err="1"/>
              <a:t>Ej</a:t>
            </a:r>
            <a:r>
              <a:rPr lang="es-ES_tradnl" altLang="es-AR" dirty="0"/>
              <a:t> 10: </a:t>
            </a:r>
            <a:r>
              <a:rPr lang="es-ES_tradnl" altLang="es-AR" dirty="0" err="1"/>
              <a:t>Merge</a:t>
            </a:r>
            <a:r>
              <a:rPr lang="es-ES_tradnl" altLang="es-AR" dirty="0"/>
              <a:t> 3 archivos con repetición</a:t>
            </a:r>
            <a:endParaRPr lang="es-ES" altLang="es-AR" dirty="0"/>
          </a:p>
        </p:txBody>
      </p:sp>
      <p:sp>
        <p:nvSpPr>
          <p:cNvPr id="2" name="Marcador de contenido 1"/>
          <p:cNvSpPr>
            <a:spLocks noGrp="1"/>
          </p:cNvSpPr>
          <p:nvPr>
            <p:ph idx="1"/>
          </p:nvPr>
        </p:nvSpPr>
        <p:spPr>
          <a:xfrm>
            <a:off x="2589212" y="1905001"/>
            <a:ext cx="8915400" cy="4225436"/>
          </a:xfrm>
        </p:spPr>
        <p:txBody>
          <a:bodyPr>
            <a:normAutofit fontScale="62500" lnSpcReduction="20000"/>
          </a:bodyPr>
          <a:lstStyle/>
          <a:p>
            <a:pPr>
              <a:lnSpc>
                <a:spcPct val="120000"/>
              </a:lnSpc>
              <a:spcBef>
                <a:spcPts val="0"/>
              </a:spcBef>
              <a:buFont typeface="Wingdings" panose="05000000000000000000" pitchFamily="2" charset="2"/>
              <a:buNone/>
            </a:pPr>
            <a:r>
              <a:rPr lang="es-ES" altLang="es-AR" dirty="0" err="1">
                <a:latin typeface="Courier New" panose="02070309020205020404" pitchFamily="49" charset="0"/>
              </a:rPr>
              <a:t>begin</a:t>
            </a:r>
            <a:endParaRPr lang="es-ES" altLang="es-AR"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assign</a:t>
            </a:r>
            <a:r>
              <a:rPr lang="es-ES" altLang="es-AR" dirty="0">
                <a:latin typeface="Courier New" panose="02070309020205020404" pitchFamily="49" charset="0"/>
              </a:rPr>
              <a:t> (det1, 'det1</a:t>
            </a:r>
            <a:r>
              <a:rPr lang="es-ES" altLang="es-AR" dirty="0" smtClean="0">
                <a:latin typeface="Courier New" panose="02070309020205020404" pitchFamily="49" charset="0"/>
              </a:rPr>
              <a:t>'); </a:t>
            </a:r>
            <a:r>
              <a:rPr lang="es-ES" altLang="es-AR" dirty="0" err="1">
                <a:latin typeface="Courier New" panose="02070309020205020404" pitchFamily="49" charset="0"/>
              </a:rPr>
              <a:t>assign</a:t>
            </a:r>
            <a:r>
              <a:rPr lang="es-ES" altLang="es-AR" dirty="0">
                <a:latin typeface="Courier New" panose="02070309020205020404" pitchFamily="49" charset="0"/>
              </a:rPr>
              <a:t> (det2, 'det2</a:t>
            </a:r>
            <a:r>
              <a:rPr lang="es-ES" altLang="es-AR" dirty="0" smtClean="0">
                <a:latin typeface="Courier New" panose="02070309020205020404" pitchFamily="49" charset="0"/>
              </a:rPr>
              <a:t>'); </a:t>
            </a:r>
            <a:r>
              <a:rPr lang="es-ES" altLang="es-AR" dirty="0" err="1">
                <a:latin typeface="Courier New" panose="02070309020205020404" pitchFamily="49" charset="0"/>
              </a:rPr>
              <a:t>assign</a:t>
            </a:r>
            <a:r>
              <a:rPr lang="es-ES" altLang="es-AR" dirty="0">
                <a:latin typeface="Courier New" panose="02070309020205020404" pitchFamily="49" charset="0"/>
              </a:rPr>
              <a:t> (det3, 'det3</a:t>
            </a:r>
            <a:r>
              <a:rPr lang="es-ES" altLang="es-AR" dirty="0" smtClean="0">
                <a:latin typeface="Courier New" panose="02070309020205020404" pitchFamily="49" charset="0"/>
              </a:rPr>
              <a:t>'); </a:t>
            </a:r>
            <a:r>
              <a:rPr lang="es-ES" altLang="es-AR" dirty="0" err="1" smtClean="0">
                <a:latin typeface="Courier New" panose="02070309020205020404" pitchFamily="49" charset="0"/>
              </a:rPr>
              <a:t>assign</a:t>
            </a:r>
            <a:r>
              <a:rPr lang="es-ES" altLang="es-AR" dirty="0" smtClean="0">
                <a:latin typeface="Courier New" panose="02070309020205020404" pitchFamily="49" charset="0"/>
              </a:rPr>
              <a:t> </a:t>
            </a:r>
            <a:r>
              <a:rPr lang="es-ES" altLang="es-AR" dirty="0">
                <a:latin typeface="Courier New" panose="02070309020205020404" pitchFamily="49" charset="0"/>
              </a:rPr>
              <a:t>(mae1, 'maestro</a:t>
            </a:r>
            <a:r>
              <a:rPr lang="es-ES" altLang="es-AR" dirty="0" smtClean="0">
                <a:latin typeface="Courier New" panose="02070309020205020404" pitchFamily="49" charset="0"/>
              </a:rPr>
              <a:t>');</a:t>
            </a:r>
            <a:endParaRPr lang="es-ES" altLang="es-AR"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reset</a:t>
            </a:r>
            <a:r>
              <a:rPr lang="es-ES" altLang="es-AR" dirty="0">
                <a:latin typeface="Courier New" panose="02070309020205020404" pitchFamily="49" charset="0"/>
              </a:rPr>
              <a:t> (det1</a:t>
            </a:r>
            <a:r>
              <a:rPr lang="es-ES" altLang="es-AR" dirty="0" smtClean="0">
                <a:latin typeface="Courier New" panose="02070309020205020404" pitchFamily="49" charset="0"/>
              </a:rPr>
              <a:t>);    </a:t>
            </a:r>
            <a:r>
              <a:rPr lang="es-ES" altLang="es-AR" dirty="0" err="1">
                <a:latin typeface="Courier New" panose="02070309020205020404" pitchFamily="49" charset="0"/>
              </a:rPr>
              <a:t>reset</a:t>
            </a:r>
            <a:r>
              <a:rPr lang="es-ES" altLang="es-AR" dirty="0">
                <a:latin typeface="Courier New" panose="02070309020205020404" pitchFamily="49" charset="0"/>
              </a:rPr>
              <a:t> (det2</a:t>
            </a:r>
            <a:r>
              <a:rPr lang="es-ES" altLang="es-AR" dirty="0" smtClean="0">
                <a:latin typeface="Courier New" panose="02070309020205020404" pitchFamily="49" charset="0"/>
              </a:rPr>
              <a:t>);     </a:t>
            </a:r>
            <a:r>
              <a:rPr lang="es-ES" altLang="es-AR" dirty="0" err="1">
                <a:latin typeface="Courier New" panose="02070309020205020404" pitchFamily="49" charset="0"/>
              </a:rPr>
              <a:t>reset</a:t>
            </a:r>
            <a:r>
              <a:rPr lang="es-ES" altLang="es-AR" dirty="0">
                <a:latin typeface="Courier New" panose="02070309020205020404" pitchFamily="49" charset="0"/>
              </a:rPr>
              <a:t> (det3);</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rewrite</a:t>
            </a:r>
            <a:r>
              <a:rPr lang="es-ES" altLang="es-AR" dirty="0">
                <a:latin typeface="Courier New" panose="02070309020205020404" pitchFamily="49" charset="0"/>
              </a:rPr>
              <a:t> (mae1);</a:t>
            </a:r>
          </a:p>
          <a:p>
            <a:pPr>
              <a:lnSpc>
                <a:spcPct val="120000"/>
              </a:lnSpc>
              <a:spcBef>
                <a:spcPts val="0"/>
              </a:spcBef>
              <a:buFont typeface="Wingdings" panose="05000000000000000000" pitchFamily="2" charset="2"/>
              <a:buNone/>
            </a:pPr>
            <a:r>
              <a:rPr lang="es-ES" altLang="es-AR" dirty="0" smtClean="0">
                <a:latin typeface="Courier New" panose="02070309020205020404" pitchFamily="49" charset="0"/>
              </a:rPr>
              <a:t>    </a:t>
            </a:r>
            <a:r>
              <a:rPr lang="es-ES" altLang="es-AR" dirty="0">
                <a:latin typeface="Courier New" panose="02070309020205020404" pitchFamily="49" charset="0"/>
              </a:rPr>
              <a:t>leer (det1, regd1</a:t>
            </a:r>
            <a:r>
              <a:rPr lang="es-ES" altLang="es-AR" dirty="0" smtClean="0">
                <a:latin typeface="Courier New" panose="02070309020205020404" pitchFamily="49" charset="0"/>
              </a:rPr>
              <a:t>);     </a:t>
            </a:r>
            <a:r>
              <a:rPr lang="es-ES" altLang="es-AR" dirty="0">
                <a:latin typeface="Courier New" panose="02070309020205020404" pitchFamily="49" charset="0"/>
              </a:rPr>
              <a:t>leer (det2, regd2</a:t>
            </a:r>
            <a:r>
              <a:rPr lang="es-ES" altLang="es-AR" dirty="0" smtClean="0">
                <a:latin typeface="Courier New" panose="02070309020205020404" pitchFamily="49" charset="0"/>
              </a:rPr>
              <a:t>);     </a:t>
            </a:r>
            <a:r>
              <a:rPr lang="es-ES" altLang="es-AR" dirty="0">
                <a:latin typeface="Courier New" panose="02070309020205020404" pitchFamily="49" charset="0"/>
              </a:rPr>
              <a:t>leer (det3, regd3);</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minimo</a:t>
            </a:r>
            <a:r>
              <a:rPr lang="es-ES" altLang="es-AR" dirty="0">
                <a:latin typeface="Courier New" panose="02070309020205020404" pitchFamily="49" charset="0"/>
              </a:rPr>
              <a:t> (regd1, regd2, regd3,min</a:t>
            </a:r>
            <a:r>
              <a:rPr lang="es-ES" altLang="es-AR" dirty="0" smtClean="0">
                <a:latin typeface="Courier New" panose="02070309020205020404" pitchFamily="49" charset="0"/>
              </a:rPr>
              <a:t>);</a:t>
            </a:r>
          </a:p>
          <a:p>
            <a:pPr>
              <a:lnSpc>
                <a:spcPct val="120000"/>
              </a:lnSpc>
              <a:spcBef>
                <a:spcPts val="0"/>
              </a:spcBef>
              <a:buFont typeface="Wingdings" panose="05000000000000000000" pitchFamily="2" charset="2"/>
              <a:buNone/>
            </a:pPr>
            <a:endParaRPr lang="es-ES" altLang="es-AR" dirty="0" smtClean="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dirty="0" smtClean="0">
                <a:latin typeface="Courier New" panose="02070309020205020404" pitchFamily="49" charset="0"/>
              </a:rPr>
              <a:t>    { </a:t>
            </a:r>
            <a:r>
              <a:rPr lang="es-ES" altLang="es-AR" dirty="0">
                <a:latin typeface="Courier New" panose="02070309020205020404" pitchFamily="49" charset="0"/>
              </a:rPr>
              <a:t>se procesan los archivos de detalles }</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while</a:t>
            </a:r>
            <a:r>
              <a:rPr lang="es-ES" altLang="es-AR" dirty="0">
                <a:latin typeface="Courier New" panose="02070309020205020404" pitchFamily="49" charset="0"/>
              </a:rPr>
              <a:t> (</a:t>
            </a:r>
            <a:r>
              <a:rPr lang="es-ES" altLang="es-AR" dirty="0" err="1">
                <a:latin typeface="Courier New" panose="02070309020205020404" pitchFamily="49" charset="0"/>
              </a:rPr>
              <a:t>min.cod</a:t>
            </a:r>
            <a:r>
              <a:rPr lang="es-ES" altLang="es-AR" dirty="0">
                <a:latin typeface="Courier New" panose="02070309020205020404" pitchFamily="49" charset="0"/>
              </a:rPr>
              <a:t> &lt;&gt; </a:t>
            </a:r>
            <a:r>
              <a:rPr lang="es-ES" altLang="es-AR" dirty="0" err="1">
                <a:latin typeface="Courier New" panose="02070309020205020404" pitchFamily="49" charset="0"/>
              </a:rPr>
              <a:t>valoralto</a:t>
            </a:r>
            <a:r>
              <a:rPr lang="es-ES" altLang="es-AR" dirty="0">
                <a:latin typeface="Courier New" panose="02070309020205020404" pitchFamily="49" charset="0"/>
              </a:rPr>
              <a:t>) </a:t>
            </a:r>
            <a:r>
              <a:rPr lang="es-ES" altLang="es-AR" dirty="0" smtClean="0">
                <a:latin typeface="Courier New" panose="02070309020205020404" pitchFamily="49" charset="0"/>
              </a:rPr>
              <a:t>do </a:t>
            </a:r>
            <a:r>
              <a:rPr lang="es-ES" altLang="es-AR" dirty="0" err="1" smtClean="0">
                <a:latin typeface="Courier New" panose="02070309020205020404" pitchFamily="49" charset="0"/>
              </a:rPr>
              <a:t>begin</a:t>
            </a:r>
            <a:endParaRPr lang="es-ES" altLang="es-AR"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p>
          <a:p>
            <a:pPr>
              <a:lnSpc>
                <a:spcPct val="120000"/>
              </a:lnSpc>
              <a:spcBef>
                <a:spcPts val="0"/>
              </a:spcBef>
              <a:buFont typeface="Wingdings" panose="05000000000000000000" pitchFamily="2" charset="2"/>
              <a:buNone/>
            </a:pPr>
            <a:r>
              <a:rPr lang="es-ES" altLang="es-AR" dirty="0" smtClean="0">
                <a:latin typeface="Courier New" panose="02070309020205020404" pitchFamily="49" charset="0"/>
              </a:rPr>
              <a:t>	   {</a:t>
            </a:r>
            <a:r>
              <a:rPr lang="es-ES" altLang="es-AR" dirty="0">
                <a:latin typeface="Courier New" panose="02070309020205020404" pitchFamily="49" charset="0"/>
              </a:rPr>
              <a:t>se asignan valores para registro del archivo maestro</a:t>
            </a:r>
            <a:r>
              <a:rPr lang="es-ES" altLang="es-AR" dirty="0" smtClean="0">
                <a:latin typeface="Courier New" panose="02070309020205020404" pitchFamily="49" charset="0"/>
              </a:rPr>
              <a:t>}</a:t>
            </a:r>
          </a:p>
          <a:p>
            <a:pPr>
              <a:lnSpc>
                <a:spcPct val="120000"/>
              </a:lnSpc>
              <a:spcBef>
                <a:spcPts val="0"/>
              </a:spcBef>
              <a:buFont typeface="Wingdings" panose="05000000000000000000" pitchFamily="2" charset="2"/>
              <a:buNone/>
            </a:pPr>
            <a:endParaRPr lang="es-ES" altLang="es-AR"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regm.cod</a:t>
            </a:r>
            <a:r>
              <a:rPr lang="es-ES" altLang="es-AR" dirty="0">
                <a:latin typeface="Courier New" panose="02070309020205020404" pitchFamily="49" charset="0"/>
              </a:rPr>
              <a:t> := </a:t>
            </a:r>
            <a:r>
              <a:rPr lang="es-ES" altLang="es-AR" dirty="0" err="1">
                <a:latin typeface="Courier New" panose="02070309020205020404" pitchFamily="49" charset="0"/>
              </a:rPr>
              <a:t>min.cod</a:t>
            </a:r>
            <a:r>
              <a:rPr lang="es-ES" altLang="es-AR"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regm.total</a:t>
            </a:r>
            <a:r>
              <a:rPr lang="es-ES" altLang="es-AR" dirty="0">
                <a:latin typeface="Courier New" panose="02070309020205020404" pitchFamily="49" charset="0"/>
              </a:rPr>
              <a:t> := 0;</a:t>
            </a:r>
          </a:p>
          <a:p>
            <a:pPr>
              <a:lnSpc>
                <a:spcPct val="120000"/>
              </a:lnSpc>
              <a:spcBef>
                <a:spcPts val="0"/>
              </a:spcBef>
              <a:buFont typeface="Wingdings" panose="05000000000000000000" pitchFamily="2" charset="2"/>
              <a:buNone/>
            </a:pPr>
            <a:r>
              <a:rPr lang="es-ES" altLang="es-AR" dirty="0" smtClean="0">
                <a:latin typeface="Courier New" panose="02070309020205020404" pitchFamily="49" charset="0"/>
              </a:rPr>
              <a:t>        {</a:t>
            </a:r>
            <a:r>
              <a:rPr lang="es-ES" altLang="es-AR" dirty="0">
                <a:latin typeface="Courier New" panose="02070309020205020404" pitchFamily="49" charset="0"/>
              </a:rPr>
              <a:t>se procesan todos los registros de un mismo vendedor}</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while</a:t>
            </a:r>
            <a:r>
              <a:rPr lang="es-ES" altLang="es-AR" dirty="0">
                <a:latin typeface="Courier New" panose="02070309020205020404" pitchFamily="49" charset="0"/>
              </a:rPr>
              <a:t> </a:t>
            </a:r>
            <a:r>
              <a:rPr lang="es-ES" altLang="es-AR" dirty="0" smtClean="0">
                <a:latin typeface="Courier New" panose="02070309020205020404" pitchFamily="49" charset="0"/>
              </a:rPr>
              <a:t>(</a:t>
            </a:r>
            <a:r>
              <a:rPr lang="es-ES" altLang="es-AR" dirty="0" err="1" smtClean="0">
                <a:latin typeface="Courier New" panose="02070309020205020404" pitchFamily="49" charset="0"/>
              </a:rPr>
              <a:t>regm.cod</a:t>
            </a:r>
            <a:r>
              <a:rPr lang="es-ES" altLang="es-AR" dirty="0" smtClean="0">
                <a:latin typeface="Courier New" panose="02070309020205020404" pitchFamily="49" charset="0"/>
              </a:rPr>
              <a:t> = </a:t>
            </a:r>
            <a:r>
              <a:rPr lang="es-ES" altLang="es-AR" dirty="0" err="1">
                <a:latin typeface="Courier New" panose="02070309020205020404" pitchFamily="49" charset="0"/>
              </a:rPr>
              <a:t>min.cod</a:t>
            </a:r>
            <a:r>
              <a:rPr lang="es-ES" altLang="es-AR" dirty="0">
                <a:latin typeface="Courier New" panose="02070309020205020404" pitchFamily="49" charset="0"/>
              </a:rPr>
              <a:t> ) </a:t>
            </a:r>
            <a:r>
              <a:rPr lang="es-ES" altLang="es-AR" dirty="0" smtClean="0">
                <a:latin typeface="Courier New" panose="02070309020205020404" pitchFamily="49" charset="0"/>
              </a:rPr>
              <a:t>do </a:t>
            </a:r>
            <a:r>
              <a:rPr lang="es-ES" altLang="es-AR" dirty="0" err="1" smtClean="0">
                <a:latin typeface="Courier New" panose="02070309020205020404" pitchFamily="49" charset="0"/>
              </a:rPr>
              <a:t>begin</a:t>
            </a:r>
            <a:endParaRPr lang="es-ES" altLang="es-AR"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regm.total</a:t>
            </a:r>
            <a:r>
              <a:rPr lang="es-ES" altLang="es-AR" dirty="0">
                <a:latin typeface="Courier New" panose="02070309020205020404" pitchFamily="49" charset="0"/>
              </a:rPr>
              <a:t> := </a:t>
            </a:r>
            <a:r>
              <a:rPr lang="es-ES" altLang="es-AR" dirty="0" err="1">
                <a:latin typeface="Courier New" panose="02070309020205020404" pitchFamily="49" charset="0"/>
              </a:rPr>
              <a:t>regm.total</a:t>
            </a:r>
            <a:r>
              <a:rPr lang="es-ES" altLang="es-AR" dirty="0">
                <a:latin typeface="Courier New" panose="02070309020205020404" pitchFamily="49" charset="0"/>
              </a:rPr>
              <a:t>+ </a:t>
            </a:r>
            <a:r>
              <a:rPr lang="es-ES" altLang="es-AR" dirty="0" err="1">
                <a:latin typeface="Courier New" panose="02070309020205020404" pitchFamily="49" charset="0"/>
              </a:rPr>
              <a:t>min.montoVenta</a:t>
            </a:r>
            <a:r>
              <a:rPr lang="es-ES" altLang="es-AR"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minimo</a:t>
            </a:r>
            <a:r>
              <a:rPr lang="es-ES" altLang="es-AR" dirty="0">
                <a:latin typeface="Courier New" panose="02070309020205020404" pitchFamily="49" charset="0"/>
              </a:rPr>
              <a:t> (regd1, regd2, regd3, min);</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smtClean="0">
                <a:latin typeface="Courier New" panose="02070309020205020404" pitchFamily="49" charset="0"/>
              </a:rPr>
              <a:t>end</a:t>
            </a:r>
            <a:r>
              <a:rPr lang="es-ES" altLang="es-AR" dirty="0">
                <a:latin typeface="Courier New" panose="02070309020205020404" pitchFamily="49" charset="0"/>
              </a:rPr>
              <a:t>;</a:t>
            </a:r>
          </a:p>
          <a:p>
            <a:pPr>
              <a:lnSpc>
                <a:spcPct val="120000"/>
              </a:lnSpc>
              <a:spcBef>
                <a:spcPts val="0"/>
              </a:spcBef>
              <a:buFont typeface="Wingdings" panose="05000000000000000000" pitchFamily="2" charset="2"/>
              <a:buNone/>
            </a:pPr>
            <a:endParaRPr lang="es-ES" altLang="es-AR"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smtClean="0">
                <a:latin typeface="Courier New" panose="02070309020205020404" pitchFamily="49" charset="0"/>
              </a:rPr>
              <a:t>     { </a:t>
            </a:r>
            <a:r>
              <a:rPr lang="es-ES" altLang="es-AR" dirty="0">
                <a:latin typeface="Courier New" panose="02070309020205020404" pitchFamily="49" charset="0"/>
              </a:rPr>
              <a:t>se guarda en el archivo maestro}</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write</a:t>
            </a:r>
            <a:r>
              <a:rPr lang="es-ES" altLang="es-AR" dirty="0">
                <a:latin typeface="Courier New" panose="02070309020205020404" pitchFamily="49" charset="0"/>
              </a:rPr>
              <a:t>(mae1, </a:t>
            </a:r>
            <a:r>
              <a:rPr lang="es-ES" altLang="es-AR" dirty="0" err="1">
                <a:latin typeface="Courier New" panose="02070309020205020404" pitchFamily="49" charset="0"/>
              </a:rPr>
              <a:t>regm</a:t>
            </a:r>
            <a:r>
              <a:rPr lang="es-ES" altLang="es-AR"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smtClean="0">
                <a:latin typeface="Courier New" panose="02070309020205020404" pitchFamily="49" charset="0"/>
              </a:rPr>
              <a:t>end</a:t>
            </a:r>
            <a:r>
              <a:rPr lang="es-ES" altLang="es-AR" dirty="0" smtClean="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dirty="0" err="1" smtClean="0">
                <a:latin typeface="Courier New" panose="02070309020205020404" pitchFamily="49" charset="0"/>
              </a:rPr>
              <a:t>End</a:t>
            </a:r>
            <a:r>
              <a:rPr lang="es-ES" altLang="es-AR" dirty="0">
                <a:latin typeface="Courier New" panose="02070309020205020404" pitchFamily="49" charset="0"/>
              </a:rPr>
              <a:t>;</a:t>
            </a:r>
          </a:p>
          <a:p>
            <a:pPr>
              <a:lnSpc>
                <a:spcPct val="80000"/>
              </a:lnSpc>
            </a:pPr>
            <a:endParaRPr lang="es-ES" altLang="es-AR" dirty="0">
              <a:latin typeface="Courier New" panose="02070309020205020404" pitchFamily="49" charset="0"/>
            </a:endParaRPr>
          </a:p>
          <a:p>
            <a:endParaRPr lang="es-AR" dirty="0"/>
          </a:p>
        </p:txBody>
      </p:sp>
      <p:sp>
        <p:nvSpPr>
          <p:cNvPr id="5" name="Marcador de fecha 4"/>
          <p:cNvSpPr>
            <a:spLocks noGrp="1"/>
          </p:cNvSpPr>
          <p:nvPr>
            <p:ph type="dt" sz="half" idx="10"/>
          </p:nvPr>
        </p:nvSpPr>
        <p:spPr/>
        <p:txBody>
          <a:bodyPr/>
          <a:lstStyle/>
          <a:p>
            <a:r>
              <a:rPr lang="es-AR" altLang="es-AR" smtClean="0"/>
              <a:t>UNLP - Facultad de Informática</a:t>
            </a:r>
            <a:endParaRPr lang="es-ES" altLang="es-AR"/>
          </a:p>
        </p:txBody>
      </p:sp>
      <p:sp>
        <p:nvSpPr>
          <p:cNvPr id="6" name="Marcador de pie de página 5"/>
          <p:cNvSpPr>
            <a:spLocks noGrp="1"/>
          </p:cNvSpPr>
          <p:nvPr>
            <p:ph type="ftr" sz="quarter" idx="11"/>
          </p:nvPr>
        </p:nvSpPr>
        <p:spPr/>
        <p:txBody>
          <a:bodyPr/>
          <a:lstStyle/>
          <a:p>
            <a:r>
              <a:rPr lang="es-ES" altLang="es-AR" smtClean="0"/>
              <a:t>FOD - Clase 2</a:t>
            </a:r>
            <a:endParaRPr lang="es-ES" altLang="es-AR"/>
          </a:p>
        </p:txBody>
      </p:sp>
      <p:sp>
        <p:nvSpPr>
          <p:cNvPr id="7" name="Marcador de número de diapositiva 6"/>
          <p:cNvSpPr>
            <a:spLocks noGrp="1"/>
          </p:cNvSpPr>
          <p:nvPr>
            <p:ph type="sldNum" sz="quarter" idx="12"/>
          </p:nvPr>
        </p:nvSpPr>
        <p:spPr/>
        <p:txBody>
          <a:bodyPr/>
          <a:lstStyle/>
          <a:p>
            <a:fld id="{32235107-4F5E-48CC-A0C7-34C33E439D12}" type="slidenum">
              <a:rPr lang="es-ES" altLang="es-AR"/>
              <a:pPr/>
              <a:t>20</a:t>
            </a:fld>
            <a:endParaRPr lang="es-ES" altLang="es-AR"/>
          </a:p>
        </p:txBody>
      </p:sp>
    </p:spTree>
    <p:extLst>
      <p:ext uri="{BB962C8B-B14F-4D97-AF65-F5344CB8AC3E}">
        <p14:creationId xmlns:p14="http://schemas.microsoft.com/office/powerpoint/2010/main" val="2032959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p:txBody>
          <a:bodyPr/>
          <a:lstStyle/>
          <a:p>
            <a:r>
              <a:rPr lang="es-ES_tradnl" altLang="es-AR" dirty="0"/>
              <a:t>Archivos – </a:t>
            </a:r>
            <a:r>
              <a:rPr lang="es-ES_tradnl" altLang="es-AR" dirty="0" err="1"/>
              <a:t>Ej</a:t>
            </a:r>
            <a:r>
              <a:rPr lang="es-ES_tradnl" altLang="es-AR" dirty="0"/>
              <a:t> </a:t>
            </a:r>
            <a:r>
              <a:rPr lang="es-ES_tradnl" altLang="es-AR" dirty="0" smtClean="0"/>
              <a:t>11: </a:t>
            </a:r>
            <a:r>
              <a:rPr lang="es-ES_tradnl" altLang="es-AR" dirty="0" err="1"/>
              <a:t>Merge</a:t>
            </a:r>
            <a:r>
              <a:rPr lang="es-ES_tradnl" altLang="es-AR" dirty="0"/>
              <a:t> </a:t>
            </a:r>
            <a:r>
              <a:rPr lang="es-ES_tradnl" altLang="es-AR" dirty="0" smtClean="0"/>
              <a:t>N </a:t>
            </a:r>
            <a:r>
              <a:rPr lang="es-ES_tradnl" altLang="es-AR" dirty="0"/>
              <a:t>archivos con repetición</a:t>
            </a:r>
            <a:endParaRPr lang="es-ES" altLang="es-AR" dirty="0"/>
          </a:p>
        </p:txBody>
      </p:sp>
      <p:sp>
        <p:nvSpPr>
          <p:cNvPr id="718853" name="Rectangle 5"/>
          <p:cNvSpPr>
            <a:spLocks noGrp="1" noChangeArrowheads="1"/>
          </p:cNvSpPr>
          <p:nvPr>
            <p:ph idx="1"/>
          </p:nvPr>
        </p:nvSpPr>
        <p:spPr/>
        <p:txBody>
          <a:bodyPr/>
          <a:lstStyle/>
          <a:p>
            <a:pPr>
              <a:lnSpc>
                <a:spcPct val="80000"/>
              </a:lnSpc>
              <a:buFont typeface="Wingdings" panose="05000000000000000000" pitchFamily="2" charset="2"/>
              <a:buNone/>
            </a:pPr>
            <a:endParaRPr lang="es-ES" altLang="es-AR" sz="1600" dirty="0">
              <a:latin typeface="Courier New" panose="02070309020205020404" pitchFamily="49" charset="0"/>
            </a:endParaRPr>
          </a:p>
          <a:p>
            <a:pPr>
              <a:lnSpc>
                <a:spcPct val="80000"/>
              </a:lnSpc>
            </a:pPr>
            <a:r>
              <a:rPr lang="es-ES_tradnl" altLang="es-AR" sz="2500" dirty="0"/>
              <a:t>Los vendedores de cierto comercio asientan las ventas realizadas….. </a:t>
            </a:r>
          </a:p>
          <a:p>
            <a:pPr>
              <a:lnSpc>
                <a:spcPct val="80000"/>
              </a:lnSpc>
            </a:pPr>
            <a:r>
              <a:rPr lang="es-ES_tradnl" altLang="es-AR" sz="2500" dirty="0"/>
              <a:t>Precondiciones</a:t>
            </a:r>
          </a:p>
          <a:p>
            <a:pPr lvl="1">
              <a:lnSpc>
                <a:spcPct val="80000"/>
              </a:lnSpc>
            </a:pPr>
            <a:r>
              <a:rPr lang="es-ES_tradnl" altLang="es-AR" sz="2400" dirty="0"/>
              <a:t>Similar al anterior</a:t>
            </a:r>
          </a:p>
          <a:p>
            <a:pPr lvl="1">
              <a:lnSpc>
                <a:spcPct val="80000"/>
              </a:lnSpc>
            </a:pPr>
            <a:r>
              <a:rPr lang="es-ES_tradnl" altLang="es-AR" sz="2400" dirty="0"/>
              <a:t>Cada vendedor puede realizar varias ventas diarias</a:t>
            </a:r>
          </a:p>
          <a:p>
            <a:pPr>
              <a:lnSpc>
                <a:spcPct val="80000"/>
              </a:lnSpc>
            </a:pPr>
            <a:r>
              <a:rPr lang="es-ES" altLang="es-AR" sz="2600" dirty="0" err="1"/>
              <a:t>Idem</a:t>
            </a:r>
            <a:r>
              <a:rPr lang="es-ES" altLang="es-AR" sz="2600" dirty="0"/>
              <a:t> anterior con N archivos….</a:t>
            </a:r>
            <a:endParaRPr lang="es-ES" altLang="es-AR" sz="1600" dirty="0">
              <a:latin typeface="Courier New" panose="02070309020205020404" pitchFamily="49" charset="0"/>
            </a:endParaRPr>
          </a:p>
        </p:txBody>
      </p:sp>
      <p:sp>
        <p:nvSpPr>
          <p:cNvPr id="5" name="Marcador de fecha 4"/>
          <p:cNvSpPr>
            <a:spLocks noGrp="1"/>
          </p:cNvSpPr>
          <p:nvPr>
            <p:ph type="dt" sz="half" idx="10"/>
          </p:nvPr>
        </p:nvSpPr>
        <p:spPr/>
        <p:txBody>
          <a:bodyPr/>
          <a:lstStyle/>
          <a:p>
            <a:r>
              <a:rPr lang="es-AR" altLang="es-AR" smtClean="0"/>
              <a:t>UNLP - Facultad de Informática</a:t>
            </a:r>
            <a:endParaRPr lang="es-ES" altLang="es-AR"/>
          </a:p>
        </p:txBody>
      </p:sp>
      <p:sp>
        <p:nvSpPr>
          <p:cNvPr id="6" name="Marcador de pie de página 5"/>
          <p:cNvSpPr>
            <a:spLocks noGrp="1"/>
          </p:cNvSpPr>
          <p:nvPr>
            <p:ph type="ftr" sz="quarter" idx="11"/>
          </p:nvPr>
        </p:nvSpPr>
        <p:spPr/>
        <p:txBody>
          <a:bodyPr/>
          <a:lstStyle/>
          <a:p>
            <a:r>
              <a:rPr lang="es-ES" altLang="es-AR" smtClean="0"/>
              <a:t>FOD - Clase 2</a:t>
            </a:r>
            <a:endParaRPr lang="es-ES" altLang="es-AR"/>
          </a:p>
        </p:txBody>
      </p:sp>
      <p:sp>
        <p:nvSpPr>
          <p:cNvPr id="7" name="Marcador de número de diapositiva 6"/>
          <p:cNvSpPr>
            <a:spLocks noGrp="1"/>
          </p:cNvSpPr>
          <p:nvPr>
            <p:ph type="sldNum" sz="quarter" idx="12"/>
          </p:nvPr>
        </p:nvSpPr>
        <p:spPr/>
        <p:txBody>
          <a:bodyPr/>
          <a:lstStyle/>
          <a:p>
            <a:fld id="{46AD1241-4F8E-4120-AD34-E7A0D3FFBD83}" type="slidenum">
              <a:rPr lang="es-ES" altLang="es-AR"/>
              <a:pPr/>
              <a:t>21</a:t>
            </a:fld>
            <a:endParaRPr lang="es-ES" altLang="es-AR"/>
          </a:p>
        </p:txBody>
      </p:sp>
    </p:spTree>
    <p:extLst>
      <p:ext uri="{BB962C8B-B14F-4D97-AF65-F5344CB8AC3E}">
        <p14:creationId xmlns:p14="http://schemas.microsoft.com/office/powerpoint/2010/main" val="903483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p:txBody>
          <a:bodyPr/>
          <a:lstStyle/>
          <a:p>
            <a:r>
              <a:rPr lang="es-ES_tradnl" altLang="es-AR" dirty="0"/>
              <a:t>Archivos – </a:t>
            </a:r>
            <a:r>
              <a:rPr lang="es-ES_tradnl" altLang="es-AR" dirty="0" err="1"/>
              <a:t>Ej</a:t>
            </a:r>
            <a:r>
              <a:rPr lang="es-ES_tradnl" altLang="es-AR" dirty="0"/>
              <a:t> 11: </a:t>
            </a:r>
            <a:r>
              <a:rPr lang="es-ES_tradnl" altLang="es-AR" dirty="0" err="1"/>
              <a:t>Merge</a:t>
            </a:r>
            <a:r>
              <a:rPr lang="es-ES_tradnl" altLang="es-AR" dirty="0"/>
              <a:t> N archivos con repetición</a:t>
            </a:r>
            <a:endParaRPr lang="es-ES" altLang="es-AR" dirty="0"/>
          </a:p>
        </p:txBody>
      </p:sp>
      <p:sp>
        <p:nvSpPr>
          <p:cNvPr id="720900" name="Rectangle 4"/>
          <p:cNvSpPr>
            <a:spLocks noGrp="1" noChangeArrowheads="1"/>
          </p:cNvSpPr>
          <p:nvPr>
            <p:ph idx="1"/>
          </p:nvPr>
        </p:nvSpPr>
        <p:spPr/>
        <p:txBody>
          <a:bodyPr>
            <a:normAutofit fontScale="77500" lnSpcReduction="20000"/>
          </a:bodyPr>
          <a:lstStyle/>
          <a:p>
            <a:pPr>
              <a:lnSpc>
                <a:spcPct val="120000"/>
              </a:lnSpc>
              <a:spcBef>
                <a:spcPts val="0"/>
              </a:spcBef>
              <a:buFont typeface="Wingdings" panose="05000000000000000000" pitchFamily="2" charset="2"/>
              <a:buNone/>
            </a:pPr>
            <a:r>
              <a:rPr lang="es-ES" altLang="es-AR" sz="1500" dirty="0" err="1">
                <a:latin typeface="Courier New" panose="02070309020205020404" pitchFamily="49" charset="0"/>
              </a:rPr>
              <a:t>program</a:t>
            </a:r>
            <a:r>
              <a:rPr lang="es-ES" altLang="es-AR" sz="1500" dirty="0">
                <a:latin typeface="Courier New" panose="02070309020205020404" pitchFamily="49" charset="0"/>
              </a:rPr>
              <a:t> </a:t>
            </a:r>
            <a:r>
              <a:rPr lang="es-ES" altLang="es-AR" sz="1500" dirty="0" err="1">
                <a:latin typeface="Courier New" panose="02070309020205020404" pitchFamily="49" charset="0"/>
              </a:rPr>
              <a:t>union_de_archivos_III</a:t>
            </a:r>
            <a:r>
              <a:rPr lang="es-ES" altLang="es-AR" sz="15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a:t>
            </a:r>
            <a:r>
              <a:rPr lang="es-ES" altLang="es-AR" sz="1500" dirty="0" err="1">
                <a:latin typeface="Courier New" panose="02070309020205020404" pitchFamily="49" charset="0"/>
              </a:rPr>
              <a:t>const</a:t>
            </a:r>
            <a:r>
              <a:rPr lang="es-ES" altLang="es-AR" sz="1500" dirty="0">
                <a:latin typeface="Courier New" panose="02070309020205020404" pitchFamily="49" charset="0"/>
              </a:rPr>
              <a:t> </a:t>
            </a:r>
            <a:r>
              <a:rPr lang="es-ES" altLang="es-AR" sz="1500" dirty="0" err="1">
                <a:latin typeface="Courier New" panose="02070309020205020404" pitchFamily="49" charset="0"/>
              </a:rPr>
              <a:t>valoralto</a:t>
            </a:r>
            <a:r>
              <a:rPr lang="es-ES" altLang="es-AR" sz="1500" dirty="0">
                <a:latin typeface="Courier New" panose="02070309020205020404" pitchFamily="49" charset="0"/>
              </a:rPr>
              <a:t> = '9999';</a:t>
            </a: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a:t>
            </a:r>
            <a:r>
              <a:rPr lang="es-ES" altLang="es-AR" sz="1500" dirty="0" err="1">
                <a:latin typeface="Courier New" panose="02070309020205020404" pitchFamily="49" charset="0"/>
              </a:rPr>
              <a:t>type</a:t>
            </a:r>
            <a:r>
              <a:rPr lang="es-ES" altLang="es-AR" sz="1500" dirty="0">
                <a:latin typeface="Courier New" panose="02070309020205020404" pitchFamily="49" charset="0"/>
              </a:rPr>
              <a:t> </a:t>
            </a:r>
            <a:r>
              <a:rPr lang="es-ES" altLang="es-AR" sz="1500" dirty="0" smtClean="0">
                <a:latin typeface="Courier New" panose="02070309020205020404" pitchFamily="49" charset="0"/>
              </a:rPr>
              <a:t>vendedor </a:t>
            </a:r>
            <a:r>
              <a:rPr lang="es-ES" altLang="es-AR" sz="1500" dirty="0">
                <a:latin typeface="Courier New" panose="02070309020205020404" pitchFamily="49" charset="0"/>
              </a:rPr>
              <a:t>= record</a:t>
            </a: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a:t>
            </a:r>
            <a:r>
              <a:rPr lang="es-ES" altLang="es-AR" sz="1500" dirty="0" err="1">
                <a:latin typeface="Courier New" panose="02070309020205020404" pitchFamily="49" charset="0"/>
              </a:rPr>
              <a:t>cod</a:t>
            </a:r>
            <a:r>
              <a:rPr lang="es-ES" altLang="es-AR" sz="1500" dirty="0">
                <a:latin typeface="Courier New" panose="02070309020205020404" pitchFamily="49" charset="0"/>
              </a:rPr>
              <a:t>: </a:t>
            </a:r>
            <a:r>
              <a:rPr lang="es-ES" altLang="es-AR" sz="1500" dirty="0" err="1" smtClean="0">
                <a:latin typeface="Courier New" panose="02070309020205020404" pitchFamily="49" charset="0"/>
              </a:rPr>
              <a:t>string</a:t>
            </a:r>
            <a:r>
              <a:rPr lang="es-ES" altLang="es-AR" sz="1500" dirty="0" smtClean="0">
                <a:latin typeface="Courier New" panose="02070309020205020404" pitchFamily="49" charset="0"/>
              </a:rPr>
              <a:t>[4];               </a:t>
            </a:r>
            <a:endParaRPr lang="es-ES" altLang="es-AR" sz="15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producto: </a:t>
            </a:r>
            <a:r>
              <a:rPr lang="es-ES" altLang="es-AR" sz="1500" dirty="0" err="1" smtClean="0">
                <a:latin typeface="Courier New" panose="02070309020205020404" pitchFamily="49" charset="0"/>
              </a:rPr>
              <a:t>string</a:t>
            </a:r>
            <a:r>
              <a:rPr lang="es-ES" altLang="es-AR" sz="1500" dirty="0" smtClean="0">
                <a:latin typeface="Courier New" panose="02070309020205020404" pitchFamily="49" charset="0"/>
              </a:rPr>
              <a:t>[10];         </a:t>
            </a:r>
            <a:endParaRPr lang="es-ES" altLang="es-AR" sz="15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a:t>
            </a:r>
            <a:r>
              <a:rPr lang="es-ES" altLang="es-AR" sz="1500" dirty="0" err="1">
                <a:latin typeface="Courier New" panose="02070309020205020404" pitchFamily="49" charset="0"/>
              </a:rPr>
              <a:t>montoVenta</a:t>
            </a:r>
            <a:r>
              <a:rPr lang="es-ES" altLang="es-AR" sz="1500" dirty="0">
                <a:latin typeface="Courier New" panose="02070309020205020404" pitchFamily="49" charset="0"/>
              </a:rPr>
              <a:t>: real;        </a:t>
            </a: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a:t>
            </a:r>
            <a:r>
              <a:rPr lang="es-ES" altLang="es-AR" sz="1500" dirty="0" err="1">
                <a:latin typeface="Courier New" panose="02070309020205020404" pitchFamily="49" charset="0"/>
              </a:rPr>
              <a:t>end</a:t>
            </a:r>
            <a:r>
              <a:rPr lang="es-ES" altLang="es-AR" sz="15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ventas = record</a:t>
            </a: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a:t>
            </a:r>
            <a:r>
              <a:rPr lang="es-ES" altLang="es-AR" sz="1500" dirty="0" err="1">
                <a:latin typeface="Courier New" panose="02070309020205020404" pitchFamily="49" charset="0"/>
              </a:rPr>
              <a:t>cod</a:t>
            </a:r>
            <a:r>
              <a:rPr lang="es-ES" altLang="es-AR" sz="1500" dirty="0">
                <a:latin typeface="Courier New" panose="02070309020205020404" pitchFamily="49" charset="0"/>
              </a:rPr>
              <a:t>: </a:t>
            </a:r>
            <a:r>
              <a:rPr lang="es-ES" altLang="es-AR" sz="1500" dirty="0" err="1">
                <a:latin typeface="Courier New" panose="02070309020205020404" pitchFamily="49" charset="0"/>
              </a:rPr>
              <a:t>string</a:t>
            </a:r>
            <a:r>
              <a:rPr lang="es-ES" altLang="es-AR" sz="1500" dirty="0">
                <a:latin typeface="Courier New" panose="02070309020205020404" pitchFamily="49" charset="0"/>
              </a:rPr>
              <a:t>[4];                </a:t>
            </a: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total: real;              </a:t>
            </a: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a:t>
            </a:r>
            <a:r>
              <a:rPr lang="es-ES" altLang="es-AR" sz="1500" dirty="0" err="1">
                <a:latin typeface="Courier New" panose="02070309020205020404" pitchFamily="49" charset="0"/>
              </a:rPr>
              <a:t>end</a:t>
            </a:r>
            <a:r>
              <a:rPr lang="es-ES" altLang="es-AR" sz="15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maestro = file of ventas;   </a:t>
            </a: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a:t>
            </a:r>
            <a:r>
              <a:rPr lang="es-ES" altLang="es-AR" sz="1500" dirty="0" err="1">
                <a:latin typeface="Courier New" panose="02070309020205020404" pitchFamily="49" charset="0"/>
              </a:rPr>
              <a:t>arc_detalle</a:t>
            </a:r>
            <a:r>
              <a:rPr lang="es-ES" altLang="es-AR" sz="1500" dirty="0">
                <a:latin typeface="Courier New" panose="02070309020205020404" pitchFamily="49" charset="0"/>
              </a:rPr>
              <a:t>=</a:t>
            </a:r>
            <a:r>
              <a:rPr lang="es-ES" altLang="es-AR" sz="1500" dirty="0" err="1">
                <a:latin typeface="Courier New" panose="02070309020205020404" pitchFamily="49" charset="0"/>
              </a:rPr>
              <a:t>array</a:t>
            </a:r>
            <a:r>
              <a:rPr lang="es-ES" altLang="es-AR" sz="1500" dirty="0">
                <a:latin typeface="Courier New" panose="02070309020205020404" pitchFamily="49" charset="0"/>
              </a:rPr>
              <a:t>[1..100] of file of </a:t>
            </a:r>
            <a:r>
              <a:rPr lang="es-ES" altLang="es-AR" sz="1500" dirty="0" smtClean="0">
                <a:latin typeface="Courier New" panose="02070309020205020404" pitchFamily="49" charset="0"/>
              </a:rPr>
              <a:t>vendedor</a:t>
            </a:r>
            <a:r>
              <a:rPr lang="es-ES" altLang="es-AR" sz="15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a:t>
            </a:r>
            <a:r>
              <a:rPr lang="es-ES" altLang="es-AR" sz="1500" dirty="0" err="1">
                <a:latin typeface="Courier New" panose="02070309020205020404" pitchFamily="49" charset="0"/>
              </a:rPr>
              <a:t>reg_detalle</a:t>
            </a:r>
            <a:r>
              <a:rPr lang="es-ES" altLang="es-AR" sz="1500" dirty="0">
                <a:latin typeface="Courier New" panose="02070309020205020404" pitchFamily="49" charset="0"/>
              </a:rPr>
              <a:t>=</a:t>
            </a:r>
            <a:r>
              <a:rPr lang="es-ES" altLang="es-AR" sz="1500" dirty="0" err="1">
                <a:latin typeface="Courier New" panose="02070309020205020404" pitchFamily="49" charset="0"/>
              </a:rPr>
              <a:t>array</a:t>
            </a:r>
            <a:r>
              <a:rPr lang="es-ES" altLang="es-AR" sz="1500" dirty="0">
                <a:latin typeface="Courier New" panose="02070309020205020404" pitchFamily="49" charset="0"/>
              </a:rPr>
              <a:t>[1..100] of vendedor;</a:t>
            </a: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a:t>
            </a:r>
            <a:r>
              <a:rPr lang="es-ES" altLang="es-AR" sz="1500" dirty="0" err="1">
                <a:latin typeface="Courier New" panose="02070309020205020404" pitchFamily="49" charset="0"/>
              </a:rPr>
              <a:t>var</a:t>
            </a:r>
            <a:r>
              <a:rPr lang="es-ES" altLang="es-AR" sz="1500" dirty="0">
                <a:latin typeface="Courier New" panose="02070309020205020404" pitchFamily="49" charset="0"/>
              </a:rPr>
              <a:t> min: vendedor;</a:t>
            </a: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a:t>
            </a:r>
            <a:r>
              <a:rPr lang="es-ES" altLang="es-AR" sz="1500" dirty="0" err="1">
                <a:latin typeface="Courier New" panose="02070309020205020404" pitchFamily="49" charset="0"/>
              </a:rPr>
              <a:t>deta</a:t>
            </a:r>
            <a:r>
              <a:rPr lang="es-ES" altLang="es-AR" sz="1500" dirty="0">
                <a:latin typeface="Courier New" panose="02070309020205020404" pitchFamily="49" charset="0"/>
              </a:rPr>
              <a:t>: </a:t>
            </a:r>
            <a:r>
              <a:rPr lang="es-ES" altLang="es-AR" sz="1500" dirty="0" err="1">
                <a:latin typeface="Courier New" panose="02070309020205020404" pitchFamily="49" charset="0"/>
              </a:rPr>
              <a:t>arc_detalle</a:t>
            </a:r>
            <a:r>
              <a:rPr lang="es-ES" altLang="es-AR" sz="15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a:t>
            </a:r>
            <a:r>
              <a:rPr lang="es-ES" altLang="es-AR" sz="1500" dirty="0" err="1">
                <a:latin typeface="Courier New" panose="02070309020205020404" pitchFamily="49" charset="0"/>
              </a:rPr>
              <a:t>reg_det</a:t>
            </a:r>
            <a:r>
              <a:rPr lang="es-ES" altLang="es-AR" sz="1500" dirty="0">
                <a:latin typeface="Courier New" panose="02070309020205020404" pitchFamily="49" charset="0"/>
              </a:rPr>
              <a:t>: </a:t>
            </a:r>
            <a:r>
              <a:rPr lang="es-ES" altLang="es-AR" sz="1500" dirty="0" err="1">
                <a:latin typeface="Courier New" panose="02070309020205020404" pitchFamily="49" charset="0"/>
              </a:rPr>
              <a:t>reg_detalle</a:t>
            </a:r>
            <a:r>
              <a:rPr lang="es-ES" altLang="es-AR" sz="15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mae1: maestro;</a:t>
            </a:r>
          </a:p>
          <a:p>
            <a:pPr>
              <a:lnSpc>
                <a:spcPct val="120000"/>
              </a:lnSpc>
              <a:spcBef>
                <a:spcPts val="0"/>
              </a:spcBef>
              <a:buFont typeface="Wingdings" panose="05000000000000000000" pitchFamily="2" charset="2"/>
              <a:buNone/>
            </a:pPr>
            <a:r>
              <a:rPr lang="es-ES" altLang="es-AR" sz="1500" dirty="0">
                <a:latin typeface="Courier New" panose="02070309020205020404" pitchFamily="49" charset="0"/>
              </a:rPr>
              <a:t>      </a:t>
            </a:r>
            <a:r>
              <a:rPr lang="es-ES" altLang="es-AR" sz="1500" dirty="0" err="1">
                <a:latin typeface="Courier New" panose="02070309020205020404" pitchFamily="49" charset="0"/>
              </a:rPr>
              <a:t>regm</a:t>
            </a:r>
            <a:r>
              <a:rPr lang="es-ES" altLang="es-AR" sz="1500" dirty="0">
                <a:latin typeface="Courier New" panose="02070309020205020404" pitchFamily="49" charset="0"/>
              </a:rPr>
              <a:t>: ventas;</a:t>
            </a:r>
          </a:p>
          <a:p>
            <a:pPr>
              <a:lnSpc>
                <a:spcPct val="120000"/>
              </a:lnSpc>
              <a:spcBef>
                <a:spcPts val="0"/>
              </a:spcBef>
              <a:buFont typeface="Wingdings" panose="05000000000000000000" pitchFamily="2" charset="2"/>
              <a:buNone/>
            </a:pPr>
            <a:r>
              <a:rPr lang="es-ES" altLang="es-AR" sz="1500" dirty="0" smtClean="0">
                <a:latin typeface="Courier New" panose="02070309020205020404" pitchFamily="49" charset="0"/>
              </a:rPr>
              <a:t>      </a:t>
            </a:r>
            <a:r>
              <a:rPr lang="es-ES" altLang="es-AR" sz="1500" dirty="0" err="1" smtClean="0">
                <a:latin typeface="Courier New" panose="02070309020205020404" pitchFamily="49" charset="0"/>
              </a:rPr>
              <a:t>i,n</a:t>
            </a:r>
            <a:r>
              <a:rPr lang="es-ES" altLang="es-AR" sz="1500" dirty="0">
                <a:latin typeface="Courier New" panose="02070309020205020404" pitchFamily="49" charset="0"/>
              </a:rPr>
              <a:t>: </a:t>
            </a:r>
            <a:r>
              <a:rPr lang="es-ES" altLang="es-AR" sz="1500" dirty="0" err="1">
                <a:latin typeface="Courier New" panose="02070309020205020404" pitchFamily="49" charset="0"/>
              </a:rPr>
              <a:t>integer</a:t>
            </a:r>
            <a:r>
              <a:rPr lang="es-ES" altLang="es-AR" sz="1500" dirty="0">
                <a:latin typeface="Courier New" panose="02070309020205020404" pitchFamily="49" charset="0"/>
              </a:rPr>
              <a:t>;</a:t>
            </a:r>
          </a:p>
        </p:txBody>
      </p:sp>
      <p:sp>
        <p:nvSpPr>
          <p:cNvPr id="5" name="Marcador de fecha 4"/>
          <p:cNvSpPr>
            <a:spLocks noGrp="1"/>
          </p:cNvSpPr>
          <p:nvPr>
            <p:ph type="dt" sz="half" idx="10"/>
          </p:nvPr>
        </p:nvSpPr>
        <p:spPr/>
        <p:txBody>
          <a:bodyPr/>
          <a:lstStyle/>
          <a:p>
            <a:r>
              <a:rPr lang="es-AR" altLang="es-AR" smtClean="0"/>
              <a:t>UNLP - Facultad de Informática</a:t>
            </a:r>
            <a:endParaRPr lang="es-ES" altLang="es-AR"/>
          </a:p>
        </p:txBody>
      </p:sp>
      <p:sp>
        <p:nvSpPr>
          <p:cNvPr id="6" name="Marcador de pie de página 5"/>
          <p:cNvSpPr>
            <a:spLocks noGrp="1"/>
          </p:cNvSpPr>
          <p:nvPr>
            <p:ph type="ftr" sz="quarter" idx="11"/>
          </p:nvPr>
        </p:nvSpPr>
        <p:spPr/>
        <p:txBody>
          <a:bodyPr/>
          <a:lstStyle/>
          <a:p>
            <a:r>
              <a:rPr lang="es-ES" altLang="es-AR" smtClean="0"/>
              <a:t>FOD - Clase 2</a:t>
            </a:r>
            <a:endParaRPr lang="es-ES" altLang="es-AR"/>
          </a:p>
        </p:txBody>
      </p:sp>
      <p:sp>
        <p:nvSpPr>
          <p:cNvPr id="7" name="Marcador de número de diapositiva 6"/>
          <p:cNvSpPr>
            <a:spLocks noGrp="1"/>
          </p:cNvSpPr>
          <p:nvPr>
            <p:ph type="sldNum" sz="quarter" idx="12"/>
          </p:nvPr>
        </p:nvSpPr>
        <p:spPr/>
        <p:txBody>
          <a:bodyPr/>
          <a:lstStyle/>
          <a:p>
            <a:fld id="{A4FBDD74-D5EA-4B66-A01B-7C1E2FF002EB}" type="slidenum">
              <a:rPr lang="es-ES" altLang="es-AR"/>
              <a:pPr/>
              <a:t>22</a:t>
            </a:fld>
            <a:endParaRPr lang="es-ES" altLang="es-AR"/>
          </a:p>
        </p:txBody>
      </p:sp>
    </p:spTree>
    <p:extLst>
      <p:ext uri="{BB962C8B-B14F-4D97-AF65-F5344CB8AC3E}">
        <p14:creationId xmlns:p14="http://schemas.microsoft.com/office/powerpoint/2010/main" val="3483278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a:xfrm>
            <a:off x="2592925" y="521078"/>
            <a:ext cx="8911687" cy="1280890"/>
          </a:xfrm>
        </p:spPr>
        <p:txBody>
          <a:bodyPr/>
          <a:lstStyle/>
          <a:p>
            <a:r>
              <a:rPr lang="es-ES_tradnl" altLang="es-AR" dirty="0"/>
              <a:t>Archivos – </a:t>
            </a:r>
            <a:r>
              <a:rPr lang="es-ES_tradnl" altLang="es-AR" dirty="0" err="1"/>
              <a:t>Ej</a:t>
            </a:r>
            <a:r>
              <a:rPr lang="es-ES_tradnl" altLang="es-AR" dirty="0"/>
              <a:t> 11: </a:t>
            </a:r>
            <a:r>
              <a:rPr lang="es-ES_tradnl" altLang="es-AR" dirty="0" err="1"/>
              <a:t>Merge</a:t>
            </a:r>
            <a:r>
              <a:rPr lang="es-ES_tradnl" altLang="es-AR" dirty="0"/>
              <a:t> N archivos con repetición</a:t>
            </a:r>
            <a:endParaRPr lang="es-ES" altLang="es-AR" dirty="0"/>
          </a:p>
        </p:txBody>
      </p:sp>
      <p:sp>
        <p:nvSpPr>
          <p:cNvPr id="721923" name="Rectangle 3"/>
          <p:cNvSpPr>
            <a:spLocks noGrp="1" noChangeArrowheads="1"/>
          </p:cNvSpPr>
          <p:nvPr>
            <p:ph idx="1"/>
          </p:nvPr>
        </p:nvSpPr>
        <p:spPr>
          <a:xfrm>
            <a:off x="2589212" y="1648496"/>
            <a:ext cx="8915400" cy="4597758"/>
          </a:xfrm>
        </p:spPr>
        <p:txBody>
          <a:bodyPr>
            <a:normAutofit fontScale="77500" lnSpcReduction="20000"/>
          </a:bodyPr>
          <a:lstStyle/>
          <a:p>
            <a:pPr>
              <a:lnSpc>
                <a:spcPct val="120000"/>
              </a:lnSpc>
              <a:spcBef>
                <a:spcPts val="0"/>
              </a:spcBef>
              <a:buFont typeface="Wingdings" panose="05000000000000000000" pitchFamily="2" charset="2"/>
              <a:buNone/>
            </a:pPr>
            <a:r>
              <a:rPr lang="es-ES" altLang="es-AR" sz="1400" dirty="0" err="1">
                <a:latin typeface="Courier New" panose="02070309020205020404" pitchFamily="49" charset="0"/>
              </a:rPr>
              <a:t>procedure</a:t>
            </a:r>
            <a:r>
              <a:rPr lang="es-ES" altLang="es-AR" sz="1400" dirty="0">
                <a:latin typeface="Courier New" panose="02070309020205020404" pitchFamily="49" charset="0"/>
              </a:rPr>
              <a:t> leer (</a:t>
            </a:r>
            <a:r>
              <a:rPr lang="es-ES" altLang="es-AR" sz="1400" dirty="0" err="1">
                <a:latin typeface="Courier New" panose="02070309020205020404" pitchFamily="49" charset="0"/>
              </a:rPr>
              <a:t>var</a:t>
            </a:r>
            <a:r>
              <a:rPr lang="es-ES" altLang="es-AR" sz="1400" dirty="0">
                <a:latin typeface="Courier New" panose="02070309020205020404" pitchFamily="49" charset="0"/>
              </a:rPr>
              <a:t> </a:t>
            </a:r>
            <a:r>
              <a:rPr lang="es-ES" altLang="es-AR" sz="1400" dirty="0" err="1">
                <a:latin typeface="Courier New" panose="02070309020205020404" pitchFamily="49" charset="0"/>
              </a:rPr>
              <a:t>archivo:detalle</a:t>
            </a:r>
            <a:r>
              <a:rPr lang="es-ES" altLang="es-AR" sz="1400" dirty="0">
                <a:latin typeface="Courier New" panose="02070309020205020404" pitchFamily="49" charset="0"/>
              </a:rPr>
              <a:t>; </a:t>
            </a:r>
            <a:r>
              <a:rPr lang="es-ES" altLang="es-AR" sz="1400" dirty="0" err="1" smtClean="0">
                <a:latin typeface="Courier New" panose="02070309020205020404" pitchFamily="49" charset="0"/>
              </a:rPr>
              <a:t>var</a:t>
            </a:r>
            <a:r>
              <a:rPr lang="es-ES" altLang="es-AR" sz="1400" dirty="0" smtClean="0">
                <a:latin typeface="Courier New" panose="02070309020205020404" pitchFamily="49" charset="0"/>
              </a:rPr>
              <a:t> </a:t>
            </a:r>
            <a:r>
              <a:rPr lang="es-ES" altLang="es-AR" sz="1400" dirty="0" err="1">
                <a:latin typeface="Courier New" panose="02070309020205020404" pitchFamily="49" charset="0"/>
              </a:rPr>
              <a:t>dato:vendedor</a:t>
            </a:r>
            <a:r>
              <a:rPr lang="es-ES" altLang="es-AR" sz="14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a:t>
            </a:r>
            <a:r>
              <a:rPr lang="es-ES" altLang="es-AR" sz="1400" dirty="0" err="1">
                <a:latin typeface="Courier New" panose="02070309020205020404" pitchFamily="49" charset="0"/>
              </a:rPr>
              <a:t>begin</a:t>
            </a:r>
            <a:endParaRPr lang="es-ES" altLang="es-AR" sz="14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a:t>
            </a:r>
            <a:r>
              <a:rPr lang="es-ES" altLang="es-AR" sz="1400" dirty="0" err="1">
                <a:latin typeface="Courier New" panose="02070309020205020404" pitchFamily="49" charset="0"/>
              </a:rPr>
              <a:t>if</a:t>
            </a:r>
            <a:r>
              <a:rPr lang="es-ES" altLang="es-AR" sz="1400" dirty="0">
                <a:latin typeface="Courier New" panose="02070309020205020404" pitchFamily="49" charset="0"/>
              </a:rPr>
              <a:t> (</a:t>
            </a:r>
            <a:r>
              <a:rPr lang="es-ES" altLang="es-AR" sz="1400" dirty="0" err="1">
                <a:latin typeface="Courier New" panose="02070309020205020404" pitchFamily="49" charset="0"/>
              </a:rPr>
              <a:t>not</a:t>
            </a:r>
            <a:r>
              <a:rPr lang="es-ES" altLang="es-AR" sz="1400" dirty="0">
                <a:latin typeface="Courier New" panose="02070309020205020404" pitchFamily="49" charset="0"/>
              </a:rPr>
              <a:t> </a:t>
            </a:r>
            <a:r>
              <a:rPr lang="es-ES" altLang="es-AR" sz="1400" dirty="0" err="1">
                <a:latin typeface="Courier New" panose="02070309020205020404" pitchFamily="49" charset="0"/>
              </a:rPr>
              <a:t>eof</a:t>
            </a:r>
            <a:r>
              <a:rPr lang="es-ES" altLang="es-AR" sz="1400" dirty="0">
                <a:latin typeface="Courier New" panose="02070309020205020404" pitchFamily="49" charset="0"/>
              </a:rPr>
              <a:t>( archivo ))</a:t>
            </a: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a:t>
            </a:r>
            <a:r>
              <a:rPr lang="es-ES" altLang="es-AR" sz="1400" dirty="0" err="1">
                <a:latin typeface="Courier New" panose="02070309020205020404" pitchFamily="49" charset="0"/>
              </a:rPr>
              <a:t>then</a:t>
            </a:r>
            <a:r>
              <a:rPr lang="es-ES" altLang="es-AR" sz="1400" dirty="0">
                <a:latin typeface="Courier New" panose="02070309020205020404" pitchFamily="49" charset="0"/>
              </a:rPr>
              <a:t> </a:t>
            </a:r>
            <a:r>
              <a:rPr lang="es-ES" altLang="es-AR" sz="1400" dirty="0" err="1">
                <a:latin typeface="Courier New" panose="02070309020205020404" pitchFamily="49" charset="0"/>
              </a:rPr>
              <a:t>read</a:t>
            </a:r>
            <a:r>
              <a:rPr lang="es-ES" altLang="es-AR" sz="1400" dirty="0">
                <a:latin typeface="Courier New" panose="02070309020205020404" pitchFamily="49" charset="0"/>
              </a:rPr>
              <a:t> (archivo, dato)</a:t>
            </a: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a:t>
            </a:r>
            <a:r>
              <a:rPr lang="es-ES" altLang="es-AR" sz="1400" dirty="0" err="1">
                <a:latin typeface="Courier New" panose="02070309020205020404" pitchFamily="49" charset="0"/>
              </a:rPr>
              <a:t>else</a:t>
            </a:r>
            <a:r>
              <a:rPr lang="es-ES" altLang="es-AR" sz="1400" dirty="0">
                <a:latin typeface="Courier New" panose="02070309020205020404" pitchFamily="49" charset="0"/>
              </a:rPr>
              <a:t> </a:t>
            </a:r>
            <a:r>
              <a:rPr lang="es-ES" altLang="es-AR" sz="1400" dirty="0" err="1">
                <a:latin typeface="Courier New" panose="02070309020205020404" pitchFamily="49" charset="0"/>
              </a:rPr>
              <a:t>dato.cod</a:t>
            </a:r>
            <a:r>
              <a:rPr lang="es-ES" altLang="es-AR" sz="1400" dirty="0">
                <a:latin typeface="Courier New" panose="02070309020205020404" pitchFamily="49" charset="0"/>
              </a:rPr>
              <a:t> := </a:t>
            </a:r>
            <a:r>
              <a:rPr lang="es-ES" altLang="es-AR" sz="1400" dirty="0" err="1">
                <a:latin typeface="Courier New" panose="02070309020205020404" pitchFamily="49" charset="0"/>
              </a:rPr>
              <a:t>valoralto</a:t>
            </a:r>
            <a:r>
              <a:rPr lang="es-ES" altLang="es-AR" sz="14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a:t>
            </a:r>
            <a:r>
              <a:rPr lang="es-ES" altLang="es-AR" sz="1400" dirty="0" err="1">
                <a:latin typeface="Courier New" panose="02070309020205020404" pitchFamily="49" charset="0"/>
              </a:rPr>
              <a:t>end</a:t>
            </a:r>
            <a:r>
              <a:rPr lang="es-ES" altLang="es-AR" sz="14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400" dirty="0" err="1">
                <a:latin typeface="Courier New" panose="02070309020205020404" pitchFamily="49" charset="0"/>
              </a:rPr>
              <a:t>procedure</a:t>
            </a:r>
            <a:r>
              <a:rPr lang="es-ES" altLang="es-AR" sz="1400" dirty="0">
                <a:latin typeface="Courier New" panose="02070309020205020404" pitchFamily="49" charset="0"/>
              </a:rPr>
              <a:t> </a:t>
            </a:r>
            <a:r>
              <a:rPr lang="es-ES" altLang="es-AR" sz="1400" dirty="0" err="1">
                <a:latin typeface="Courier New" panose="02070309020205020404" pitchFamily="49" charset="0"/>
              </a:rPr>
              <a:t>minimo</a:t>
            </a:r>
            <a:r>
              <a:rPr lang="es-ES" altLang="es-AR" sz="1400" dirty="0">
                <a:latin typeface="Courier New" panose="02070309020205020404" pitchFamily="49" charset="0"/>
              </a:rPr>
              <a:t> (</a:t>
            </a:r>
            <a:r>
              <a:rPr lang="es-ES" altLang="es-AR" sz="1400" dirty="0" err="1">
                <a:latin typeface="Courier New" panose="02070309020205020404" pitchFamily="49" charset="0"/>
              </a:rPr>
              <a:t>var</a:t>
            </a:r>
            <a:r>
              <a:rPr lang="es-ES" altLang="es-AR" sz="1400" dirty="0">
                <a:latin typeface="Courier New" panose="02070309020205020404" pitchFamily="49" charset="0"/>
              </a:rPr>
              <a:t> </a:t>
            </a:r>
            <a:r>
              <a:rPr lang="es-ES" altLang="es-AR" sz="1400" dirty="0" err="1">
                <a:latin typeface="Courier New" panose="02070309020205020404" pitchFamily="49" charset="0"/>
              </a:rPr>
              <a:t>reg_det</a:t>
            </a:r>
            <a:r>
              <a:rPr lang="es-ES" altLang="es-AR" sz="1400" dirty="0">
                <a:latin typeface="Courier New" panose="02070309020205020404" pitchFamily="49" charset="0"/>
              </a:rPr>
              <a:t>: </a:t>
            </a:r>
            <a:r>
              <a:rPr lang="es-ES" altLang="es-AR" sz="1400" dirty="0" err="1" smtClean="0">
                <a:latin typeface="Courier New" panose="02070309020205020404" pitchFamily="49" charset="0"/>
              </a:rPr>
              <a:t>reg_detalle</a:t>
            </a:r>
            <a:r>
              <a:rPr lang="es-ES" altLang="es-AR" sz="1400" dirty="0">
                <a:latin typeface="Courier New" panose="02070309020205020404" pitchFamily="49" charset="0"/>
              </a:rPr>
              <a:t>; </a:t>
            </a:r>
            <a:r>
              <a:rPr lang="es-ES" altLang="es-AR" sz="1400" dirty="0" err="1">
                <a:latin typeface="Courier New" panose="02070309020205020404" pitchFamily="49" charset="0"/>
              </a:rPr>
              <a:t>var</a:t>
            </a:r>
            <a:r>
              <a:rPr lang="es-ES" altLang="es-AR" sz="1400" dirty="0">
                <a:latin typeface="Courier New" panose="02070309020205020404" pitchFamily="49" charset="0"/>
              </a:rPr>
              <a:t> </a:t>
            </a:r>
            <a:r>
              <a:rPr lang="es-ES" altLang="es-AR" sz="1400" dirty="0" err="1">
                <a:latin typeface="Courier New" panose="02070309020205020404" pitchFamily="49" charset="0"/>
              </a:rPr>
              <a:t>min:vendedor</a:t>
            </a:r>
            <a:r>
              <a:rPr lang="es-ES" altLang="es-AR" sz="1400" dirty="0">
                <a:latin typeface="Courier New" panose="02070309020205020404" pitchFamily="49" charset="0"/>
              </a:rPr>
              <a:t>; </a:t>
            </a:r>
            <a:r>
              <a:rPr lang="es-ES" altLang="es-AR" sz="1400" dirty="0" err="1" smtClean="0">
                <a:latin typeface="Courier New" panose="02070309020205020404" pitchFamily="49" charset="0"/>
              </a:rPr>
              <a:t>var</a:t>
            </a:r>
            <a:r>
              <a:rPr lang="es-ES" altLang="es-AR" sz="1400" dirty="0" smtClean="0">
                <a:latin typeface="Courier New" panose="02070309020205020404" pitchFamily="49" charset="0"/>
              </a:rPr>
              <a:t> </a:t>
            </a:r>
            <a:r>
              <a:rPr lang="es-ES" altLang="es-AR" sz="1400" dirty="0" err="1">
                <a:latin typeface="Courier New" panose="02070309020205020404" pitchFamily="49" charset="0"/>
              </a:rPr>
              <a:t>deta:arc_detalle</a:t>
            </a:r>
            <a:r>
              <a:rPr lang="es-ES" altLang="es-AR" sz="14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a:t>
            </a:r>
            <a:r>
              <a:rPr lang="es-ES" altLang="es-AR" sz="1400" dirty="0" err="1">
                <a:latin typeface="Courier New" panose="02070309020205020404" pitchFamily="49" charset="0"/>
              </a:rPr>
              <a:t>var</a:t>
            </a:r>
            <a:r>
              <a:rPr lang="es-ES" altLang="es-AR" sz="1400" dirty="0">
                <a:latin typeface="Courier New" panose="02070309020205020404" pitchFamily="49" charset="0"/>
              </a:rPr>
              <a:t> i: </a:t>
            </a:r>
            <a:r>
              <a:rPr lang="es-ES" altLang="es-AR" sz="1400" dirty="0" err="1">
                <a:latin typeface="Courier New" panose="02070309020205020404" pitchFamily="49" charset="0"/>
              </a:rPr>
              <a:t>integer</a:t>
            </a:r>
            <a:r>
              <a:rPr lang="es-ES" altLang="es-AR" sz="14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a:t>
            </a:r>
            <a:r>
              <a:rPr lang="es-ES" altLang="es-AR" sz="1400" dirty="0" err="1">
                <a:latin typeface="Courier New" panose="02070309020205020404" pitchFamily="49" charset="0"/>
              </a:rPr>
              <a:t>begin</a:t>
            </a:r>
            <a:endParaRPr lang="es-ES" altLang="es-AR" sz="14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 busco el mínimo elemento del </a:t>
            </a: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vector </a:t>
            </a:r>
            <a:r>
              <a:rPr lang="es-ES" altLang="es-AR" sz="1400" dirty="0" err="1">
                <a:latin typeface="Courier New" panose="02070309020205020404" pitchFamily="49" charset="0"/>
              </a:rPr>
              <a:t>reg_det</a:t>
            </a:r>
            <a:r>
              <a:rPr lang="es-ES" altLang="es-AR" sz="1400" dirty="0">
                <a:latin typeface="Courier New" panose="02070309020205020404" pitchFamily="49" charset="0"/>
              </a:rPr>
              <a:t> en el campo </a:t>
            </a:r>
            <a:r>
              <a:rPr lang="es-ES" altLang="es-AR" sz="1400" dirty="0" err="1">
                <a:latin typeface="Courier New" panose="02070309020205020404" pitchFamily="49" charset="0"/>
              </a:rPr>
              <a:t>cod</a:t>
            </a:r>
            <a:r>
              <a:rPr lang="es-ES" altLang="es-AR" sz="14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supongamos que es el índice i }</a:t>
            </a: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min = </a:t>
            </a:r>
            <a:r>
              <a:rPr lang="es-ES" altLang="es-AR" sz="1400" dirty="0" err="1">
                <a:latin typeface="Courier New" panose="02070309020205020404" pitchFamily="49" charset="0"/>
              </a:rPr>
              <a:t>reg_det</a:t>
            </a:r>
            <a:r>
              <a:rPr lang="es-ES" altLang="es-AR" sz="1400" dirty="0">
                <a:latin typeface="Courier New" panose="02070309020205020404" pitchFamily="49" charset="0"/>
              </a:rPr>
              <a:t>[i];</a:t>
            </a: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leer( </a:t>
            </a:r>
            <a:r>
              <a:rPr lang="es-ES" altLang="es-AR" sz="1400" dirty="0" err="1">
                <a:latin typeface="Courier New" panose="02070309020205020404" pitchFamily="49" charset="0"/>
              </a:rPr>
              <a:t>deta</a:t>
            </a:r>
            <a:r>
              <a:rPr lang="es-ES" altLang="es-AR" sz="1400" dirty="0">
                <a:latin typeface="Courier New" panose="02070309020205020404" pitchFamily="49" charset="0"/>
              </a:rPr>
              <a:t>[i], </a:t>
            </a:r>
            <a:r>
              <a:rPr lang="es-ES" altLang="es-AR" sz="1400" dirty="0" err="1">
                <a:latin typeface="Courier New" panose="02070309020205020404" pitchFamily="49" charset="0"/>
              </a:rPr>
              <a:t>reg_det</a:t>
            </a:r>
            <a:r>
              <a:rPr lang="es-ES" altLang="es-AR" sz="1400" dirty="0">
                <a:latin typeface="Courier New" panose="02070309020205020404" pitchFamily="49" charset="0"/>
              </a:rPr>
              <a:t>[i];</a:t>
            </a: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a:t>
            </a:r>
            <a:r>
              <a:rPr lang="es-ES" altLang="es-AR" sz="1400" dirty="0" err="1">
                <a:latin typeface="Courier New" panose="02070309020205020404" pitchFamily="49" charset="0"/>
              </a:rPr>
              <a:t>end</a:t>
            </a:r>
            <a:r>
              <a:rPr lang="es-ES" altLang="es-AR" sz="1400" dirty="0">
                <a:latin typeface="Courier New" panose="02070309020205020404" pitchFamily="49" charset="0"/>
              </a:rPr>
              <a:t>; </a:t>
            </a:r>
            <a:endParaRPr lang="es-ES" altLang="es-AR" sz="1400" dirty="0" smtClean="0">
              <a:latin typeface="Courier New" panose="02070309020205020404" pitchFamily="49" charset="0"/>
            </a:endParaRPr>
          </a:p>
          <a:p>
            <a:pPr>
              <a:lnSpc>
                <a:spcPct val="120000"/>
              </a:lnSpc>
              <a:spcBef>
                <a:spcPts val="0"/>
              </a:spcBef>
              <a:buFont typeface="Wingdings" panose="05000000000000000000" pitchFamily="2" charset="2"/>
              <a:buNone/>
            </a:pPr>
            <a:endParaRPr lang="es-ES" altLang="es-AR" sz="14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400" dirty="0" err="1" smtClean="0">
                <a:latin typeface="Courier New" panose="02070309020205020404" pitchFamily="49" charset="0"/>
              </a:rPr>
              <a:t>begin</a:t>
            </a:r>
            <a:endParaRPr lang="es-ES" altLang="es-AR" sz="14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a:t>
            </a:r>
            <a:r>
              <a:rPr lang="es-ES" altLang="es-AR" sz="1400" dirty="0" err="1">
                <a:latin typeface="Courier New" panose="02070309020205020404" pitchFamily="49" charset="0"/>
              </a:rPr>
              <a:t>Read</a:t>
            </a:r>
            <a:r>
              <a:rPr lang="es-ES" altLang="es-AR" sz="1400" dirty="0">
                <a:latin typeface="Courier New" panose="02070309020205020404" pitchFamily="49" charset="0"/>
              </a:rPr>
              <a:t>(n)</a:t>
            </a: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a:t>
            </a:r>
            <a:r>
              <a:rPr lang="es-ES" altLang="es-AR" sz="1400" dirty="0" err="1">
                <a:latin typeface="Courier New" panose="02070309020205020404" pitchFamily="49" charset="0"/>
              </a:rPr>
              <a:t>for</a:t>
            </a:r>
            <a:r>
              <a:rPr lang="es-ES" altLang="es-AR" sz="1400" dirty="0">
                <a:latin typeface="Courier New" panose="02070309020205020404" pitchFamily="49" charset="0"/>
              </a:rPr>
              <a:t> i:= 1 to n</a:t>
            </a:r>
            <a:r>
              <a:rPr lang="es-ES" altLang="es-AR" sz="1400" dirty="0" smtClean="0">
                <a:latin typeface="Courier New" panose="02070309020205020404" pitchFamily="49" charset="0"/>
              </a:rPr>
              <a:t> do </a:t>
            </a:r>
            <a:r>
              <a:rPr lang="es-ES" altLang="es-AR" sz="1400" dirty="0" err="1">
                <a:latin typeface="Courier New" panose="02070309020205020404" pitchFamily="49" charset="0"/>
              </a:rPr>
              <a:t>begin</a:t>
            </a:r>
            <a:endParaRPr lang="es-ES" altLang="es-AR" sz="14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a:t>
            </a:r>
            <a:r>
              <a:rPr lang="es-ES" altLang="es-AR" sz="1400" dirty="0" err="1">
                <a:latin typeface="Courier New" panose="02070309020205020404" pitchFamily="49" charset="0"/>
              </a:rPr>
              <a:t>assign</a:t>
            </a:r>
            <a:r>
              <a:rPr lang="es-ES" altLang="es-AR" sz="1400" dirty="0">
                <a:latin typeface="Courier New" panose="02070309020205020404" pitchFamily="49" charset="0"/>
              </a:rPr>
              <a:t> (</a:t>
            </a:r>
            <a:r>
              <a:rPr lang="es-ES" altLang="es-AR" sz="1400" dirty="0" err="1">
                <a:latin typeface="Courier New" panose="02070309020205020404" pitchFamily="49" charset="0"/>
              </a:rPr>
              <a:t>deta</a:t>
            </a:r>
            <a:r>
              <a:rPr lang="es-ES" altLang="es-AR" sz="1400" dirty="0">
                <a:latin typeface="Courier New" panose="02070309020205020404" pitchFamily="49" charset="0"/>
              </a:rPr>
              <a:t>[i], '</a:t>
            </a:r>
            <a:r>
              <a:rPr lang="es-ES" altLang="es-AR" sz="1400" dirty="0" err="1">
                <a:latin typeface="Courier New" panose="02070309020205020404" pitchFamily="49" charset="0"/>
              </a:rPr>
              <a:t>det</a:t>
            </a:r>
            <a:r>
              <a:rPr lang="es-ES" altLang="es-AR" sz="1400" dirty="0">
                <a:latin typeface="Courier New" panose="02070309020205020404" pitchFamily="49" charset="0"/>
              </a:rPr>
              <a:t>'+i); </a:t>
            </a: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 ojo lo anterior es incompatible </a:t>
            </a:r>
            <a:r>
              <a:rPr lang="es-ES" altLang="es-AR" sz="1400" dirty="0" smtClean="0">
                <a:latin typeface="Courier New" panose="02070309020205020404" pitchFamily="49" charset="0"/>
              </a:rPr>
              <a:t>en </a:t>
            </a:r>
            <a:r>
              <a:rPr lang="es-ES" altLang="es-AR" sz="1400" dirty="0">
                <a:latin typeface="Courier New" panose="02070309020205020404" pitchFamily="49" charset="0"/>
              </a:rPr>
              <a:t>tipos}    </a:t>
            </a: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a:t>
            </a:r>
            <a:r>
              <a:rPr lang="es-ES" altLang="es-AR" sz="1400" dirty="0" err="1">
                <a:latin typeface="Courier New" panose="02070309020205020404" pitchFamily="49" charset="0"/>
              </a:rPr>
              <a:t>reset</a:t>
            </a:r>
            <a:r>
              <a:rPr lang="es-ES" altLang="es-AR" sz="1400" dirty="0">
                <a:latin typeface="Courier New" panose="02070309020205020404" pitchFamily="49" charset="0"/>
              </a:rPr>
              <a:t>( </a:t>
            </a:r>
            <a:r>
              <a:rPr lang="es-ES" altLang="es-AR" sz="1400" dirty="0" err="1">
                <a:latin typeface="Courier New" panose="02070309020205020404" pitchFamily="49" charset="0"/>
              </a:rPr>
              <a:t>deta</a:t>
            </a:r>
            <a:r>
              <a:rPr lang="es-ES" altLang="es-AR" sz="1400" dirty="0">
                <a:latin typeface="Courier New" panose="02070309020205020404" pitchFamily="49" charset="0"/>
              </a:rPr>
              <a:t>[i] );</a:t>
            </a: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leer( </a:t>
            </a:r>
            <a:r>
              <a:rPr lang="es-ES" altLang="es-AR" sz="1400" dirty="0" err="1">
                <a:latin typeface="Courier New" panose="02070309020205020404" pitchFamily="49" charset="0"/>
              </a:rPr>
              <a:t>deta</a:t>
            </a:r>
            <a:r>
              <a:rPr lang="es-ES" altLang="es-AR" sz="1400" dirty="0">
                <a:latin typeface="Courier New" panose="02070309020205020404" pitchFamily="49" charset="0"/>
              </a:rPr>
              <a:t>[i], </a:t>
            </a:r>
            <a:r>
              <a:rPr lang="es-ES" altLang="es-AR" sz="1400" dirty="0" err="1">
                <a:latin typeface="Courier New" panose="02070309020205020404" pitchFamily="49" charset="0"/>
              </a:rPr>
              <a:t>reg_det</a:t>
            </a:r>
            <a:r>
              <a:rPr lang="es-ES" altLang="es-AR" sz="1400" dirty="0">
                <a:latin typeface="Courier New" panose="02070309020205020404" pitchFamily="49" charset="0"/>
              </a:rPr>
              <a:t>[i] );</a:t>
            </a: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a:t>
            </a:r>
            <a:r>
              <a:rPr lang="es-ES" altLang="es-AR" sz="1400" dirty="0" err="1">
                <a:latin typeface="Courier New" panose="02070309020205020404" pitchFamily="49" charset="0"/>
              </a:rPr>
              <a:t>end</a:t>
            </a:r>
            <a:r>
              <a:rPr lang="es-ES" altLang="es-AR" sz="14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a:t>
            </a:r>
            <a:r>
              <a:rPr lang="es-ES" altLang="es-AR" sz="1400" dirty="0" err="1">
                <a:latin typeface="Courier New" panose="02070309020205020404" pitchFamily="49" charset="0"/>
              </a:rPr>
              <a:t>assign</a:t>
            </a:r>
            <a:r>
              <a:rPr lang="es-ES" altLang="es-AR" sz="1400" dirty="0">
                <a:latin typeface="Courier New" panose="02070309020205020404" pitchFamily="49" charset="0"/>
              </a:rPr>
              <a:t> (mae1, 'maestro</a:t>
            </a:r>
            <a:r>
              <a:rPr lang="es-ES" altLang="es-AR" sz="1400" dirty="0" smtClean="0">
                <a:latin typeface="Courier New" panose="02070309020205020404" pitchFamily="49" charset="0"/>
              </a:rPr>
              <a:t>'); </a:t>
            </a:r>
            <a:r>
              <a:rPr lang="es-ES" altLang="es-AR" sz="1400" dirty="0" err="1" smtClean="0">
                <a:latin typeface="Courier New" panose="02070309020205020404" pitchFamily="49" charset="0"/>
              </a:rPr>
              <a:t>rewrite</a:t>
            </a:r>
            <a:r>
              <a:rPr lang="es-ES" altLang="es-AR" sz="1400" dirty="0" smtClean="0">
                <a:latin typeface="Courier New" panose="02070309020205020404" pitchFamily="49" charset="0"/>
              </a:rPr>
              <a:t> </a:t>
            </a:r>
            <a:r>
              <a:rPr lang="es-ES" altLang="es-AR" sz="1400" dirty="0">
                <a:latin typeface="Courier New" panose="02070309020205020404" pitchFamily="49" charset="0"/>
              </a:rPr>
              <a:t>(mae1);</a:t>
            </a: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a:t>
            </a:r>
            <a:r>
              <a:rPr lang="es-ES" altLang="es-AR" sz="1400" dirty="0" err="1">
                <a:latin typeface="Courier New" panose="02070309020205020404" pitchFamily="49" charset="0"/>
              </a:rPr>
              <a:t>minimo</a:t>
            </a:r>
            <a:r>
              <a:rPr lang="es-ES" altLang="es-AR" sz="1400" dirty="0">
                <a:latin typeface="Courier New" panose="02070309020205020404" pitchFamily="49" charset="0"/>
              </a:rPr>
              <a:t> (</a:t>
            </a:r>
            <a:r>
              <a:rPr lang="es-ES" altLang="es-AR" sz="1400" dirty="0" err="1">
                <a:latin typeface="Courier New" panose="02070309020205020404" pitchFamily="49" charset="0"/>
              </a:rPr>
              <a:t>reg_det</a:t>
            </a:r>
            <a:r>
              <a:rPr lang="es-ES" altLang="es-AR" sz="1400" dirty="0">
                <a:latin typeface="Courier New" panose="02070309020205020404" pitchFamily="49" charset="0"/>
              </a:rPr>
              <a:t>, min, </a:t>
            </a:r>
            <a:r>
              <a:rPr lang="es-ES" altLang="es-AR" sz="1400" dirty="0" err="1">
                <a:latin typeface="Courier New" panose="02070309020205020404" pitchFamily="49" charset="0"/>
              </a:rPr>
              <a:t>deta</a:t>
            </a:r>
            <a:r>
              <a:rPr lang="es-ES" altLang="es-AR" sz="1400" dirty="0">
                <a:latin typeface="Courier New" panose="02070309020205020404" pitchFamily="49" charset="0"/>
              </a:rPr>
              <a:t>);</a:t>
            </a:r>
          </a:p>
          <a:p>
            <a:pPr>
              <a:lnSpc>
                <a:spcPct val="120000"/>
              </a:lnSpc>
              <a:spcBef>
                <a:spcPts val="0"/>
              </a:spcBef>
              <a:buFont typeface="Wingdings" panose="05000000000000000000" pitchFamily="2" charset="2"/>
              <a:buNone/>
            </a:pPr>
            <a:endParaRPr lang="es-ES" altLang="es-AR" sz="1400" dirty="0">
              <a:latin typeface="Courier New" panose="02070309020205020404" pitchFamily="49" charset="0"/>
            </a:endParaRPr>
          </a:p>
        </p:txBody>
      </p:sp>
      <p:sp>
        <p:nvSpPr>
          <p:cNvPr id="5" name="Marcador de fecha 4"/>
          <p:cNvSpPr>
            <a:spLocks noGrp="1"/>
          </p:cNvSpPr>
          <p:nvPr>
            <p:ph type="dt" sz="half" idx="10"/>
          </p:nvPr>
        </p:nvSpPr>
        <p:spPr/>
        <p:txBody>
          <a:bodyPr/>
          <a:lstStyle/>
          <a:p>
            <a:r>
              <a:rPr lang="es-AR" altLang="es-AR" smtClean="0"/>
              <a:t>UNLP - Facultad de Informática</a:t>
            </a:r>
            <a:endParaRPr lang="es-ES" altLang="es-AR"/>
          </a:p>
        </p:txBody>
      </p:sp>
      <p:sp>
        <p:nvSpPr>
          <p:cNvPr id="6" name="Marcador de pie de página 5"/>
          <p:cNvSpPr>
            <a:spLocks noGrp="1"/>
          </p:cNvSpPr>
          <p:nvPr>
            <p:ph type="ftr" sz="quarter" idx="11"/>
          </p:nvPr>
        </p:nvSpPr>
        <p:spPr/>
        <p:txBody>
          <a:bodyPr/>
          <a:lstStyle/>
          <a:p>
            <a:r>
              <a:rPr lang="es-ES" altLang="es-AR" smtClean="0"/>
              <a:t>FOD - Clase 2</a:t>
            </a:r>
            <a:endParaRPr lang="es-ES" altLang="es-AR"/>
          </a:p>
        </p:txBody>
      </p:sp>
      <p:sp>
        <p:nvSpPr>
          <p:cNvPr id="7" name="Marcador de número de diapositiva 6"/>
          <p:cNvSpPr>
            <a:spLocks noGrp="1"/>
          </p:cNvSpPr>
          <p:nvPr>
            <p:ph type="sldNum" sz="quarter" idx="12"/>
          </p:nvPr>
        </p:nvSpPr>
        <p:spPr/>
        <p:txBody>
          <a:bodyPr/>
          <a:lstStyle/>
          <a:p>
            <a:fld id="{D79CCBF9-166D-4690-9E70-93C174C5213B}" type="slidenum">
              <a:rPr lang="es-ES" altLang="es-AR"/>
              <a:pPr/>
              <a:t>23</a:t>
            </a:fld>
            <a:endParaRPr lang="es-ES" altLang="es-AR"/>
          </a:p>
        </p:txBody>
      </p:sp>
      <p:sp>
        <p:nvSpPr>
          <p:cNvPr id="721924" name="Rectangle 4"/>
          <p:cNvSpPr>
            <a:spLocks noGrp="1" noChangeArrowheads="1"/>
          </p:cNvSpPr>
          <p:nvPr>
            <p:ph type="body" sz="half" idx="4294967295"/>
          </p:nvPr>
        </p:nvSpPr>
        <p:spPr>
          <a:xfrm>
            <a:off x="7475538" y="1905000"/>
            <a:ext cx="4716462" cy="4114800"/>
          </a:xfrm>
        </p:spPr>
        <p:txBody>
          <a:bodyPr>
            <a:normAutofit/>
          </a:bodyPr>
          <a:lstStyle/>
          <a:p>
            <a:pPr>
              <a:lnSpc>
                <a:spcPct val="80000"/>
              </a:lnSpc>
              <a:buFont typeface="Wingdings" panose="05000000000000000000" pitchFamily="2" charset="2"/>
              <a:buNone/>
            </a:pPr>
            <a:r>
              <a:rPr lang="es-ES" altLang="es-AR" sz="1600" dirty="0">
                <a:latin typeface="Courier New" panose="02070309020205020404" pitchFamily="49" charset="0"/>
              </a:rPr>
              <a:t> </a:t>
            </a:r>
          </a:p>
        </p:txBody>
      </p:sp>
    </p:spTree>
    <p:extLst>
      <p:ext uri="{BB962C8B-B14F-4D97-AF65-F5344CB8AC3E}">
        <p14:creationId xmlns:p14="http://schemas.microsoft.com/office/powerpoint/2010/main" val="1087407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6" name="Rectangle 2"/>
          <p:cNvSpPr>
            <a:spLocks noGrp="1" noChangeArrowheads="1"/>
          </p:cNvSpPr>
          <p:nvPr>
            <p:ph type="title"/>
          </p:nvPr>
        </p:nvSpPr>
        <p:spPr/>
        <p:txBody>
          <a:bodyPr/>
          <a:lstStyle/>
          <a:p>
            <a:r>
              <a:rPr lang="es-ES_tradnl" altLang="es-AR" dirty="0"/>
              <a:t>Archivos – </a:t>
            </a:r>
            <a:r>
              <a:rPr lang="es-ES_tradnl" altLang="es-AR" dirty="0" err="1"/>
              <a:t>Ej</a:t>
            </a:r>
            <a:r>
              <a:rPr lang="es-ES_tradnl" altLang="es-AR" dirty="0"/>
              <a:t> 11: </a:t>
            </a:r>
            <a:r>
              <a:rPr lang="es-ES_tradnl" altLang="es-AR" dirty="0" err="1"/>
              <a:t>Merge</a:t>
            </a:r>
            <a:r>
              <a:rPr lang="es-ES_tradnl" altLang="es-AR" dirty="0"/>
              <a:t> N archivos con repetición</a:t>
            </a:r>
            <a:endParaRPr lang="es-ES" altLang="es-AR" dirty="0"/>
          </a:p>
        </p:txBody>
      </p:sp>
      <p:sp>
        <p:nvSpPr>
          <p:cNvPr id="722947" name="Rectangle 3"/>
          <p:cNvSpPr>
            <a:spLocks noGrp="1" noChangeArrowheads="1"/>
          </p:cNvSpPr>
          <p:nvPr>
            <p:ph idx="1"/>
          </p:nvPr>
        </p:nvSpPr>
        <p:spPr>
          <a:xfrm>
            <a:off x="2589212" y="1803044"/>
            <a:ext cx="8915400" cy="4249847"/>
          </a:xfrm>
        </p:spPr>
        <p:txBody>
          <a:bodyPr>
            <a:normAutofit lnSpcReduction="10000"/>
          </a:bodyPr>
          <a:lstStyle/>
          <a:p>
            <a:pPr>
              <a:lnSpc>
                <a:spcPct val="120000"/>
              </a:lnSpc>
              <a:spcBef>
                <a:spcPts val="0"/>
              </a:spcBef>
              <a:buFont typeface="Wingdings" panose="05000000000000000000" pitchFamily="2" charset="2"/>
              <a:buNone/>
            </a:pPr>
            <a:r>
              <a:rPr lang="es-ES" altLang="es-AR" sz="1400" dirty="0" smtClean="0">
                <a:latin typeface="Courier New" panose="02070309020205020404" pitchFamily="49" charset="0"/>
              </a:rPr>
              <a:t>{ se procesan los archivos de detalles }</a:t>
            </a:r>
          </a:p>
          <a:p>
            <a:pPr>
              <a:lnSpc>
                <a:spcPct val="120000"/>
              </a:lnSpc>
              <a:spcBef>
                <a:spcPts val="0"/>
              </a:spcBef>
              <a:buFont typeface="Wingdings" panose="05000000000000000000" pitchFamily="2" charset="2"/>
              <a:buNone/>
            </a:pPr>
            <a:r>
              <a:rPr lang="es-ES" altLang="es-AR" sz="1400" dirty="0" smtClean="0">
                <a:latin typeface="Courier New" panose="02070309020205020404" pitchFamily="49" charset="0"/>
              </a:rPr>
              <a:t>    </a:t>
            </a:r>
            <a:r>
              <a:rPr lang="es-ES" altLang="es-AR" sz="1400" dirty="0" err="1" smtClean="0">
                <a:latin typeface="Courier New" panose="02070309020205020404" pitchFamily="49" charset="0"/>
              </a:rPr>
              <a:t>while</a:t>
            </a:r>
            <a:r>
              <a:rPr lang="es-ES" altLang="es-AR" sz="1400" dirty="0" smtClean="0">
                <a:latin typeface="Courier New" panose="02070309020205020404" pitchFamily="49" charset="0"/>
              </a:rPr>
              <a:t> (</a:t>
            </a:r>
            <a:r>
              <a:rPr lang="es-ES" altLang="es-AR" sz="1400" dirty="0" err="1" smtClean="0">
                <a:latin typeface="Courier New" panose="02070309020205020404" pitchFamily="49" charset="0"/>
              </a:rPr>
              <a:t>min.cod</a:t>
            </a:r>
            <a:r>
              <a:rPr lang="es-ES" altLang="es-AR" sz="1400" dirty="0" smtClean="0">
                <a:latin typeface="Courier New" panose="02070309020205020404" pitchFamily="49" charset="0"/>
              </a:rPr>
              <a:t> &lt;&gt; </a:t>
            </a:r>
            <a:r>
              <a:rPr lang="es-ES" altLang="es-AR" sz="1400" dirty="0" err="1" smtClean="0">
                <a:latin typeface="Courier New" panose="02070309020205020404" pitchFamily="49" charset="0"/>
              </a:rPr>
              <a:t>valoralto</a:t>
            </a:r>
            <a:r>
              <a:rPr lang="es-ES" altLang="es-AR" sz="1400" dirty="0" smtClean="0">
                <a:latin typeface="Courier New" panose="02070309020205020404" pitchFamily="49" charset="0"/>
              </a:rPr>
              <a:t>) do</a:t>
            </a:r>
          </a:p>
          <a:p>
            <a:pPr>
              <a:lnSpc>
                <a:spcPct val="120000"/>
              </a:lnSpc>
              <a:spcBef>
                <a:spcPts val="0"/>
              </a:spcBef>
              <a:buFont typeface="Wingdings" panose="05000000000000000000" pitchFamily="2" charset="2"/>
              <a:buNone/>
            </a:pPr>
            <a:r>
              <a:rPr lang="es-ES" altLang="es-AR" sz="1400" dirty="0" smtClean="0">
                <a:latin typeface="Courier New" panose="02070309020205020404" pitchFamily="49" charset="0"/>
              </a:rPr>
              <a:t>      </a:t>
            </a:r>
            <a:r>
              <a:rPr lang="es-ES" altLang="es-AR" sz="1400" dirty="0" err="1" smtClean="0">
                <a:latin typeface="Courier New" panose="02070309020205020404" pitchFamily="49" charset="0"/>
              </a:rPr>
              <a:t>begin</a:t>
            </a:r>
            <a:endParaRPr lang="es-ES" altLang="es-AR" sz="1400" dirty="0" smtClean="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400" dirty="0" smtClean="0">
                <a:latin typeface="Courier New" panose="02070309020205020404" pitchFamily="49" charset="0"/>
              </a:rPr>
              <a:t>       {se asignan valores para registro del archivo maestro}</a:t>
            </a:r>
          </a:p>
          <a:p>
            <a:pPr>
              <a:lnSpc>
                <a:spcPct val="120000"/>
              </a:lnSpc>
              <a:spcBef>
                <a:spcPts val="0"/>
              </a:spcBef>
              <a:buFont typeface="Wingdings" panose="05000000000000000000" pitchFamily="2" charset="2"/>
              <a:buNone/>
            </a:pPr>
            <a:r>
              <a:rPr lang="es-ES" altLang="es-AR" sz="1400" dirty="0" smtClean="0">
                <a:latin typeface="Courier New" panose="02070309020205020404" pitchFamily="49" charset="0"/>
              </a:rPr>
              <a:t>        </a:t>
            </a:r>
            <a:r>
              <a:rPr lang="es-ES" altLang="es-AR" sz="1400" dirty="0" err="1" smtClean="0">
                <a:latin typeface="Courier New" panose="02070309020205020404" pitchFamily="49" charset="0"/>
              </a:rPr>
              <a:t>regm.cod</a:t>
            </a:r>
            <a:r>
              <a:rPr lang="es-ES" altLang="es-AR" sz="1400" dirty="0" smtClean="0">
                <a:latin typeface="Courier New" panose="02070309020205020404" pitchFamily="49" charset="0"/>
              </a:rPr>
              <a:t> := </a:t>
            </a:r>
            <a:r>
              <a:rPr lang="es-ES" altLang="es-AR" sz="1400" dirty="0" err="1" smtClean="0">
                <a:latin typeface="Courier New" panose="02070309020205020404" pitchFamily="49" charset="0"/>
              </a:rPr>
              <a:t>min.cod</a:t>
            </a:r>
            <a:r>
              <a:rPr lang="es-ES" altLang="es-AR" sz="1400" dirty="0" smtClean="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400" dirty="0" smtClean="0">
                <a:latin typeface="Courier New" panose="02070309020205020404" pitchFamily="49" charset="0"/>
              </a:rPr>
              <a:t>        </a:t>
            </a:r>
            <a:r>
              <a:rPr lang="es-ES" altLang="es-AR" sz="1400" dirty="0" err="1" smtClean="0">
                <a:latin typeface="Courier New" panose="02070309020205020404" pitchFamily="49" charset="0"/>
              </a:rPr>
              <a:t>regm.total</a:t>
            </a:r>
            <a:r>
              <a:rPr lang="es-ES" altLang="es-AR" sz="1400" dirty="0" smtClean="0">
                <a:latin typeface="Courier New" panose="02070309020205020404" pitchFamily="49" charset="0"/>
              </a:rPr>
              <a:t> := 0;</a:t>
            </a:r>
          </a:p>
          <a:p>
            <a:pPr>
              <a:lnSpc>
                <a:spcPct val="120000"/>
              </a:lnSpc>
              <a:spcBef>
                <a:spcPts val="0"/>
              </a:spcBef>
              <a:buFont typeface="Wingdings" panose="05000000000000000000" pitchFamily="2" charset="2"/>
              <a:buNone/>
            </a:pPr>
            <a:r>
              <a:rPr lang="es-ES" altLang="es-AR" sz="1400" dirty="0" smtClean="0">
                <a:latin typeface="Courier New" panose="02070309020205020404" pitchFamily="49" charset="0"/>
              </a:rPr>
              <a:t>       </a:t>
            </a: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a:t>
            </a:r>
            <a:r>
              <a:rPr lang="es-ES" altLang="es-AR" sz="1400" dirty="0" smtClean="0">
                <a:latin typeface="Courier New" panose="02070309020205020404" pitchFamily="49" charset="0"/>
              </a:rPr>
              <a:t>       {se procesan todos los registros de un mismo vendedor}</a:t>
            </a:r>
          </a:p>
          <a:p>
            <a:pPr>
              <a:lnSpc>
                <a:spcPct val="120000"/>
              </a:lnSpc>
              <a:spcBef>
                <a:spcPts val="0"/>
              </a:spcBef>
              <a:buFont typeface="Wingdings" panose="05000000000000000000" pitchFamily="2" charset="2"/>
              <a:buNone/>
            </a:pPr>
            <a:r>
              <a:rPr lang="es-ES" altLang="es-AR" sz="1400" dirty="0" smtClean="0">
                <a:latin typeface="Courier New" panose="02070309020205020404" pitchFamily="49" charset="0"/>
              </a:rPr>
              <a:t>        </a:t>
            </a:r>
            <a:r>
              <a:rPr lang="es-ES" altLang="es-AR" sz="1400" dirty="0" err="1" smtClean="0">
                <a:latin typeface="Courier New" panose="02070309020205020404" pitchFamily="49" charset="0"/>
              </a:rPr>
              <a:t>while</a:t>
            </a:r>
            <a:r>
              <a:rPr lang="es-ES" altLang="es-AR" sz="1400" dirty="0" smtClean="0">
                <a:latin typeface="Courier New" panose="02070309020205020404" pitchFamily="49" charset="0"/>
              </a:rPr>
              <a:t> (</a:t>
            </a:r>
            <a:r>
              <a:rPr lang="es-ES" altLang="es-AR" sz="1400" dirty="0" err="1" smtClean="0">
                <a:latin typeface="Courier New" panose="02070309020205020404" pitchFamily="49" charset="0"/>
              </a:rPr>
              <a:t>regm.cod</a:t>
            </a:r>
            <a:r>
              <a:rPr lang="es-ES" altLang="es-AR" sz="1400" dirty="0" smtClean="0">
                <a:latin typeface="Courier New" panose="02070309020205020404" pitchFamily="49" charset="0"/>
              </a:rPr>
              <a:t> = </a:t>
            </a:r>
            <a:r>
              <a:rPr lang="es-ES" altLang="es-AR" sz="1400" dirty="0" err="1" smtClean="0">
                <a:latin typeface="Courier New" panose="02070309020205020404" pitchFamily="49" charset="0"/>
              </a:rPr>
              <a:t>min.cod</a:t>
            </a:r>
            <a:r>
              <a:rPr lang="es-ES" altLang="es-AR" sz="1400" dirty="0" smtClean="0">
                <a:latin typeface="Courier New" panose="02070309020205020404" pitchFamily="49" charset="0"/>
              </a:rPr>
              <a:t> ) do </a:t>
            </a:r>
            <a:r>
              <a:rPr lang="es-ES" altLang="es-AR" sz="1400" dirty="0" err="1" smtClean="0">
                <a:latin typeface="Courier New" panose="02070309020205020404" pitchFamily="49" charset="0"/>
              </a:rPr>
              <a:t>begin</a:t>
            </a:r>
            <a:endParaRPr lang="es-ES" altLang="es-AR" sz="1400" dirty="0" smtClean="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400" dirty="0" smtClean="0">
                <a:latin typeface="Courier New" panose="02070309020205020404" pitchFamily="49" charset="0"/>
              </a:rPr>
              <a:t>            </a:t>
            </a:r>
            <a:r>
              <a:rPr lang="es-ES" altLang="es-AR" sz="1400" dirty="0" err="1" smtClean="0">
                <a:latin typeface="Courier New" panose="02070309020205020404" pitchFamily="49" charset="0"/>
              </a:rPr>
              <a:t>regm.total</a:t>
            </a:r>
            <a:r>
              <a:rPr lang="es-ES" altLang="es-AR" sz="1400" dirty="0" smtClean="0">
                <a:latin typeface="Courier New" panose="02070309020205020404" pitchFamily="49" charset="0"/>
              </a:rPr>
              <a:t> := </a:t>
            </a:r>
            <a:r>
              <a:rPr lang="es-ES" altLang="es-AR" sz="1400" dirty="0" err="1" smtClean="0">
                <a:latin typeface="Courier New" panose="02070309020205020404" pitchFamily="49" charset="0"/>
              </a:rPr>
              <a:t>regm.total</a:t>
            </a:r>
            <a:r>
              <a:rPr lang="es-ES" altLang="es-AR" sz="1400" dirty="0" smtClean="0">
                <a:latin typeface="Courier New" panose="02070309020205020404" pitchFamily="49" charset="0"/>
              </a:rPr>
              <a:t>+ </a:t>
            </a:r>
            <a:r>
              <a:rPr lang="es-ES" altLang="es-AR" sz="1400" dirty="0" err="1" smtClean="0">
                <a:latin typeface="Courier New" panose="02070309020205020404" pitchFamily="49" charset="0"/>
              </a:rPr>
              <a:t>min.montoVenta</a:t>
            </a:r>
            <a:r>
              <a:rPr lang="es-ES" altLang="es-AR" sz="1400" dirty="0" smtClean="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400" dirty="0" smtClean="0">
                <a:latin typeface="Courier New" panose="02070309020205020404" pitchFamily="49" charset="0"/>
              </a:rPr>
              <a:t>            </a:t>
            </a:r>
            <a:r>
              <a:rPr lang="es-ES" altLang="es-AR" sz="1400" dirty="0" err="1" smtClean="0">
                <a:latin typeface="Courier New" panose="02070309020205020404" pitchFamily="49" charset="0"/>
              </a:rPr>
              <a:t>minimo</a:t>
            </a:r>
            <a:r>
              <a:rPr lang="es-ES" altLang="es-AR" sz="1400" dirty="0" smtClean="0">
                <a:latin typeface="Courier New" panose="02070309020205020404" pitchFamily="49" charset="0"/>
              </a:rPr>
              <a:t> (regd1, regd2, regd3, min);</a:t>
            </a:r>
          </a:p>
          <a:p>
            <a:pPr>
              <a:lnSpc>
                <a:spcPct val="120000"/>
              </a:lnSpc>
              <a:spcBef>
                <a:spcPts val="0"/>
              </a:spcBef>
              <a:buFont typeface="Wingdings" panose="05000000000000000000" pitchFamily="2" charset="2"/>
              <a:buNone/>
            </a:pPr>
            <a:r>
              <a:rPr lang="es-ES" altLang="es-AR" sz="1400" dirty="0" smtClean="0">
                <a:latin typeface="Courier New" panose="02070309020205020404" pitchFamily="49" charset="0"/>
              </a:rPr>
              <a:t>          </a:t>
            </a:r>
            <a:r>
              <a:rPr lang="es-ES" altLang="es-AR" sz="1400" dirty="0" err="1" smtClean="0">
                <a:latin typeface="Courier New" panose="02070309020205020404" pitchFamily="49" charset="0"/>
              </a:rPr>
              <a:t>end</a:t>
            </a:r>
            <a:r>
              <a:rPr lang="es-ES" altLang="es-AR" sz="1400" dirty="0" smtClean="0">
                <a:latin typeface="Courier New" panose="02070309020205020404" pitchFamily="49" charset="0"/>
              </a:rPr>
              <a:t>;</a:t>
            </a:r>
          </a:p>
          <a:p>
            <a:pPr>
              <a:lnSpc>
                <a:spcPct val="120000"/>
              </a:lnSpc>
              <a:spcBef>
                <a:spcPts val="0"/>
              </a:spcBef>
              <a:buFont typeface="Wingdings" panose="05000000000000000000" pitchFamily="2" charset="2"/>
              <a:buNone/>
            </a:pPr>
            <a:endParaRPr lang="es-ES" altLang="es-AR" sz="1400" dirty="0" smtClean="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400" dirty="0" smtClean="0">
                <a:latin typeface="Courier New" panose="02070309020205020404" pitchFamily="49" charset="0"/>
              </a:rPr>
              <a:t>       { se guarda en el archivo maestro}</a:t>
            </a:r>
          </a:p>
          <a:p>
            <a:pPr>
              <a:lnSpc>
                <a:spcPct val="120000"/>
              </a:lnSpc>
              <a:spcBef>
                <a:spcPts val="0"/>
              </a:spcBef>
              <a:buFont typeface="Wingdings" panose="05000000000000000000" pitchFamily="2" charset="2"/>
              <a:buNone/>
            </a:pPr>
            <a:r>
              <a:rPr lang="es-ES" altLang="es-AR" sz="1400" dirty="0" smtClean="0">
                <a:latin typeface="Courier New" panose="02070309020205020404" pitchFamily="49" charset="0"/>
              </a:rPr>
              <a:t>        </a:t>
            </a:r>
            <a:r>
              <a:rPr lang="es-ES" altLang="es-AR" sz="1400" dirty="0" err="1" smtClean="0">
                <a:latin typeface="Courier New" panose="02070309020205020404" pitchFamily="49" charset="0"/>
              </a:rPr>
              <a:t>write</a:t>
            </a:r>
            <a:r>
              <a:rPr lang="es-ES" altLang="es-AR" sz="1400" dirty="0" smtClean="0">
                <a:latin typeface="Courier New" panose="02070309020205020404" pitchFamily="49" charset="0"/>
              </a:rPr>
              <a:t>(mae1, </a:t>
            </a:r>
            <a:r>
              <a:rPr lang="es-ES" altLang="es-AR" sz="1400" dirty="0" err="1" smtClean="0">
                <a:latin typeface="Courier New" panose="02070309020205020404" pitchFamily="49" charset="0"/>
              </a:rPr>
              <a:t>regm</a:t>
            </a:r>
            <a:r>
              <a:rPr lang="es-ES" altLang="es-AR" sz="1400" dirty="0" smtClean="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400" dirty="0" smtClean="0">
                <a:latin typeface="Courier New" panose="02070309020205020404" pitchFamily="49" charset="0"/>
              </a:rPr>
              <a:t>     </a:t>
            </a:r>
          </a:p>
          <a:p>
            <a:pPr>
              <a:lnSpc>
                <a:spcPct val="120000"/>
              </a:lnSpc>
              <a:spcBef>
                <a:spcPts val="0"/>
              </a:spcBef>
              <a:buFont typeface="Wingdings" panose="05000000000000000000" pitchFamily="2" charset="2"/>
              <a:buNone/>
            </a:pPr>
            <a:r>
              <a:rPr lang="es-ES" altLang="es-AR" sz="1400" dirty="0">
                <a:latin typeface="Courier New" panose="02070309020205020404" pitchFamily="49" charset="0"/>
              </a:rPr>
              <a:t> </a:t>
            </a:r>
            <a:r>
              <a:rPr lang="es-ES" altLang="es-AR" sz="1400" dirty="0" smtClean="0">
                <a:latin typeface="Courier New" panose="02070309020205020404" pitchFamily="49" charset="0"/>
              </a:rPr>
              <a:t>    </a:t>
            </a:r>
            <a:r>
              <a:rPr lang="es-ES" altLang="es-AR" sz="1400" dirty="0" err="1" smtClean="0">
                <a:latin typeface="Courier New" panose="02070309020205020404" pitchFamily="49" charset="0"/>
              </a:rPr>
              <a:t>end</a:t>
            </a:r>
            <a:r>
              <a:rPr lang="es-ES" altLang="es-AR" sz="1400" dirty="0" smtClean="0">
                <a:latin typeface="Courier New" panose="02070309020205020404" pitchFamily="49" charset="0"/>
              </a:rPr>
              <a:t>;</a:t>
            </a:r>
            <a:r>
              <a:rPr lang="es-ES" altLang="es-AR" sz="900" dirty="0" smtClean="0"/>
              <a:t>    </a:t>
            </a:r>
            <a:endParaRPr lang="es-ES" altLang="es-AR" sz="900" dirty="0"/>
          </a:p>
        </p:txBody>
      </p:sp>
      <p:sp>
        <p:nvSpPr>
          <p:cNvPr id="5" name="Marcador de fecha 4"/>
          <p:cNvSpPr>
            <a:spLocks noGrp="1"/>
          </p:cNvSpPr>
          <p:nvPr>
            <p:ph type="dt" sz="half" idx="10"/>
          </p:nvPr>
        </p:nvSpPr>
        <p:spPr/>
        <p:txBody>
          <a:bodyPr/>
          <a:lstStyle/>
          <a:p>
            <a:r>
              <a:rPr lang="es-AR" altLang="es-AR" smtClean="0"/>
              <a:t>UNLP - Facultad de Informática</a:t>
            </a:r>
            <a:endParaRPr lang="es-ES" altLang="es-AR"/>
          </a:p>
        </p:txBody>
      </p:sp>
      <p:sp>
        <p:nvSpPr>
          <p:cNvPr id="6" name="Marcador de pie de página 5"/>
          <p:cNvSpPr>
            <a:spLocks noGrp="1"/>
          </p:cNvSpPr>
          <p:nvPr>
            <p:ph type="ftr" sz="quarter" idx="11"/>
          </p:nvPr>
        </p:nvSpPr>
        <p:spPr/>
        <p:txBody>
          <a:bodyPr/>
          <a:lstStyle/>
          <a:p>
            <a:r>
              <a:rPr lang="es-ES" altLang="es-AR" smtClean="0"/>
              <a:t>FOD - Clase 2</a:t>
            </a:r>
            <a:endParaRPr lang="es-ES" altLang="es-AR"/>
          </a:p>
        </p:txBody>
      </p:sp>
      <p:sp>
        <p:nvSpPr>
          <p:cNvPr id="7" name="Marcador de número de diapositiva 6"/>
          <p:cNvSpPr>
            <a:spLocks noGrp="1"/>
          </p:cNvSpPr>
          <p:nvPr>
            <p:ph type="sldNum" sz="quarter" idx="12"/>
          </p:nvPr>
        </p:nvSpPr>
        <p:spPr/>
        <p:txBody>
          <a:bodyPr/>
          <a:lstStyle/>
          <a:p>
            <a:fld id="{87A33B7D-2AFB-4E7C-8B43-993CAFB0FBEB}" type="slidenum">
              <a:rPr lang="es-ES" altLang="es-AR" smtClean="0"/>
              <a:pPr/>
              <a:t>24</a:t>
            </a:fld>
            <a:endParaRPr lang="es-ES" altLang="es-AR"/>
          </a:p>
        </p:txBody>
      </p:sp>
    </p:spTree>
    <p:extLst>
      <p:ext uri="{BB962C8B-B14F-4D97-AF65-F5344CB8AC3E}">
        <p14:creationId xmlns:p14="http://schemas.microsoft.com/office/powerpoint/2010/main" val="1334320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6" name="Rectangle 4"/>
          <p:cNvSpPr>
            <a:spLocks noGrp="1" noChangeArrowheads="1"/>
          </p:cNvSpPr>
          <p:nvPr>
            <p:ph type="title"/>
          </p:nvPr>
        </p:nvSpPr>
        <p:spPr/>
        <p:txBody>
          <a:bodyPr/>
          <a:lstStyle/>
          <a:p>
            <a:r>
              <a:rPr lang="es-ES_tradnl" altLang="es-AR" dirty="0" smtClean="0"/>
              <a:t>Archivos - Algorítmica Clásica</a:t>
            </a:r>
            <a:endParaRPr lang="es-ES" altLang="es-AR" dirty="0"/>
          </a:p>
        </p:txBody>
      </p:sp>
      <p:graphicFrame>
        <p:nvGraphicFramePr>
          <p:cNvPr id="10" name="Marcador de contenido 9"/>
          <p:cNvGraphicFramePr>
            <a:graphicFrameLocks noGrp="1"/>
          </p:cNvGraphicFramePr>
          <p:nvPr>
            <p:ph idx="1"/>
            <p:extLst>
              <p:ext uri="{D42A27DB-BD31-4B8C-83A1-F6EECF244321}">
                <p14:modId xmlns:p14="http://schemas.microsoft.com/office/powerpoint/2010/main" val="479049651"/>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fecha 3"/>
          <p:cNvSpPr>
            <a:spLocks noGrp="1"/>
          </p:cNvSpPr>
          <p:nvPr>
            <p:ph type="dt" sz="half" idx="10"/>
          </p:nvPr>
        </p:nvSpPr>
        <p:spPr/>
        <p:txBody>
          <a:bodyPr/>
          <a:lstStyle/>
          <a:p>
            <a:r>
              <a:rPr lang="es-AR" altLang="es-AR" smtClean="0"/>
              <a:t>UNLP - Facultad de Informática</a:t>
            </a:r>
            <a:endParaRPr lang="es-ES" altLang="es-AR"/>
          </a:p>
        </p:txBody>
      </p:sp>
      <p:sp>
        <p:nvSpPr>
          <p:cNvPr id="5" name="Marcador de pie de página 4"/>
          <p:cNvSpPr>
            <a:spLocks noGrp="1"/>
          </p:cNvSpPr>
          <p:nvPr>
            <p:ph type="ftr" sz="quarter" idx="11"/>
          </p:nvPr>
        </p:nvSpPr>
        <p:spPr/>
        <p:txBody>
          <a:bodyPr/>
          <a:lstStyle/>
          <a:p>
            <a:r>
              <a:rPr lang="es-ES" altLang="es-AR" smtClean="0"/>
              <a:t>FOD - Clase 2</a:t>
            </a:r>
            <a:endParaRPr lang="es-ES" altLang="es-AR"/>
          </a:p>
        </p:txBody>
      </p:sp>
      <p:sp>
        <p:nvSpPr>
          <p:cNvPr id="6" name="Marcador de número de diapositiva 5"/>
          <p:cNvSpPr>
            <a:spLocks noGrp="1"/>
          </p:cNvSpPr>
          <p:nvPr>
            <p:ph type="sldNum" sz="quarter" idx="12"/>
          </p:nvPr>
        </p:nvSpPr>
        <p:spPr/>
        <p:txBody>
          <a:bodyPr/>
          <a:lstStyle/>
          <a:p>
            <a:fld id="{57776965-06C1-4B9F-A16F-442251D31036}" type="slidenum">
              <a:rPr lang="es-ES" altLang="es-AR" smtClean="0"/>
              <a:pPr/>
              <a:t>3</a:t>
            </a:fld>
            <a:endParaRPr lang="es-ES" altLang="es-AR"/>
          </a:p>
        </p:txBody>
      </p:sp>
    </p:spTree>
    <p:extLst>
      <p:ext uri="{BB962C8B-B14F-4D97-AF65-F5344CB8AC3E}">
        <p14:creationId xmlns:p14="http://schemas.microsoft.com/office/powerpoint/2010/main" val="2881777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ltLang="es-AR" dirty="0"/>
              <a:t>Archivos </a:t>
            </a:r>
            <a:r>
              <a:rPr lang="es-ES_tradnl" altLang="es-AR" dirty="0">
                <a:sym typeface="Wingdings" panose="05000000000000000000" pitchFamily="2" charset="2"/>
              </a:rPr>
              <a:t> </a:t>
            </a:r>
            <a:r>
              <a:rPr lang="es-ES_tradnl" altLang="es-AR" dirty="0" err="1">
                <a:sym typeface="Wingdings" panose="05000000000000000000" pitchFamily="2" charset="2"/>
              </a:rPr>
              <a:t>Ej</a:t>
            </a:r>
            <a:r>
              <a:rPr lang="es-ES_tradnl" altLang="es-AR" dirty="0">
                <a:sym typeface="Wingdings" panose="05000000000000000000" pitchFamily="2" charset="2"/>
              </a:rPr>
              <a:t> </a:t>
            </a:r>
            <a:r>
              <a:rPr lang="es-ES_tradnl" altLang="es-AR" dirty="0" smtClean="0">
                <a:sym typeface="Wingdings" panose="05000000000000000000" pitchFamily="2" charset="2"/>
              </a:rPr>
              <a:t>4</a:t>
            </a:r>
            <a:r>
              <a:rPr lang="es-ES_tradnl" altLang="es-AR" dirty="0" smtClean="0"/>
              <a:t> Agregar Datos a un archivo existente</a:t>
            </a:r>
            <a:endParaRPr lang="es-AR" dirty="0"/>
          </a:p>
        </p:txBody>
      </p:sp>
      <p:sp>
        <p:nvSpPr>
          <p:cNvPr id="3" name="Marcador de contenido 2"/>
          <p:cNvSpPr>
            <a:spLocks noGrp="1"/>
          </p:cNvSpPr>
          <p:nvPr>
            <p:ph idx="1"/>
          </p:nvPr>
        </p:nvSpPr>
        <p:spPr>
          <a:xfrm>
            <a:off x="2472744" y="1904999"/>
            <a:ext cx="9031868" cy="4225437"/>
          </a:xfrm>
        </p:spPr>
        <p:txBody>
          <a:bodyPr>
            <a:normAutofit fontScale="85000" lnSpcReduction="20000"/>
          </a:bodyPr>
          <a:lstStyle/>
          <a:p>
            <a:pPr>
              <a:lnSpc>
                <a:spcPct val="80000"/>
              </a:lnSpc>
            </a:pPr>
            <a:r>
              <a:rPr lang="es-ES_tradnl" altLang="es-AR" dirty="0"/>
              <a:t>Se procesa un solo archivo</a:t>
            </a:r>
          </a:p>
          <a:p>
            <a:pPr>
              <a:lnSpc>
                <a:spcPct val="80000"/>
              </a:lnSpc>
            </a:pPr>
            <a:r>
              <a:rPr lang="es-ES_tradnl" altLang="es-AR" dirty="0"/>
              <a:t>Ya tiene información </a:t>
            </a:r>
          </a:p>
          <a:p>
            <a:pPr>
              <a:lnSpc>
                <a:spcPct val="80000"/>
              </a:lnSpc>
            </a:pPr>
            <a:r>
              <a:rPr lang="es-ES_tradnl" altLang="es-AR" dirty="0"/>
              <a:t>Se le incorporan datos nuevos</a:t>
            </a:r>
          </a:p>
          <a:p>
            <a:pPr>
              <a:lnSpc>
                <a:spcPct val="80000"/>
              </a:lnSpc>
            </a:pPr>
            <a:r>
              <a:rPr lang="es-ES_tradnl" altLang="es-AR" dirty="0"/>
              <a:t>El proceso muestra como se </a:t>
            </a:r>
            <a:r>
              <a:rPr lang="es-ES_tradnl" altLang="es-AR" dirty="0" smtClean="0"/>
              <a:t>hace</a:t>
            </a:r>
          </a:p>
          <a:p>
            <a:pPr>
              <a:lnSpc>
                <a:spcPct val="80000"/>
              </a:lnSpc>
            </a:pPr>
            <a:endParaRPr lang="es-ES_tradnl" altLang="es-AR" dirty="0" smtClean="0"/>
          </a:p>
          <a:p>
            <a:pPr>
              <a:lnSpc>
                <a:spcPct val="120000"/>
              </a:lnSpc>
              <a:spcBef>
                <a:spcPts val="0"/>
              </a:spcBef>
              <a:buFont typeface="Wingdings" panose="05000000000000000000" pitchFamily="2" charset="2"/>
              <a:buNone/>
            </a:pPr>
            <a:r>
              <a:rPr lang="es-ES" altLang="es-AR" dirty="0" err="1">
                <a:latin typeface="Courier New" panose="02070309020205020404" pitchFamily="49" charset="0"/>
              </a:rPr>
              <a:t>Procedure</a:t>
            </a:r>
            <a:r>
              <a:rPr lang="es-ES" altLang="es-AR" dirty="0">
                <a:latin typeface="Courier New" panose="02070309020205020404" pitchFamily="49" charset="0"/>
              </a:rPr>
              <a:t> agregar (Var </a:t>
            </a:r>
            <a:r>
              <a:rPr lang="es-ES" altLang="es-AR" dirty="0" err="1" smtClean="0">
                <a:latin typeface="Courier New" panose="02070309020205020404" pitchFamily="49" charset="0"/>
              </a:rPr>
              <a:t>Emp</a:t>
            </a:r>
            <a:r>
              <a:rPr lang="es-ES" altLang="es-AR" dirty="0" smtClean="0">
                <a:latin typeface="Courier New" panose="02070309020205020404" pitchFamily="49" charset="0"/>
              </a:rPr>
              <a:t>: Empleados</a:t>
            </a:r>
            <a:r>
              <a:rPr lang="es-ES" altLang="es-AR" dirty="0">
                <a:latin typeface="Courier New" panose="02070309020205020404" pitchFamily="49" charset="0"/>
              </a:rPr>
              <a:t>); </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var</a:t>
            </a:r>
            <a:r>
              <a:rPr lang="es-ES" altLang="es-AR" dirty="0">
                <a:latin typeface="Courier New" panose="02070309020205020404" pitchFamily="49" charset="0"/>
              </a:rPr>
              <a:t> E: registro;</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begin</a:t>
            </a:r>
            <a:endParaRPr lang="es-ES" altLang="es-AR"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reset</a:t>
            </a:r>
            <a:r>
              <a:rPr lang="es-ES" altLang="es-AR" dirty="0">
                <a:latin typeface="Courier New" panose="02070309020205020404" pitchFamily="49" charset="0"/>
              </a:rPr>
              <a:t>( </a:t>
            </a:r>
            <a:r>
              <a:rPr lang="es-ES" altLang="es-AR" dirty="0" err="1">
                <a:latin typeface="Courier New" panose="02070309020205020404" pitchFamily="49" charset="0"/>
              </a:rPr>
              <a:t>Emp</a:t>
            </a:r>
            <a:r>
              <a:rPr lang="es-ES" altLang="es-AR" dirty="0">
                <a:latin typeface="Courier New" panose="02070309020205020404" pitchFamily="49" charset="0"/>
              </a:rPr>
              <a:t> ); </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seek</a:t>
            </a:r>
            <a:r>
              <a:rPr lang="es-ES" altLang="es-AR" dirty="0">
                <a:latin typeface="Courier New" panose="02070309020205020404" pitchFamily="49" charset="0"/>
              </a:rPr>
              <a:t>( </a:t>
            </a:r>
            <a:r>
              <a:rPr lang="es-ES" altLang="es-AR" dirty="0" err="1">
                <a:latin typeface="Courier New" panose="02070309020205020404" pitchFamily="49" charset="0"/>
              </a:rPr>
              <a:t>Emp</a:t>
            </a:r>
            <a:r>
              <a:rPr lang="es-ES" altLang="es-AR" dirty="0">
                <a:latin typeface="Courier New" panose="02070309020205020404" pitchFamily="49" charset="0"/>
              </a:rPr>
              <a:t>, </a:t>
            </a:r>
            <a:r>
              <a:rPr lang="es-ES" altLang="es-AR" dirty="0" err="1">
                <a:latin typeface="Courier New" panose="02070309020205020404" pitchFamily="49" charset="0"/>
              </a:rPr>
              <a:t>filesize</a:t>
            </a:r>
            <a:r>
              <a:rPr lang="es-ES" altLang="es-AR" dirty="0">
                <a:latin typeface="Courier New" panose="02070309020205020404" pitchFamily="49" charset="0"/>
              </a:rPr>
              <a:t>(</a:t>
            </a:r>
            <a:r>
              <a:rPr lang="es-ES" altLang="es-AR" dirty="0" err="1">
                <a:latin typeface="Courier New" panose="02070309020205020404" pitchFamily="49" charset="0"/>
              </a:rPr>
              <a:t>Emp</a:t>
            </a:r>
            <a:r>
              <a:rPr lang="es-ES" altLang="es-AR" dirty="0">
                <a:latin typeface="Courier New" panose="02070309020205020404" pitchFamily="49" charset="0"/>
              </a:rPr>
              <a:t>)); </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leer( E ); </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while</a:t>
            </a:r>
            <a:r>
              <a:rPr lang="es-ES" altLang="es-AR" dirty="0">
                <a:latin typeface="Courier New" panose="02070309020205020404" pitchFamily="49" charset="0"/>
              </a:rPr>
              <a:t> </a:t>
            </a:r>
            <a:r>
              <a:rPr lang="es-ES" altLang="es-AR" dirty="0" err="1">
                <a:latin typeface="Courier New" panose="02070309020205020404" pitchFamily="49" charset="0"/>
              </a:rPr>
              <a:t>E.nombre</a:t>
            </a:r>
            <a:r>
              <a:rPr lang="es-ES" altLang="es-AR" dirty="0">
                <a:latin typeface="Courier New" panose="02070309020205020404" pitchFamily="49" charset="0"/>
              </a:rPr>
              <a:t> &lt;&gt; ' ' </a:t>
            </a:r>
            <a:r>
              <a:rPr lang="es-ES" altLang="es-AR" dirty="0" smtClean="0">
                <a:latin typeface="Courier New" panose="02070309020205020404" pitchFamily="49" charset="0"/>
              </a:rPr>
              <a:t>do </a:t>
            </a:r>
            <a:r>
              <a:rPr lang="es-ES" altLang="es-AR" dirty="0" err="1" smtClean="0">
                <a:latin typeface="Courier New" panose="02070309020205020404" pitchFamily="49" charset="0"/>
              </a:rPr>
              <a:t>begin</a:t>
            </a:r>
            <a:endParaRPr lang="es-ES" altLang="es-AR"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write</a:t>
            </a:r>
            <a:r>
              <a:rPr lang="es-ES" altLang="es-AR" dirty="0">
                <a:latin typeface="Courier New" panose="02070309020205020404" pitchFamily="49" charset="0"/>
              </a:rPr>
              <a:t>( </a:t>
            </a:r>
            <a:r>
              <a:rPr lang="es-ES" altLang="es-AR" dirty="0" err="1">
                <a:latin typeface="Courier New" panose="02070309020205020404" pitchFamily="49" charset="0"/>
              </a:rPr>
              <a:t>Emp</a:t>
            </a:r>
            <a:r>
              <a:rPr lang="es-ES" altLang="es-AR" dirty="0">
                <a:latin typeface="Courier New" panose="02070309020205020404" pitchFamily="49" charset="0"/>
              </a:rPr>
              <a:t>, E );     </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leer( E ); </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smtClean="0">
                <a:latin typeface="Courier New" panose="02070309020205020404" pitchFamily="49" charset="0"/>
              </a:rPr>
              <a:t>end</a:t>
            </a:r>
            <a:r>
              <a:rPr lang="es-ES" altLang="es-AR"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close</a:t>
            </a:r>
            <a:r>
              <a:rPr lang="es-ES" altLang="es-AR" dirty="0">
                <a:latin typeface="Courier New" panose="02070309020205020404" pitchFamily="49" charset="0"/>
              </a:rPr>
              <a:t>( </a:t>
            </a:r>
            <a:r>
              <a:rPr lang="es-ES" altLang="es-AR" dirty="0" err="1">
                <a:latin typeface="Courier New" panose="02070309020205020404" pitchFamily="49" charset="0"/>
              </a:rPr>
              <a:t>Emp</a:t>
            </a:r>
            <a:r>
              <a:rPr lang="es-ES" altLang="es-AR" dirty="0">
                <a:latin typeface="Courier New" panose="02070309020205020404" pitchFamily="49" charset="0"/>
              </a:rPr>
              <a:t> );</a:t>
            </a:r>
          </a:p>
          <a:p>
            <a:pPr>
              <a:lnSpc>
                <a:spcPct val="120000"/>
              </a:lnSpc>
              <a:spcBef>
                <a:spcPts val="0"/>
              </a:spcBef>
              <a:buFont typeface="Wingdings" panose="05000000000000000000" pitchFamily="2" charset="2"/>
              <a:buNone/>
            </a:pPr>
            <a:r>
              <a:rPr lang="es-ES" altLang="es-AR" dirty="0">
                <a:latin typeface="Courier New" panose="02070309020205020404" pitchFamily="49" charset="0"/>
              </a:rPr>
              <a:t>  </a:t>
            </a:r>
            <a:r>
              <a:rPr lang="es-ES" altLang="es-AR" dirty="0" err="1">
                <a:latin typeface="Courier New" panose="02070309020205020404" pitchFamily="49" charset="0"/>
              </a:rPr>
              <a:t>end</a:t>
            </a:r>
            <a:r>
              <a:rPr lang="es-ES" altLang="es-AR" dirty="0">
                <a:latin typeface="Courier New" panose="02070309020205020404" pitchFamily="49" charset="0"/>
              </a:rPr>
              <a:t>;</a:t>
            </a:r>
          </a:p>
          <a:p>
            <a:pPr>
              <a:lnSpc>
                <a:spcPct val="120000"/>
              </a:lnSpc>
              <a:spcBef>
                <a:spcPts val="0"/>
              </a:spcBef>
            </a:pPr>
            <a:endParaRPr lang="es-ES" altLang="es-AR" dirty="0"/>
          </a:p>
          <a:p>
            <a:endParaRPr lang="es-AR" dirty="0"/>
          </a:p>
        </p:txBody>
      </p:sp>
      <p:sp>
        <p:nvSpPr>
          <p:cNvPr id="4" name="Marcador de fecha 3"/>
          <p:cNvSpPr>
            <a:spLocks noGrp="1"/>
          </p:cNvSpPr>
          <p:nvPr>
            <p:ph type="dt" sz="half" idx="10"/>
          </p:nvPr>
        </p:nvSpPr>
        <p:spPr/>
        <p:txBody>
          <a:bodyPr/>
          <a:lstStyle/>
          <a:p>
            <a:r>
              <a:rPr lang="es-AR" smtClean="0"/>
              <a:t>UNLP - Facultad de Informática</a:t>
            </a:r>
            <a:endParaRPr lang="es-AR"/>
          </a:p>
        </p:txBody>
      </p:sp>
      <p:sp>
        <p:nvSpPr>
          <p:cNvPr id="5" name="Marcador de pie de página 4"/>
          <p:cNvSpPr>
            <a:spLocks noGrp="1"/>
          </p:cNvSpPr>
          <p:nvPr>
            <p:ph type="ftr" sz="quarter" idx="11"/>
          </p:nvPr>
        </p:nvSpPr>
        <p:spPr/>
        <p:txBody>
          <a:bodyPr/>
          <a:lstStyle/>
          <a:p>
            <a:r>
              <a:rPr lang="es-AR" smtClean="0"/>
              <a:t>FOD - Clase 2</a:t>
            </a:r>
            <a:endParaRPr lang="es-AR"/>
          </a:p>
        </p:txBody>
      </p:sp>
      <p:sp>
        <p:nvSpPr>
          <p:cNvPr id="6" name="Marcador de número de diapositiva 5"/>
          <p:cNvSpPr>
            <a:spLocks noGrp="1"/>
          </p:cNvSpPr>
          <p:nvPr>
            <p:ph type="sldNum" sz="quarter" idx="12"/>
          </p:nvPr>
        </p:nvSpPr>
        <p:spPr/>
        <p:txBody>
          <a:bodyPr/>
          <a:lstStyle/>
          <a:p>
            <a:fld id="{7929C196-6EC7-4118-A5C6-AEB17F0475D0}" type="slidenum">
              <a:rPr lang="es-AR" smtClean="0"/>
              <a:t>4</a:t>
            </a:fld>
            <a:endParaRPr lang="es-AR"/>
          </a:p>
        </p:txBody>
      </p:sp>
    </p:spTree>
    <p:extLst>
      <p:ext uri="{BB962C8B-B14F-4D97-AF65-F5344CB8AC3E}">
        <p14:creationId xmlns:p14="http://schemas.microsoft.com/office/powerpoint/2010/main" val="1405926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ltLang="es-AR" dirty="0"/>
              <a:t>Archivos </a:t>
            </a:r>
            <a:r>
              <a:rPr lang="es-ES_tradnl" altLang="es-AR" dirty="0">
                <a:sym typeface="Wingdings" panose="05000000000000000000" pitchFamily="2" charset="2"/>
              </a:rPr>
              <a:t> </a:t>
            </a:r>
            <a:r>
              <a:rPr lang="es-ES_tradnl" altLang="es-AR" dirty="0"/>
              <a:t>Actualización Maestro Detalle</a:t>
            </a:r>
            <a:endParaRPr lang="es-AR" dirty="0"/>
          </a:p>
        </p:txBody>
      </p:sp>
      <p:graphicFrame>
        <p:nvGraphicFramePr>
          <p:cNvPr id="9" name="Marcador de contenido 8"/>
          <p:cNvGraphicFramePr>
            <a:graphicFrameLocks noGrp="1"/>
          </p:cNvGraphicFramePr>
          <p:nvPr>
            <p:ph idx="1"/>
            <p:extLst>
              <p:ext uri="{D42A27DB-BD31-4B8C-83A1-F6EECF244321}">
                <p14:modId xmlns:p14="http://schemas.microsoft.com/office/powerpoint/2010/main" val="3370306145"/>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fecha 4"/>
          <p:cNvSpPr>
            <a:spLocks noGrp="1"/>
          </p:cNvSpPr>
          <p:nvPr>
            <p:ph type="dt" sz="half" idx="10"/>
          </p:nvPr>
        </p:nvSpPr>
        <p:spPr/>
        <p:txBody>
          <a:bodyPr/>
          <a:lstStyle/>
          <a:p>
            <a:r>
              <a:rPr lang="es-AR" smtClean="0"/>
              <a:t>UNLP - Facultad de Informática</a:t>
            </a:r>
            <a:endParaRPr lang="es-AR"/>
          </a:p>
        </p:txBody>
      </p:sp>
      <p:sp>
        <p:nvSpPr>
          <p:cNvPr id="6" name="Marcador de pie de página 5"/>
          <p:cNvSpPr>
            <a:spLocks noGrp="1"/>
          </p:cNvSpPr>
          <p:nvPr>
            <p:ph type="ftr" sz="quarter" idx="11"/>
          </p:nvPr>
        </p:nvSpPr>
        <p:spPr/>
        <p:txBody>
          <a:bodyPr/>
          <a:lstStyle/>
          <a:p>
            <a:r>
              <a:rPr lang="es-AR" smtClean="0"/>
              <a:t>FOD - Clase 2</a:t>
            </a:r>
            <a:endParaRPr lang="es-AR"/>
          </a:p>
        </p:txBody>
      </p:sp>
      <p:sp>
        <p:nvSpPr>
          <p:cNvPr id="7" name="Marcador de número de diapositiva 6"/>
          <p:cNvSpPr>
            <a:spLocks noGrp="1"/>
          </p:cNvSpPr>
          <p:nvPr>
            <p:ph type="sldNum" sz="quarter" idx="12"/>
          </p:nvPr>
        </p:nvSpPr>
        <p:spPr/>
        <p:txBody>
          <a:bodyPr/>
          <a:lstStyle/>
          <a:p>
            <a:fld id="{7929C196-6EC7-4118-A5C6-AEB17F0475D0}" type="slidenum">
              <a:rPr lang="es-AR" smtClean="0"/>
              <a:t>5</a:t>
            </a:fld>
            <a:endParaRPr lang="es-AR"/>
          </a:p>
        </p:txBody>
      </p:sp>
    </p:spTree>
    <p:extLst>
      <p:ext uri="{BB962C8B-B14F-4D97-AF65-F5344CB8AC3E}">
        <p14:creationId xmlns:p14="http://schemas.microsoft.com/office/powerpoint/2010/main" val="40731031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a:lstStyle/>
          <a:p>
            <a:r>
              <a:rPr lang="es-AR" altLang="es-AR" smtClean="0"/>
              <a:t>UNLP - Facultad de Informática</a:t>
            </a:r>
            <a:endParaRPr lang="es-ES" altLang="es-AR"/>
          </a:p>
        </p:txBody>
      </p:sp>
      <p:sp>
        <p:nvSpPr>
          <p:cNvPr id="6" name="Marcador de pie de página 5"/>
          <p:cNvSpPr>
            <a:spLocks noGrp="1"/>
          </p:cNvSpPr>
          <p:nvPr>
            <p:ph type="ftr" sz="quarter" idx="11"/>
          </p:nvPr>
        </p:nvSpPr>
        <p:spPr/>
        <p:txBody>
          <a:bodyPr/>
          <a:lstStyle/>
          <a:p>
            <a:r>
              <a:rPr lang="es-ES" altLang="es-AR" smtClean="0"/>
              <a:t>FOD - Clase 2</a:t>
            </a:r>
            <a:endParaRPr lang="es-ES" altLang="es-AR"/>
          </a:p>
        </p:txBody>
      </p:sp>
      <p:sp>
        <p:nvSpPr>
          <p:cNvPr id="7" name="Marcador de número de diapositiva 6"/>
          <p:cNvSpPr>
            <a:spLocks noGrp="1"/>
          </p:cNvSpPr>
          <p:nvPr>
            <p:ph type="sldNum" sz="quarter" idx="12"/>
          </p:nvPr>
        </p:nvSpPr>
        <p:spPr/>
        <p:txBody>
          <a:bodyPr/>
          <a:lstStyle/>
          <a:p>
            <a:fld id="{9A62C349-E24F-4F4E-81FD-67411F985AF0}" type="slidenum">
              <a:rPr lang="es-ES" altLang="es-AR"/>
              <a:pPr/>
              <a:t>6</a:t>
            </a:fld>
            <a:endParaRPr lang="es-ES" altLang="es-AR"/>
          </a:p>
        </p:txBody>
      </p:sp>
      <p:sp>
        <p:nvSpPr>
          <p:cNvPr id="663556" name="Rectangle 4"/>
          <p:cNvSpPr>
            <a:spLocks noGrp="1" noChangeArrowheads="1"/>
          </p:cNvSpPr>
          <p:nvPr>
            <p:ph type="title"/>
          </p:nvPr>
        </p:nvSpPr>
        <p:spPr/>
        <p:txBody>
          <a:bodyPr/>
          <a:lstStyle/>
          <a:p>
            <a:r>
              <a:rPr lang="es-ES_tradnl" altLang="es-AR" dirty="0"/>
              <a:t>Archivos </a:t>
            </a:r>
            <a:r>
              <a:rPr lang="es-ES_tradnl" altLang="es-AR" dirty="0" smtClean="0">
                <a:sym typeface="Wingdings" panose="05000000000000000000" pitchFamily="2" charset="2"/>
              </a:rPr>
              <a:t> </a:t>
            </a:r>
            <a:r>
              <a:rPr lang="es-ES_tradnl" altLang="es-AR" dirty="0" err="1" smtClean="0">
                <a:sym typeface="Wingdings" panose="05000000000000000000" pitchFamily="2" charset="2"/>
              </a:rPr>
              <a:t>Ej</a:t>
            </a:r>
            <a:r>
              <a:rPr lang="es-ES_tradnl" altLang="es-AR" dirty="0" smtClean="0">
                <a:sym typeface="Wingdings" panose="05000000000000000000" pitchFamily="2" charset="2"/>
              </a:rPr>
              <a:t> 5 Actualizar </a:t>
            </a:r>
            <a:r>
              <a:rPr lang="es-ES_tradnl" altLang="es-AR" dirty="0" smtClean="0"/>
              <a:t>Un </a:t>
            </a:r>
            <a:r>
              <a:rPr lang="es-ES_tradnl" altLang="es-AR" dirty="0"/>
              <a:t>Maestro </a:t>
            </a:r>
            <a:r>
              <a:rPr lang="es-ES_tradnl" altLang="es-AR" dirty="0" smtClean="0"/>
              <a:t>con Un detalle</a:t>
            </a:r>
            <a:endParaRPr lang="es-ES" altLang="es-AR" dirty="0"/>
          </a:p>
        </p:txBody>
      </p:sp>
      <p:sp>
        <p:nvSpPr>
          <p:cNvPr id="663557" name="Rectangle 5"/>
          <p:cNvSpPr>
            <a:spLocks noGrp="1" noChangeArrowheads="1"/>
          </p:cNvSpPr>
          <p:nvPr>
            <p:ph type="body" sz="half" idx="1"/>
          </p:nvPr>
        </p:nvSpPr>
        <p:spPr>
          <a:xfrm>
            <a:off x="2589212" y="1905000"/>
            <a:ext cx="8121563" cy="4392769"/>
          </a:xfrm>
        </p:spPr>
        <p:txBody>
          <a:bodyPr>
            <a:normAutofit fontScale="40000" lnSpcReduction="20000"/>
          </a:bodyPr>
          <a:lstStyle/>
          <a:p>
            <a:pPr>
              <a:lnSpc>
                <a:spcPct val="120000"/>
              </a:lnSpc>
              <a:spcBef>
                <a:spcPts val="0"/>
              </a:spcBef>
              <a:buFont typeface="Wingdings" panose="05000000000000000000" pitchFamily="2" charset="2"/>
              <a:buNone/>
            </a:pPr>
            <a:r>
              <a:rPr lang="es-ES" altLang="es-AR" sz="2800" dirty="0" err="1">
                <a:latin typeface="Courier New" panose="02070309020205020404" pitchFamily="49" charset="0"/>
              </a:rPr>
              <a:t>program</a:t>
            </a:r>
            <a:r>
              <a:rPr lang="es-ES" altLang="es-AR" sz="2800" dirty="0">
                <a:latin typeface="Courier New" panose="02070309020205020404" pitchFamily="49" charset="0"/>
              </a:rPr>
              <a:t> actualizar;</a:t>
            </a:r>
          </a:p>
          <a:p>
            <a:pPr>
              <a:lnSpc>
                <a:spcPct val="120000"/>
              </a:lnSpc>
              <a:spcBef>
                <a:spcPts val="0"/>
              </a:spcBef>
              <a:buFont typeface="Wingdings" panose="05000000000000000000" pitchFamily="2" charset="2"/>
              <a:buNone/>
            </a:pPr>
            <a:r>
              <a:rPr lang="es-ES" altLang="es-AR" sz="2800" dirty="0" smtClean="0">
                <a:latin typeface="Courier New" panose="02070309020205020404" pitchFamily="49" charset="0"/>
              </a:rPr>
              <a:t>  </a:t>
            </a:r>
            <a:r>
              <a:rPr lang="es-ES" altLang="es-AR" sz="2800" dirty="0" err="1" smtClean="0">
                <a:latin typeface="Courier New" panose="02070309020205020404" pitchFamily="49" charset="0"/>
              </a:rPr>
              <a:t>type</a:t>
            </a:r>
            <a:r>
              <a:rPr lang="es-ES" altLang="es-AR" sz="2800" dirty="0" smtClean="0">
                <a:latin typeface="Courier New" panose="02070309020205020404" pitchFamily="49" charset="0"/>
              </a:rPr>
              <a:t> </a:t>
            </a:r>
            <a:r>
              <a:rPr lang="es-ES" altLang="es-AR" sz="2800" dirty="0" err="1" smtClean="0">
                <a:latin typeface="Courier New" panose="02070309020205020404" pitchFamily="49" charset="0"/>
              </a:rPr>
              <a:t>emp</a:t>
            </a:r>
            <a:r>
              <a:rPr lang="es-ES" altLang="es-AR" sz="2800" dirty="0" smtClean="0">
                <a:latin typeface="Courier New" panose="02070309020205020404" pitchFamily="49" charset="0"/>
              </a:rPr>
              <a:t> = record                           </a:t>
            </a:r>
            <a:r>
              <a:rPr lang="es-ES" altLang="es-AR" sz="2800" dirty="0" err="1" smtClean="0">
                <a:latin typeface="Courier New" panose="02070309020205020404" pitchFamily="49" charset="0"/>
              </a:rPr>
              <a:t>e_diario</a:t>
            </a:r>
            <a:r>
              <a:rPr lang="es-ES" altLang="es-AR" sz="2800" dirty="0" smtClean="0">
                <a:latin typeface="Courier New" panose="02070309020205020404" pitchFamily="49" charset="0"/>
              </a:rPr>
              <a:t> </a:t>
            </a:r>
            <a:r>
              <a:rPr lang="es-ES" altLang="es-AR" sz="2800" dirty="0">
                <a:latin typeface="Courier New" panose="02070309020205020404" pitchFamily="49" charset="0"/>
              </a:rPr>
              <a:t>= </a:t>
            </a:r>
            <a:r>
              <a:rPr lang="es-ES" altLang="es-AR" sz="2800" dirty="0" smtClean="0">
                <a:latin typeface="Courier New" panose="02070309020205020404" pitchFamily="49" charset="0"/>
              </a:rPr>
              <a:t>record</a:t>
            </a:r>
          </a:p>
          <a:p>
            <a:pPr>
              <a:lnSpc>
                <a:spcPct val="120000"/>
              </a:lnSpc>
              <a:spcBef>
                <a:spcPts val="0"/>
              </a:spcBef>
              <a:buFont typeface="Wingdings" panose="05000000000000000000" pitchFamily="2" charset="2"/>
              <a:buNone/>
            </a:pPr>
            <a:r>
              <a:rPr lang="es-ES" altLang="es-AR" sz="2800" dirty="0" smtClean="0">
                <a:latin typeface="Courier New" panose="02070309020205020404" pitchFamily="49" charset="0"/>
              </a:rPr>
              <a:t>         nombre: </a:t>
            </a:r>
            <a:r>
              <a:rPr lang="es-ES" altLang="es-AR" sz="2800" dirty="0" err="1" smtClean="0">
                <a:latin typeface="Courier New" panose="02070309020205020404" pitchFamily="49" charset="0"/>
              </a:rPr>
              <a:t>string</a:t>
            </a:r>
            <a:r>
              <a:rPr lang="es-ES" altLang="es-AR" sz="2800" dirty="0" smtClean="0">
                <a:latin typeface="Courier New" panose="02070309020205020404" pitchFamily="49" charset="0"/>
              </a:rPr>
              <a:t>[30];                    nombre</a:t>
            </a:r>
            <a:r>
              <a:rPr lang="es-ES" altLang="es-AR" sz="2800" dirty="0">
                <a:latin typeface="Courier New" panose="02070309020205020404" pitchFamily="49" charset="0"/>
              </a:rPr>
              <a:t>: </a:t>
            </a:r>
            <a:r>
              <a:rPr lang="es-ES" altLang="es-AR" sz="2800" dirty="0" err="1">
                <a:latin typeface="Courier New" panose="02070309020205020404" pitchFamily="49" charset="0"/>
              </a:rPr>
              <a:t>string</a:t>
            </a:r>
            <a:r>
              <a:rPr lang="es-ES" altLang="es-AR" sz="2800" dirty="0">
                <a:latin typeface="Courier New" panose="02070309020205020404" pitchFamily="49" charset="0"/>
              </a:rPr>
              <a:t>[30];</a:t>
            </a:r>
          </a:p>
          <a:p>
            <a:pPr>
              <a:lnSpc>
                <a:spcPct val="120000"/>
              </a:lnSpc>
              <a:spcBef>
                <a:spcPts val="0"/>
              </a:spcBef>
              <a:buFont typeface="Wingdings" panose="05000000000000000000" pitchFamily="2" charset="2"/>
              <a:buNone/>
            </a:pPr>
            <a:r>
              <a:rPr lang="es-ES" altLang="es-AR" sz="2800" dirty="0" smtClean="0">
                <a:latin typeface="Courier New" panose="02070309020205020404" pitchFamily="49" charset="0"/>
              </a:rPr>
              <a:t>         </a:t>
            </a:r>
            <a:r>
              <a:rPr lang="es-ES" altLang="es-AR" sz="2800" dirty="0" err="1" smtClean="0">
                <a:latin typeface="Courier New" panose="02070309020205020404" pitchFamily="49" charset="0"/>
              </a:rPr>
              <a:t>direccion</a:t>
            </a:r>
            <a:r>
              <a:rPr lang="es-ES" altLang="es-AR" sz="2800" dirty="0">
                <a:latin typeface="Courier New" panose="02070309020205020404" pitchFamily="49" charset="0"/>
              </a:rPr>
              <a:t>: </a:t>
            </a:r>
            <a:r>
              <a:rPr lang="es-ES" altLang="es-AR" sz="2800" dirty="0" err="1">
                <a:latin typeface="Courier New" panose="02070309020205020404" pitchFamily="49" charset="0"/>
              </a:rPr>
              <a:t>string</a:t>
            </a:r>
            <a:r>
              <a:rPr lang="es-ES" altLang="es-AR" sz="2800" dirty="0">
                <a:latin typeface="Courier New" panose="02070309020205020404" pitchFamily="49" charset="0"/>
              </a:rPr>
              <a:t>[30]; </a:t>
            </a:r>
            <a:r>
              <a:rPr lang="es-ES" altLang="es-AR" sz="2800" dirty="0" smtClean="0">
                <a:latin typeface="Courier New" panose="02070309020205020404" pitchFamily="49" charset="0"/>
              </a:rPr>
              <a:t>		          </a:t>
            </a:r>
            <a:r>
              <a:rPr lang="es-ES" altLang="es-AR" sz="2800" dirty="0" err="1" smtClean="0">
                <a:latin typeface="Courier New" panose="02070309020205020404" pitchFamily="49" charset="0"/>
              </a:rPr>
              <a:t>cht</a:t>
            </a:r>
            <a:r>
              <a:rPr lang="es-ES" altLang="es-AR" sz="2800" dirty="0">
                <a:latin typeface="Courier New" panose="02070309020205020404" pitchFamily="49" charset="0"/>
              </a:rPr>
              <a:t>: </a:t>
            </a:r>
            <a:r>
              <a:rPr lang="es-ES" altLang="es-AR" sz="2800" dirty="0" err="1">
                <a:latin typeface="Courier New" panose="02070309020205020404" pitchFamily="49" charset="0"/>
              </a:rPr>
              <a:t>integer</a:t>
            </a:r>
            <a:r>
              <a:rPr lang="es-ES" altLang="es-AR" sz="2800" dirty="0">
                <a:latin typeface="Courier New" panose="02070309020205020404" pitchFamily="49" charset="0"/>
              </a:rPr>
              <a:t>;     </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cht</a:t>
            </a:r>
            <a:r>
              <a:rPr lang="es-ES" altLang="es-AR" sz="2800" dirty="0">
                <a:latin typeface="Courier New" panose="02070309020205020404" pitchFamily="49" charset="0"/>
              </a:rPr>
              <a:t>: </a:t>
            </a:r>
            <a:r>
              <a:rPr lang="es-ES" altLang="es-AR" sz="2800" dirty="0" err="1">
                <a:latin typeface="Courier New" panose="02070309020205020404" pitchFamily="49" charset="0"/>
              </a:rPr>
              <a:t>integer</a:t>
            </a:r>
            <a:r>
              <a:rPr lang="es-ES" altLang="es-AR" sz="2800" dirty="0">
                <a:latin typeface="Courier New" panose="02070309020205020404" pitchFamily="49" charset="0"/>
              </a:rPr>
              <a:t>; </a:t>
            </a:r>
            <a:r>
              <a:rPr lang="es-ES" altLang="es-AR" sz="2800" dirty="0" smtClean="0">
                <a:latin typeface="Courier New" panose="02070309020205020404" pitchFamily="49" charset="0"/>
              </a:rPr>
              <a:t>                       </a:t>
            </a:r>
            <a:r>
              <a:rPr lang="es-ES" altLang="es-AR" sz="2800" dirty="0" err="1" smtClean="0">
                <a:latin typeface="Courier New" panose="02070309020205020404" pitchFamily="49" charset="0"/>
              </a:rPr>
              <a:t>end</a:t>
            </a:r>
            <a:r>
              <a:rPr lang="es-ES" altLang="es-AR" sz="28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end</a:t>
            </a:r>
            <a:r>
              <a:rPr lang="es-ES" altLang="es-AR" sz="28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800" dirty="0" smtClean="0">
                <a:latin typeface="Courier New" panose="02070309020205020404" pitchFamily="49" charset="0"/>
              </a:rPr>
              <a:t>       detalle </a:t>
            </a:r>
            <a:r>
              <a:rPr lang="es-ES" altLang="es-AR" sz="2800" dirty="0">
                <a:latin typeface="Courier New" panose="02070309020205020404" pitchFamily="49" charset="0"/>
              </a:rPr>
              <a:t>= file of </a:t>
            </a:r>
            <a:r>
              <a:rPr lang="es-ES" altLang="es-AR" sz="2800" dirty="0" err="1">
                <a:latin typeface="Courier New" panose="02070309020205020404" pitchFamily="49" charset="0"/>
              </a:rPr>
              <a:t>e_diario</a:t>
            </a:r>
            <a:r>
              <a:rPr lang="es-ES" altLang="es-AR" sz="2800" dirty="0">
                <a:latin typeface="Courier New" panose="02070309020205020404" pitchFamily="49" charset="0"/>
              </a:rPr>
              <a:t>; </a:t>
            </a:r>
            <a:r>
              <a:rPr lang="es-ES" altLang="es-AR" sz="2800" dirty="0" smtClean="0">
                <a:latin typeface="Courier New" panose="02070309020205020404" pitchFamily="49" charset="0"/>
              </a:rPr>
              <a:t>{ </a:t>
            </a:r>
            <a:r>
              <a:rPr lang="es-ES" altLang="es-AR" sz="2800" dirty="0">
                <a:latin typeface="Courier New" panose="02070309020205020404" pitchFamily="49" charset="0"/>
              </a:rPr>
              <a:t>archivo que contiene la </a:t>
            </a:r>
            <a:r>
              <a:rPr lang="es-ES" altLang="es-AR" sz="2800" dirty="0" smtClean="0">
                <a:latin typeface="Courier New" panose="02070309020205020404" pitchFamily="49" charset="0"/>
              </a:rPr>
              <a:t>información </a:t>
            </a:r>
            <a:r>
              <a:rPr lang="es-ES" altLang="es-AR" sz="2800" dirty="0">
                <a:latin typeface="Courier New" panose="02070309020205020404" pitchFamily="49" charset="0"/>
              </a:rPr>
              <a:t>diaria }</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maestro = file of </a:t>
            </a:r>
            <a:r>
              <a:rPr lang="es-ES" altLang="es-AR" sz="2800" dirty="0" err="1">
                <a:latin typeface="Courier New" panose="02070309020205020404" pitchFamily="49" charset="0"/>
              </a:rPr>
              <a:t>emp</a:t>
            </a:r>
            <a:r>
              <a:rPr lang="es-ES" altLang="es-AR" sz="2800" dirty="0">
                <a:latin typeface="Courier New" panose="02070309020205020404" pitchFamily="49" charset="0"/>
              </a:rPr>
              <a:t>; </a:t>
            </a:r>
            <a:r>
              <a:rPr lang="es-ES" altLang="es-AR" sz="2800" dirty="0" smtClean="0">
                <a:latin typeface="Courier New" panose="02070309020205020404" pitchFamily="49" charset="0"/>
              </a:rPr>
              <a:t>     { </a:t>
            </a:r>
            <a:r>
              <a:rPr lang="es-ES" altLang="es-AR" sz="2800" dirty="0">
                <a:latin typeface="Courier New" panose="02070309020205020404" pitchFamily="49" charset="0"/>
              </a:rPr>
              <a:t>archivo que contiene la  </a:t>
            </a:r>
            <a:r>
              <a:rPr lang="es-ES" altLang="es-AR" sz="2800" dirty="0" smtClean="0">
                <a:latin typeface="Courier New" panose="02070309020205020404" pitchFamily="49" charset="0"/>
              </a:rPr>
              <a:t>información </a:t>
            </a:r>
            <a:r>
              <a:rPr lang="es-ES" altLang="es-AR" sz="2800" dirty="0">
                <a:latin typeface="Courier New" panose="02070309020205020404" pitchFamily="49" charset="0"/>
              </a:rPr>
              <a:t>completa }</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var</a:t>
            </a:r>
            <a:endParaRPr lang="es-ES" altLang="es-AR" sz="28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regm</a:t>
            </a:r>
            <a:r>
              <a:rPr lang="es-ES" altLang="es-AR" sz="2800" dirty="0">
                <a:latin typeface="Courier New" panose="02070309020205020404" pitchFamily="49" charset="0"/>
              </a:rPr>
              <a:t>: </a:t>
            </a:r>
            <a:r>
              <a:rPr lang="es-ES" altLang="es-AR" sz="2800" dirty="0" err="1">
                <a:latin typeface="Courier New" panose="02070309020205020404" pitchFamily="49" charset="0"/>
              </a:rPr>
              <a:t>emp</a:t>
            </a:r>
            <a:r>
              <a:rPr lang="es-ES" altLang="es-AR" sz="2800" dirty="0" smtClean="0">
                <a:latin typeface="Courier New" panose="02070309020205020404" pitchFamily="49" charset="0"/>
              </a:rPr>
              <a:t>;   </a:t>
            </a:r>
            <a:r>
              <a:rPr lang="es-ES" altLang="es-AR" sz="2800" dirty="0" err="1" smtClean="0">
                <a:latin typeface="Courier New" panose="02070309020205020404" pitchFamily="49" charset="0"/>
              </a:rPr>
              <a:t>regd</a:t>
            </a:r>
            <a:r>
              <a:rPr lang="es-ES" altLang="es-AR" sz="2800" dirty="0">
                <a:latin typeface="Courier New" panose="02070309020205020404" pitchFamily="49" charset="0"/>
              </a:rPr>
              <a:t>: </a:t>
            </a:r>
            <a:r>
              <a:rPr lang="es-ES" altLang="es-AR" sz="2800" dirty="0" err="1">
                <a:latin typeface="Courier New" panose="02070309020205020404" pitchFamily="49" charset="0"/>
              </a:rPr>
              <a:t>e_diario</a:t>
            </a:r>
            <a:r>
              <a:rPr lang="es-ES" altLang="es-AR" sz="2800" dirty="0" smtClean="0">
                <a:latin typeface="Courier New" panose="02070309020205020404" pitchFamily="49" charset="0"/>
              </a:rPr>
              <a:t>;  </a:t>
            </a:r>
            <a:r>
              <a:rPr lang="es-ES" altLang="es-AR" sz="2800" dirty="0">
                <a:latin typeface="Courier New" panose="02070309020205020404" pitchFamily="49" charset="0"/>
              </a:rPr>
              <a:t>mae1: maestro</a:t>
            </a:r>
            <a:r>
              <a:rPr lang="es-ES" altLang="es-AR" sz="2800" dirty="0" smtClean="0">
                <a:latin typeface="Courier New" panose="02070309020205020404" pitchFamily="49" charset="0"/>
              </a:rPr>
              <a:t>; det1</a:t>
            </a:r>
            <a:r>
              <a:rPr lang="es-ES" altLang="es-AR" sz="2800" dirty="0">
                <a:latin typeface="Courier New" panose="02070309020205020404" pitchFamily="49" charset="0"/>
              </a:rPr>
              <a:t>: detalle</a:t>
            </a:r>
            <a:r>
              <a:rPr lang="es-ES" altLang="es-AR" sz="2800" dirty="0" smtClean="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800" dirty="0" err="1">
                <a:latin typeface="Courier New" panose="02070309020205020404" pitchFamily="49" charset="0"/>
              </a:rPr>
              <a:t>begin</a:t>
            </a:r>
            <a:endParaRPr lang="es-ES" altLang="es-AR" sz="28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assign</a:t>
            </a:r>
            <a:r>
              <a:rPr lang="es-ES" altLang="es-AR" sz="2800" dirty="0">
                <a:latin typeface="Courier New" panose="02070309020205020404" pitchFamily="49" charset="0"/>
              </a:rPr>
              <a:t> (mae1, 'maestro');</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assign</a:t>
            </a:r>
            <a:r>
              <a:rPr lang="es-ES" altLang="es-AR" sz="2800" dirty="0">
                <a:latin typeface="Courier New" panose="02070309020205020404" pitchFamily="49" charset="0"/>
              </a:rPr>
              <a:t> (det1, 'detalle');</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{proceso principal}</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reset</a:t>
            </a:r>
            <a:r>
              <a:rPr lang="es-ES" altLang="es-AR" sz="2800" dirty="0">
                <a:latin typeface="Courier New" panose="02070309020205020404" pitchFamily="49" charset="0"/>
              </a:rPr>
              <a:t> (mae1</a:t>
            </a:r>
            <a:r>
              <a:rPr lang="es-ES" altLang="es-AR" sz="2800" dirty="0" smtClean="0">
                <a:latin typeface="Courier New" panose="02070309020205020404" pitchFamily="49" charset="0"/>
              </a:rPr>
              <a:t>);  </a:t>
            </a:r>
            <a:r>
              <a:rPr lang="es-ES" altLang="es-AR" sz="2800" dirty="0" err="1" smtClean="0">
                <a:latin typeface="Courier New" panose="02070309020205020404" pitchFamily="49" charset="0"/>
              </a:rPr>
              <a:t>reset</a:t>
            </a:r>
            <a:r>
              <a:rPr lang="es-ES" altLang="es-AR" sz="2800" dirty="0" smtClean="0">
                <a:latin typeface="Courier New" panose="02070309020205020404" pitchFamily="49" charset="0"/>
              </a:rPr>
              <a:t> </a:t>
            </a:r>
            <a:r>
              <a:rPr lang="es-ES" altLang="es-AR" sz="2800" dirty="0">
                <a:latin typeface="Courier New" panose="02070309020205020404" pitchFamily="49" charset="0"/>
              </a:rPr>
              <a:t>(det1);</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while</a:t>
            </a:r>
            <a:r>
              <a:rPr lang="es-ES" altLang="es-AR" sz="2800" dirty="0">
                <a:latin typeface="Courier New" panose="02070309020205020404" pitchFamily="49" charset="0"/>
              </a:rPr>
              <a:t> (</a:t>
            </a:r>
            <a:r>
              <a:rPr lang="es-ES" altLang="es-AR" sz="2800" dirty="0" err="1">
                <a:latin typeface="Courier New" panose="02070309020205020404" pitchFamily="49" charset="0"/>
              </a:rPr>
              <a:t>not</a:t>
            </a:r>
            <a:r>
              <a:rPr lang="es-ES" altLang="es-AR" sz="2800" dirty="0">
                <a:latin typeface="Courier New" panose="02070309020205020404" pitchFamily="49" charset="0"/>
              </a:rPr>
              <a:t> </a:t>
            </a:r>
            <a:r>
              <a:rPr lang="es-ES" altLang="es-AR" sz="2800" dirty="0" err="1">
                <a:latin typeface="Courier New" panose="02070309020205020404" pitchFamily="49" charset="0"/>
              </a:rPr>
              <a:t>eof</a:t>
            </a:r>
            <a:r>
              <a:rPr lang="es-ES" altLang="es-AR" sz="2800" dirty="0">
                <a:latin typeface="Courier New" panose="02070309020205020404" pitchFamily="49" charset="0"/>
              </a:rPr>
              <a:t>(det1)) </a:t>
            </a:r>
            <a:r>
              <a:rPr lang="es-ES" altLang="es-AR" sz="2800" dirty="0" smtClean="0">
                <a:latin typeface="Courier New" panose="02070309020205020404" pitchFamily="49" charset="0"/>
              </a:rPr>
              <a:t>do </a:t>
            </a:r>
            <a:r>
              <a:rPr lang="es-ES" altLang="es-AR" sz="2800" dirty="0" err="1" smtClean="0">
                <a:latin typeface="Courier New" panose="02070309020205020404" pitchFamily="49" charset="0"/>
              </a:rPr>
              <a:t>begin</a:t>
            </a:r>
            <a:endParaRPr lang="es-ES" altLang="es-AR" sz="28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read</a:t>
            </a:r>
            <a:r>
              <a:rPr lang="es-ES" altLang="es-AR" sz="2800" dirty="0">
                <a:latin typeface="Courier New" panose="02070309020205020404" pitchFamily="49" charset="0"/>
              </a:rPr>
              <a:t>(mae1, </a:t>
            </a:r>
            <a:r>
              <a:rPr lang="es-ES" altLang="es-AR" sz="2800" dirty="0" err="1">
                <a:latin typeface="Courier New" panose="02070309020205020404" pitchFamily="49" charset="0"/>
              </a:rPr>
              <a:t>regm</a:t>
            </a:r>
            <a:r>
              <a:rPr lang="es-ES" altLang="es-AR" sz="28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read</a:t>
            </a:r>
            <a:r>
              <a:rPr lang="es-ES" altLang="es-AR" sz="2800" dirty="0">
                <a:latin typeface="Courier New" panose="02070309020205020404" pitchFamily="49" charset="0"/>
              </a:rPr>
              <a:t>(det1,regd);</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while</a:t>
            </a:r>
            <a:r>
              <a:rPr lang="es-ES" altLang="es-AR" sz="2800" dirty="0">
                <a:latin typeface="Courier New" panose="02070309020205020404" pitchFamily="49" charset="0"/>
              </a:rPr>
              <a:t> (</a:t>
            </a:r>
            <a:r>
              <a:rPr lang="es-ES" altLang="es-AR" sz="2800" dirty="0" err="1">
                <a:latin typeface="Courier New" panose="02070309020205020404" pitchFamily="49" charset="0"/>
              </a:rPr>
              <a:t>regm.nombre</a:t>
            </a:r>
            <a:r>
              <a:rPr lang="es-ES" altLang="es-AR" sz="2800" dirty="0">
                <a:latin typeface="Courier New" panose="02070309020205020404" pitchFamily="49" charset="0"/>
              </a:rPr>
              <a:t> </a:t>
            </a:r>
            <a:r>
              <a:rPr lang="es-ES" altLang="es-AR" sz="2800" dirty="0" smtClean="0">
                <a:latin typeface="Courier New" panose="02070309020205020404" pitchFamily="49" charset="0"/>
              </a:rPr>
              <a:t>&lt;&gt; </a:t>
            </a:r>
            <a:r>
              <a:rPr lang="es-ES" altLang="es-AR" sz="2800" dirty="0" err="1" smtClean="0">
                <a:latin typeface="Courier New" panose="02070309020205020404" pitchFamily="49" charset="0"/>
              </a:rPr>
              <a:t>regd.nombre</a:t>
            </a:r>
            <a:r>
              <a:rPr lang="es-ES" altLang="es-AR" sz="2800" dirty="0">
                <a:latin typeface="Courier New" panose="02070309020205020404" pitchFamily="49" charset="0"/>
              </a:rPr>
              <a:t>) do</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read</a:t>
            </a:r>
            <a:r>
              <a:rPr lang="es-ES" altLang="es-AR" sz="2800" dirty="0">
                <a:latin typeface="Courier New" panose="02070309020205020404" pitchFamily="49" charset="0"/>
              </a:rPr>
              <a:t> (mae1,regm);</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regm.cht</a:t>
            </a:r>
            <a:r>
              <a:rPr lang="es-ES" altLang="es-AR" sz="2800" dirty="0">
                <a:latin typeface="Courier New" panose="02070309020205020404" pitchFamily="49" charset="0"/>
              </a:rPr>
              <a:t> := </a:t>
            </a:r>
            <a:r>
              <a:rPr lang="es-ES" altLang="es-AR" sz="2800" dirty="0" err="1">
                <a:latin typeface="Courier New" panose="02070309020205020404" pitchFamily="49" charset="0"/>
              </a:rPr>
              <a:t>regm.cht</a:t>
            </a:r>
            <a:r>
              <a:rPr lang="es-ES" altLang="es-AR" sz="2800" dirty="0">
                <a:latin typeface="Courier New" panose="02070309020205020404" pitchFamily="49" charset="0"/>
              </a:rPr>
              <a:t> + </a:t>
            </a:r>
            <a:r>
              <a:rPr lang="es-ES" altLang="es-AR" sz="2800" dirty="0" err="1">
                <a:latin typeface="Courier New" panose="02070309020205020404" pitchFamily="49" charset="0"/>
              </a:rPr>
              <a:t>regd.cht</a:t>
            </a:r>
            <a:r>
              <a:rPr lang="es-ES" altLang="es-AR" sz="28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seek</a:t>
            </a:r>
            <a:r>
              <a:rPr lang="es-ES" altLang="es-AR" sz="2800" dirty="0">
                <a:latin typeface="Courier New" panose="02070309020205020404" pitchFamily="49" charset="0"/>
              </a:rPr>
              <a:t> (mae1, </a:t>
            </a:r>
            <a:r>
              <a:rPr lang="es-ES" altLang="es-AR" sz="2800" dirty="0" err="1">
                <a:latin typeface="Courier New" panose="02070309020205020404" pitchFamily="49" charset="0"/>
              </a:rPr>
              <a:t>filepos</a:t>
            </a:r>
            <a:r>
              <a:rPr lang="es-ES" altLang="es-AR" sz="2800" dirty="0">
                <a:latin typeface="Courier New" panose="02070309020205020404" pitchFamily="49" charset="0"/>
              </a:rPr>
              <a:t>(mae1)-1);</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write</a:t>
            </a:r>
            <a:r>
              <a:rPr lang="es-ES" altLang="es-AR" sz="2800" dirty="0">
                <a:latin typeface="Courier New" panose="02070309020205020404" pitchFamily="49" charset="0"/>
              </a:rPr>
              <a:t>(mae1,regm);</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end</a:t>
            </a:r>
            <a:r>
              <a:rPr lang="es-ES" altLang="es-AR" sz="28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2800" dirty="0">
                <a:latin typeface="Courier New" panose="02070309020205020404" pitchFamily="49" charset="0"/>
              </a:rPr>
              <a:t>  </a:t>
            </a:r>
            <a:r>
              <a:rPr lang="es-ES" altLang="es-AR" sz="2800" dirty="0" err="1">
                <a:latin typeface="Courier New" panose="02070309020205020404" pitchFamily="49" charset="0"/>
              </a:rPr>
              <a:t>end</a:t>
            </a:r>
            <a:r>
              <a:rPr lang="es-ES" altLang="es-AR" sz="2800" dirty="0">
                <a:latin typeface="Courier New" panose="02070309020205020404" pitchFamily="49" charset="0"/>
              </a:rPr>
              <a:t>.</a:t>
            </a:r>
          </a:p>
          <a:p>
            <a:pPr>
              <a:lnSpc>
                <a:spcPct val="120000"/>
              </a:lnSpc>
              <a:spcBef>
                <a:spcPts val="0"/>
              </a:spcBef>
              <a:buFont typeface="Wingdings" panose="05000000000000000000" pitchFamily="2" charset="2"/>
              <a:buNone/>
            </a:pPr>
            <a:endParaRPr lang="es-ES" altLang="es-AR" sz="1400" dirty="0">
              <a:latin typeface="Courier New" panose="02070309020205020404" pitchFamily="49" charset="0"/>
            </a:endParaRPr>
          </a:p>
        </p:txBody>
      </p:sp>
    </p:spTree>
    <p:extLst>
      <p:ext uri="{BB962C8B-B14F-4D97-AF65-F5344CB8AC3E}">
        <p14:creationId xmlns:p14="http://schemas.microsoft.com/office/powerpoint/2010/main" val="2071621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80" name="Rectangle 4"/>
          <p:cNvSpPr>
            <a:spLocks noGrp="1" noChangeArrowheads="1"/>
          </p:cNvSpPr>
          <p:nvPr>
            <p:ph type="title"/>
          </p:nvPr>
        </p:nvSpPr>
        <p:spPr/>
        <p:txBody>
          <a:bodyPr/>
          <a:lstStyle/>
          <a:p>
            <a:r>
              <a:rPr lang="es-ES_tradnl" altLang="es-AR" dirty="0" smtClean="0"/>
              <a:t>Archivos </a:t>
            </a:r>
            <a:r>
              <a:rPr lang="es-ES_tradnl" altLang="es-AR" dirty="0" smtClean="0">
                <a:sym typeface="Wingdings" panose="05000000000000000000" pitchFamily="2" charset="2"/>
              </a:rPr>
              <a:t> </a:t>
            </a:r>
            <a:r>
              <a:rPr lang="es-ES_tradnl" altLang="es-AR" dirty="0" err="1" smtClean="0">
                <a:sym typeface="Wingdings" panose="05000000000000000000" pitchFamily="2" charset="2"/>
              </a:rPr>
              <a:t>Ej</a:t>
            </a:r>
            <a:r>
              <a:rPr lang="es-ES_tradnl" altLang="es-AR" dirty="0" smtClean="0">
                <a:sym typeface="Wingdings" panose="05000000000000000000" pitchFamily="2" charset="2"/>
              </a:rPr>
              <a:t> 6</a:t>
            </a:r>
            <a:r>
              <a:rPr lang="es-ES_tradnl" altLang="es-AR" dirty="0" smtClean="0"/>
              <a:t> Un Maestro Un detalle  Nuevas condiciones</a:t>
            </a:r>
            <a:endParaRPr lang="es-ES" altLang="es-AR" dirty="0"/>
          </a:p>
        </p:txBody>
      </p:sp>
      <p:graphicFrame>
        <p:nvGraphicFramePr>
          <p:cNvPr id="10" name="Marcador de contenido 9"/>
          <p:cNvGraphicFramePr>
            <a:graphicFrameLocks noGrp="1"/>
          </p:cNvGraphicFramePr>
          <p:nvPr>
            <p:ph idx="1"/>
            <p:extLst>
              <p:ext uri="{D42A27DB-BD31-4B8C-83A1-F6EECF244321}">
                <p14:modId xmlns:p14="http://schemas.microsoft.com/office/powerpoint/2010/main" val="3138810672"/>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fecha 3"/>
          <p:cNvSpPr>
            <a:spLocks noGrp="1"/>
          </p:cNvSpPr>
          <p:nvPr>
            <p:ph type="dt" sz="half" idx="10"/>
          </p:nvPr>
        </p:nvSpPr>
        <p:spPr/>
        <p:txBody>
          <a:bodyPr/>
          <a:lstStyle/>
          <a:p>
            <a:r>
              <a:rPr lang="es-AR" altLang="es-AR" smtClean="0"/>
              <a:t>UNLP - Facultad de Informática</a:t>
            </a:r>
            <a:endParaRPr lang="es-ES" altLang="es-AR"/>
          </a:p>
        </p:txBody>
      </p:sp>
      <p:sp>
        <p:nvSpPr>
          <p:cNvPr id="5" name="Marcador de pie de página 4"/>
          <p:cNvSpPr>
            <a:spLocks noGrp="1"/>
          </p:cNvSpPr>
          <p:nvPr>
            <p:ph type="ftr" sz="quarter" idx="11"/>
          </p:nvPr>
        </p:nvSpPr>
        <p:spPr/>
        <p:txBody>
          <a:bodyPr/>
          <a:lstStyle/>
          <a:p>
            <a:r>
              <a:rPr lang="es-ES" altLang="es-AR" smtClean="0"/>
              <a:t>FOD - Clase 2</a:t>
            </a:r>
            <a:endParaRPr lang="es-ES" altLang="es-AR"/>
          </a:p>
        </p:txBody>
      </p:sp>
      <p:sp>
        <p:nvSpPr>
          <p:cNvPr id="6" name="Marcador de número de diapositiva 5"/>
          <p:cNvSpPr>
            <a:spLocks noGrp="1"/>
          </p:cNvSpPr>
          <p:nvPr>
            <p:ph type="sldNum" sz="quarter" idx="12"/>
          </p:nvPr>
        </p:nvSpPr>
        <p:spPr/>
        <p:txBody>
          <a:bodyPr/>
          <a:lstStyle/>
          <a:p>
            <a:fld id="{C0F35E5B-5386-4556-B035-317AB0A3FBB3}" type="slidenum">
              <a:rPr lang="es-ES" altLang="es-AR" smtClean="0"/>
              <a:pPr/>
              <a:t>7</a:t>
            </a:fld>
            <a:endParaRPr lang="es-ES" altLang="es-AR"/>
          </a:p>
        </p:txBody>
      </p:sp>
    </p:spTree>
    <p:extLst>
      <p:ext uri="{BB962C8B-B14F-4D97-AF65-F5344CB8AC3E}">
        <p14:creationId xmlns:p14="http://schemas.microsoft.com/office/powerpoint/2010/main" val="1063066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fecha 4"/>
          <p:cNvSpPr>
            <a:spLocks noGrp="1"/>
          </p:cNvSpPr>
          <p:nvPr>
            <p:ph type="dt" sz="half" idx="10"/>
          </p:nvPr>
        </p:nvSpPr>
        <p:spPr/>
        <p:txBody>
          <a:bodyPr/>
          <a:lstStyle/>
          <a:p>
            <a:r>
              <a:rPr lang="es-AR" altLang="es-AR" smtClean="0"/>
              <a:t>UNLP - Facultad de Informática</a:t>
            </a:r>
            <a:endParaRPr lang="es-ES" altLang="es-AR"/>
          </a:p>
        </p:txBody>
      </p:sp>
      <p:sp>
        <p:nvSpPr>
          <p:cNvPr id="6" name="Marcador de pie de página 5"/>
          <p:cNvSpPr>
            <a:spLocks noGrp="1"/>
          </p:cNvSpPr>
          <p:nvPr>
            <p:ph type="ftr" sz="quarter" idx="11"/>
          </p:nvPr>
        </p:nvSpPr>
        <p:spPr/>
        <p:txBody>
          <a:bodyPr/>
          <a:lstStyle/>
          <a:p>
            <a:r>
              <a:rPr lang="es-ES" altLang="es-AR" smtClean="0"/>
              <a:t>FOD - Clase 2</a:t>
            </a:r>
            <a:endParaRPr lang="es-ES" altLang="es-AR"/>
          </a:p>
        </p:txBody>
      </p:sp>
      <p:sp>
        <p:nvSpPr>
          <p:cNvPr id="7" name="Marcador de número de diapositiva 6"/>
          <p:cNvSpPr>
            <a:spLocks noGrp="1"/>
          </p:cNvSpPr>
          <p:nvPr>
            <p:ph type="sldNum" sz="quarter" idx="12"/>
          </p:nvPr>
        </p:nvSpPr>
        <p:spPr/>
        <p:txBody>
          <a:bodyPr/>
          <a:lstStyle/>
          <a:p>
            <a:fld id="{A5FB97E8-480E-4E9D-97F6-6728E88E04D9}" type="slidenum">
              <a:rPr lang="es-ES" altLang="es-AR"/>
              <a:pPr/>
              <a:t>8</a:t>
            </a:fld>
            <a:endParaRPr lang="es-ES" altLang="es-AR"/>
          </a:p>
        </p:txBody>
      </p:sp>
      <p:sp>
        <p:nvSpPr>
          <p:cNvPr id="684036" name="Rectangle 4"/>
          <p:cNvSpPr>
            <a:spLocks noGrp="1" noChangeArrowheads="1"/>
          </p:cNvSpPr>
          <p:nvPr>
            <p:ph type="title"/>
          </p:nvPr>
        </p:nvSpPr>
        <p:spPr/>
        <p:txBody>
          <a:bodyPr/>
          <a:lstStyle/>
          <a:p>
            <a:r>
              <a:rPr lang="es-ES_tradnl" altLang="es-AR" dirty="0"/>
              <a:t>Archivos </a:t>
            </a:r>
            <a:r>
              <a:rPr lang="es-ES_tradnl" altLang="es-AR" dirty="0">
                <a:sym typeface="Wingdings" panose="05000000000000000000" pitchFamily="2" charset="2"/>
              </a:rPr>
              <a:t> </a:t>
            </a:r>
            <a:r>
              <a:rPr lang="es-ES_tradnl" altLang="es-AR" dirty="0" err="1">
                <a:sym typeface="Wingdings" panose="05000000000000000000" pitchFamily="2" charset="2"/>
              </a:rPr>
              <a:t>Ej</a:t>
            </a:r>
            <a:r>
              <a:rPr lang="es-ES_tradnl" altLang="es-AR" dirty="0">
                <a:sym typeface="Wingdings" panose="05000000000000000000" pitchFamily="2" charset="2"/>
              </a:rPr>
              <a:t> 6</a:t>
            </a:r>
            <a:r>
              <a:rPr lang="es-ES_tradnl" altLang="es-AR" dirty="0"/>
              <a:t> Un Maestro Un detalle  Nuevas </a:t>
            </a:r>
            <a:r>
              <a:rPr lang="es-ES_tradnl" altLang="es-AR" dirty="0" smtClean="0"/>
              <a:t>condiciones (</a:t>
            </a:r>
            <a:r>
              <a:rPr lang="es-ES_tradnl" altLang="es-AR" dirty="0" err="1" smtClean="0"/>
              <a:t>Cont</a:t>
            </a:r>
            <a:r>
              <a:rPr lang="es-ES_tradnl" altLang="es-AR" dirty="0" smtClean="0"/>
              <a:t>)</a:t>
            </a:r>
            <a:endParaRPr lang="es-ES" altLang="es-AR" dirty="0"/>
          </a:p>
        </p:txBody>
      </p:sp>
      <p:sp>
        <p:nvSpPr>
          <p:cNvPr id="684037" name="Rectangle 5"/>
          <p:cNvSpPr>
            <a:spLocks noGrp="1" noChangeArrowheads="1"/>
          </p:cNvSpPr>
          <p:nvPr>
            <p:ph type="body" sz="half" idx="1"/>
          </p:nvPr>
        </p:nvSpPr>
        <p:spPr>
          <a:xfrm>
            <a:off x="1311579" y="1905000"/>
            <a:ext cx="4268787" cy="4114800"/>
          </a:xfrm>
        </p:spPr>
        <p:txBody>
          <a:bodyPr>
            <a:normAutofit fontScale="32500" lnSpcReduction="20000"/>
          </a:bodyPr>
          <a:lstStyle/>
          <a:p>
            <a:pPr marL="360000" indent="0">
              <a:lnSpc>
                <a:spcPct val="120000"/>
              </a:lnSpc>
              <a:spcBef>
                <a:spcPts val="0"/>
              </a:spcBef>
              <a:buFont typeface="Wingdings" panose="05000000000000000000" pitchFamily="2" charset="2"/>
              <a:buNone/>
            </a:pPr>
            <a:r>
              <a:rPr lang="es-ES" altLang="es-AR" sz="3500" dirty="0" err="1">
                <a:latin typeface="Courier New" panose="02070309020205020404" pitchFamily="49" charset="0"/>
              </a:rPr>
              <a:t>program</a:t>
            </a:r>
            <a:r>
              <a:rPr lang="es-ES" altLang="es-AR" sz="3500" dirty="0">
                <a:latin typeface="Courier New" panose="02070309020205020404" pitchFamily="49" charset="0"/>
              </a:rPr>
              <a:t> actualizar;</a:t>
            </a:r>
          </a:p>
          <a:p>
            <a:pPr marL="360000" indent="0">
              <a:lnSpc>
                <a:spcPct val="120000"/>
              </a:lnSpc>
              <a:spcBef>
                <a:spcPts val="0"/>
              </a:spcBef>
              <a:buFont typeface="Wingdings" panose="05000000000000000000" pitchFamily="2" charset="2"/>
              <a:buNone/>
            </a:pPr>
            <a:r>
              <a:rPr lang="es-ES" altLang="es-AR" sz="3500" dirty="0">
                <a:latin typeface="Courier New" panose="02070309020205020404" pitchFamily="49" charset="0"/>
              </a:rPr>
              <a:t>  </a:t>
            </a:r>
            <a:r>
              <a:rPr lang="es-ES" altLang="es-AR" sz="3500" dirty="0" err="1">
                <a:latin typeface="Courier New" panose="02070309020205020404" pitchFamily="49" charset="0"/>
              </a:rPr>
              <a:t>const</a:t>
            </a:r>
            <a:r>
              <a:rPr lang="es-ES" altLang="es-AR" sz="3500" dirty="0">
                <a:latin typeface="Courier New" panose="02070309020205020404" pitchFamily="49" charset="0"/>
              </a:rPr>
              <a:t> </a:t>
            </a:r>
            <a:r>
              <a:rPr lang="es-ES" altLang="es-AR" sz="3500" dirty="0" err="1">
                <a:latin typeface="Courier New" panose="02070309020205020404" pitchFamily="49" charset="0"/>
              </a:rPr>
              <a:t>valoralto</a:t>
            </a:r>
            <a:r>
              <a:rPr lang="es-ES" altLang="es-AR" sz="3500" dirty="0">
                <a:latin typeface="Courier New" panose="02070309020205020404" pitchFamily="49" charset="0"/>
              </a:rPr>
              <a:t>='9999';</a:t>
            </a:r>
          </a:p>
          <a:p>
            <a:pPr marL="360000" indent="0">
              <a:lnSpc>
                <a:spcPct val="120000"/>
              </a:lnSpc>
              <a:spcBef>
                <a:spcPts val="0"/>
              </a:spcBef>
              <a:buFont typeface="Wingdings" panose="05000000000000000000" pitchFamily="2" charset="2"/>
              <a:buNone/>
            </a:pPr>
            <a:r>
              <a:rPr lang="es-ES" altLang="es-AR" sz="3500" dirty="0">
                <a:latin typeface="Courier New" panose="02070309020205020404" pitchFamily="49" charset="0"/>
              </a:rPr>
              <a:t>  </a:t>
            </a:r>
            <a:r>
              <a:rPr lang="es-ES" altLang="es-AR" sz="3500" dirty="0" err="1">
                <a:latin typeface="Courier New" panose="02070309020205020404" pitchFamily="49" charset="0"/>
              </a:rPr>
              <a:t>type</a:t>
            </a:r>
            <a:r>
              <a:rPr lang="es-ES" altLang="es-AR" sz="3500" dirty="0">
                <a:latin typeface="Courier New" panose="02070309020205020404" pitchFamily="49" charset="0"/>
              </a:rPr>
              <a:t> str4 = </a:t>
            </a:r>
            <a:r>
              <a:rPr lang="es-ES" altLang="es-AR" sz="3500" dirty="0" err="1">
                <a:latin typeface="Courier New" panose="02070309020205020404" pitchFamily="49" charset="0"/>
              </a:rPr>
              <a:t>string</a:t>
            </a:r>
            <a:r>
              <a:rPr lang="es-ES" altLang="es-AR" sz="3500" dirty="0">
                <a:latin typeface="Courier New" panose="02070309020205020404" pitchFamily="49" charset="0"/>
              </a:rPr>
              <a:t>[4];</a:t>
            </a:r>
          </a:p>
          <a:p>
            <a:pPr marL="360000" indent="0">
              <a:lnSpc>
                <a:spcPct val="120000"/>
              </a:lnSpc>
              <a:spcBef>
                <a:spcPts val="0"/>
              </a:spcBef>
              <a:buFont typeface="Wingdings" panose="05000000000000000000" pitchFamily="2" charset="2"/>
              <a:buNone/>
            </a:pPr>
            <a:r>
              <a:rPr lang="es-ES" altLang="es-AR" sz="3500" dirty="0">
                <a:latin typeface="Courier New" panose="02070309020205020404" pitchFamily="49" charset="0"/>
              </a:rPr>
              <a:t>       </a:t>
            </a:r>
            <a:r>
              <a:rPr lang="es-ES" altLang="es-AR" sz="3500" dirty="0" err="1">
                <a:latin typeface="Courier New" panose="02070309020205020404" pitchFamily="49" charset="0"/>
              </a:rPr>
              <a:t>prod</a:t>
            </a:r>
            <a:r>
              <a:rPr lang="es-ES" altLang="es-AR" sz="3500" dirty="0">
                <a:latin typeface="Courier New" panose="02070309020205020404" pitchFamily="49" charset="0"/>
              </a:rPr>
              <a:t> = record</a:t>
            </a:r>
          </a:p>
          <a:p>
            <a:pPr marL="360000" indent="0">
              <a:lnSpc>
                <a:spcPct val="120000"/>
              </a:lnSpc>
              <a:spcBef>
                <a:spcPts val="0"/>
              </a:spcBef>
              <a:buFont typeface="Wingdings" panose="05000000000000000000" pitchFamily="2" charset="2"/>
              <a:buNone/>
            </a:pPr>
            <a:r>
              <a:rPr lang="es-ES" altLang="es-AR" sz="3500" dirty="0">
                <a:latin typeface="Courier New" panose="02070309020205020404" pitchFamily="49" charset="0"/>
              </a:rPr>
              <a:t>         </a:t>
            </a:r>
            <a:r>
              <a:rPr lang="es-ES" altLang="es-AR" sz="3500" dirty="0" err="1">
                <a:latin typeface="Courier New" panose="02070309020205020404" pitchFamily="49" charset="0"/>
              </a:rPr>
              <a:t>cod</a:t>
            </a:r>
            <a:r>
              <a:rPr lang="es-ES" altLang="es-AR" sz="3500" dirty="0">
                <a:latin typeface="Courier New" panose="02070309020205020404" pitchFamily="49" charset="0"/>
              </a:rPr>
              <a:t>: str4;                   </a:t>
            </a:r>
          </a:p>
          <a:p>
            <a:pPr marL="360000" indent="0">
              <a:lnSpc>
                <a:spcPct val="120000"/>
              </a:lnSpc>
              <a:spcBef>
                <a:spcPts val="0"/>
              </a:spcBef>
              <a:buFont typeface="Wingdings" panose="05000000000000000000" pitchFamily="2" charset="2"/>
              <a:buNone/>
            </a:pPr>
            <a:r>
              <a:rPr lang="es-ES" altLang="es-AR" sz="3500" dirty="0">
                <a:latin typeface="Courier New" panose="02070309020205020404" pitchFamily="49" charset="0"/>
              </a:rPr>
              <a:t>         </a:t>
            </a:r>
            <a:r>
              <a:rPr lang="es-ES" altLang="es-AR" sz="3500" dirty="0" err="1">
                <a:latin typeface="Courier New" panose="02070309020205020404" pitchFamily="49" charset="0"/>
              </a:rPr>
              <a:t>descripcion</a:t>
            </a:r>
            <a:r>
              <a:rPr lang="es-ES" altLang="es-AR" sz="3500" dirty="0">
                <a:latin typeface="Courier New" panose="02070309020205020404" pitchFamily="49" charset="0"/>
              </a:rPr>
              <a:t>: </a:t>
            </a:r>
            <a:r>
              <a:rPr lang="es-ES" altLang="es-AR" sz="3500" dirty="0" err="1">
                <a:latin typeface="Courier New" panose="02070309020205020404" pitchFamily="49" charset="0"/>
              </a:rPr>
              <a:t>string</a:t>
            </a:r>
            <a:r>
              <a:rPr lang="es-ES" altLang="es-AR" sz="3500" dirty="0">
                <a:latin typeface="Courier New" panose="02070309020205020404" pitchFamily="49" charset="0"/>
              </a:rPr>
              <a:t>[30];     </a:t>
            </a:r>
          </a:p>
          <a:p>
            <a:pPr marL="360000" indent="0">
              <a:lnSpc>
                <a:spcPct val="120000"/>
              </a:lnSpc>
              <a:spcBef>
                <a:spcPts val="0"/>
              </a:spcBef>
              <a:buFont typeface="Wingdings" panose="05000000000000000000" pitchFamily="2" charset="2"/>
              <a:buNone/>
            </a:pPr>
            <a:r>
              <a:rPr lang="es-ES" altLang="es-AR" sz="3500" dirty="0">
                <a:latin typeface="Courier New" panose="02070309020205020404" pitchFamily="49" charset="0"/>
              </a:rPr>
              <a:t>         </a:t>
            </a:r>
            <a:r>
              <a:rPr lang="es-ES" altLang="es-AR" sz="3500" dirty="0" err="1">
                <a:latin typeface="Courier New" panose="02070309020205020404" pitchFamily="49" charset="0"/>
              </a:rPr>
              <a:t>pu</a:t>
            </a:r>
            <a:r>
              <a:rPr lang="es-ES" altLang="es-AR" sz="3500" dirty="0">
                <a:latin typeface="Courier New" panose="02070309020205020404" pitchFamily="49" charset="0"/>
              </a:rPr>
              <a:t>: real;                    </a:t>
            </a:r>
          </a:p>
          <a:p>
            <a:pPr marL="360000" indent="0">
              <a:lnSpc>
                <a:spcPct val="120000"/>
              </a:lnSpc>
              <a:spcBef>
                <a:spcPts val="0"/>
              </a:spcBef>
              <a:buFont typeface="Wingdings" panose="05000000000000000000" pitchFamily="2" charset="2"/>
              <a:buNone/>
            </a:pPr>
            <a:r>
              <a:rPr lang="es-ES" altLang="es-AR" sz="3500" dirty="0">
                <a:latin typeface="Courier New" panose="02070309020205020404" pitchFamily="49" charset="0"/>
              </a:rPr>
              <a:t>         </a:t>
            </a:r>
            <a:r>
              <a:rPr lang="es-ES" altLang="es-AR" sz="3500" dirty="0" err="1">
                <a:latin typeface="Courier New" panose="02070309020205020404" pitchFamily="49" charset="0"/>
              </a:rPr>
              <a:t>cant</a:t>
            </a:r>
            <a:r>
              <a:rPr lang="es-ES" altLang="es-AR" sz="3500" dirty="0">
                <a:latin typeface="Courier New" panose="02070309020205020404" pitchFamily="49" charset="0"/>
              </a:rPr>
              <a:t>: </a:t>
            </a:r>
            <a:r>
              <a:rPr lang="es-ES" altLang="es-AR" sz="3500" dirty="0" err="1">
                <a:latin typeface="Courier New" panose="02070309020205020404" pitchFamily="49" charset="0"/>
              </a:rPr>
              <a:t>integer</a:t>
            </a:r>
            <a:r>
              <a:rPr lang="es-ES" altLang="es-AR" sz="3500" dirty="0">
                <a:latin typeface="Courier New" panose="02070309020205020404" pitchFamily="49" charset="0"/>
              </a:rPr>
              <a:t>;               </a:t>
            </a:r>
          </a:p>
          <a:p>
            <a:pPr marL="360000" indent="0">
              <a:lnSpc>
                <a:spcPct val="120000"/>
              </a:lnSpc>
              <a:spcBef>
                <a:spcPts val="0"/>
              </a:spcBef>
              <a:buFont typeface="Wingdings" panose="05000000000000000000" pitchFamily="2" charset="2"/>
              <a:buNone/>
            </a:pPr>
            <a:r>
              <a:rPr lang="es-ES" altLang="es-AR" sz="3500" dirty="0">
                <a:latin typeface="Courier New" panose="02070309020205020404" pitchFamily="49" charset="0"/>
              </a:rPr>
              <a:t>       </a:t>
            </a:r>
            <a:r>
              <a:rPr lang="es-ES" altLang="es-AR" sz="3500" dirty="0" err="1">
                <a:latin typeface="Courier New" panose="02070309020205020404" pitchFamily="49" charset="0"/>
              </a:rPr>
              <a:t>end</a:t>
            </a:r>
            <a:r>
              <a:rPr lang="es-ES" altLang="es-AR" sz="3500" dirty="0">
                <a:latin typeface="Courier New" panose="02070309020205020404" pitchFamily="49" charset="0"/>
              </a:rPr>
              <a:t>;</a:t>
            </a:r>
          </a:p>
          <a:p>
            <a:pPr marL="360000" indent="0">
              <a:lnSpc>
                <a:spcPct val="120000"/>
              </a:lnSpc>
              <a:spcBef>
                <a:spcPts val="0"/>
              </a:spcBef>
              <a:buFont typeface="Wingdings" panose="05000000000000000000" pitchFamily="2" charset="2"/>
              <a:buNone/>
            </a:pPr>
            <a:r>
              <a:rPr lang="es-ES" altLang="es-AR" sz="3500" dirty="0">
                <a:latin typeface="Courier New" panose="02070309020205020404" pitchFamily="49" charset="0"/>
              </a:rPr>
              <a:t>       </a:t>
            </a:r>
            <a:r>
              <a:rPr lang="es-ES" altLang="es-AR" sz="3500" dirty="0" err="1">
                <a:latin typeface="Courier New" panose="02070309020205020404" pitchFamily="49" charset="0"/>
              </a:rPr>
              <a:t>v_prod</a:t>
            </a:r>
            <a:r>
              <a:rPr lang="es-ES" altLang="es-AR" sz="3500" dirty="0">
                <a:latin typeface="Courier New" panose="02070309020205020404" pitchFamily="49" charset="0"/>
              </a:rPr>
              <a:t> = record</a:t>
            </a:r>
          </a:p>
          <a:p>
            <a:pPr marL="360000" indent="0">
              <a:lnSpc>
                <a:spcPct val="120000"/>
              </a:lnSpc>
              <a:spcBef>
                <a:spcPts val="0"/>
              </a:spcBef>
              <a:buFont typeface="Wingdings" panose="05000000000000000000" pitchFamily="2" charset="2"/>
              <a:buNone/>
            </a:pPr>
            <a:r>
              <a:rPr lang="es-ES" altLang="es-AR" sz="3500" dirty="0">
                <a:latin typeface="Courier New" panose="02070309020205020404" pitchFamily="49" charset="0"/>
              </a:rPr>
              <a:t>         </a:t>
            </a:r>
            <a:r>
              <a:rPr lang="es-ES" altLang="es-AR" sz="3500" dirty="0" err="1">
                <a:latin typeface="Courier New" panose="02070309020205020404" pitchFamily="49" charset="0"/>
              </a:rPr>
              <a:t>cod</a:t>
            </a:r>
            <a:r>
              <a:rPr lang="es-ES" altLang="es-AR" sz="3500" dirty="0">
                <a:latin typeface="Courier New" panose="02070309020205020404" pitchFamily="49" charset="0"/>
              </a:rPr>
              <a:t>: str4;               </a:t>
            </a:r>
          </a:p>
          <a:p>
            <a:pPr marL="360000" indent="0">
              <a:lnSpc>
                <a:spcPct val="120000"/>
              </a:lnSpc>
              <a:spcBef>
                <a:spcPts val="0"/>
              </a:spcBef>
              <a:buFont typeface="Wingdings" panose="05000000000000000000" pitchFamily="2" charset="2"/>
              <a:buNone/>
            </a:pPr>
            <a:r>
              <a:rPr lang="es-ES" altLang="es-AR" sz="3500" dirty="0">
                <a:latin typeface="Courier New" panose="02070309020205020404" pitchFamily="49" charset="0"/>
              </a:rPr>
              <a:t>         </a:t>
            </a:r>
            <a:r>
              <a:rPr lang="es-ES" altLang="es-AR" sz="3500" dirty="0" smtClean="0">
                <a:latin typeface="Courier New" panose="02070309020205020404" pitchFamily="49" charset="0"/>
              </a:rPr>
              <a:t>cv: </a:t>
            </a:r>
            <a:r>
              <a:rPr lang="es-ES" altLang="es-AR" sz="3500" dirty="0" err="1">
                <a:latin typeface="Courier New" panose="02070309020205020404" pitchFamily="49" charset="0"/>
              </a:rPr>
              <a:t>integer</a:t>
            </a:r>
            <a:r>
              <a:rPr lang="es-ES" altLang="es-AR" sz="3500" dirty="0">
                <a:latin typeface="Courier New" panose="02070309020205020404" pitchFamily="49" charset="0"/>
              </a:rPr>
              <a:t>;   </a:t>
            </a:r>
            <a:r>
              <a:rPr lang="es-ES" altLang="es-AR" sz="3500" dirty="0" smtClean="0">
                <a:latin typeface="Courier New" panose="02070309020205020404" pitchFamily="49" charset="0"/>
              </a:rPr>
              <a:t>{cantidad vendida}</a:t>
            </a:r>
            <a:endParaRPr lang="es-ES" altLang="es-AR" sz="3500" dirty="0">
              <a:latin typeface="Courier New" panose="02070309020205020404" pitchFamily="49" charset="0"/>
            </a:endParaRPr>
          </a:p>
          <a:p>
            <a:pPr marL="360000" indent="0">
              <a:lnSpc>
                <a:spcPct val="120000"/>
              </a:lnSpc>
              <a:spcBef>
                <a:spcPts val="0"/>
              </a:spcBef>
              <a:buFont typeface="Wingdings" panose="05000000000000000000" pitchFamily="2" charset="2"/>
              <a:buNone/>
            </a:pPr>
            <a:r>
              <a:rPr lang="es-ES" altLang="es-AR" sz="3500" dirty="0">
                <a:latin typeface="Courier New" panose="02070309020205020404" pitchFamily="49" charset="0"/>
              </a:rPr>
              <a:t>       </a:t>
            </a:r>
            <a:r>
              <a:rPr lang="es-ES" altLang="es-AR" sz="3500" dirty="0" err="1">
                <a:latin typeface="Courier New" panose="02070309020205020404" pitchFamily="49" charset="0"/>
              </a:rPr>
              <a:t>end</a:t>
            </a:r>
            <a:r>
              <a:rPr lang="es-ES" altLang="es-AR" sz="3500" dirty="0">
                <a:latin typeface="Courier New" panose="02070309020205020404" pitchFamily="49" charset="0"/>
              </a:rPr>
              <a:t>;</a:t>
            </a:r>
          </a:p>
          <a:p>
            <a:pPr marL="360000" indent="0">
              <a:lnSpc>
                <a:spcPct val="120000"/>
              </a:lnSpc>
              <a:spcBef>
                <a:spcPts val="0"/>
              </a:spcBef>
              <a:buFont typeface="Wingdings" panose="05000000000000000000" pitchFamily="2" charset="2"/>
              <a:buNone/>
            </a:pPr>
            <a:r>
              <a:rPr lang="es-ES" altLang="es-AR" sz="3500" dirty="0">
                <a:latin typeface="Courier New" panose="02070309020205020404" pitchFamily="49" charset="0"/>
              </a:rPr>
              <a:t>       detalle = file of </a:t>
            </a:r>
            <a:r>
              <a:rPr lang="es-ES" altLang="es-AR" sz="3500" dirty="0" err="1">
                <a:latin typeface="Courier New" panose="02070309020205020404" pitchFamily="49" charset="0"/>
              </a:rPr>
              <a:t>v_prod</a:t>
            </a:r>
            <a:r>
              <a:rPr lang="es-ES" altLang="es-AR" sz="3500" dirty="0">
                <a:latin typeface="Courier New" panose="02070309020205020404" pitchFamily="49" charset="0"/>
              </a:rPr>
              <a:t>;     </a:t>
            </a:r>
          </a:p>
          <a:p>
            <a:pPr marL="360000" indent="0">
              <a:lnSpc>
                <a:spcPct val="120000"/>
              </a:lnSpc>
              <a:spcBef>
                <a:spcPts val="0"/>
              </a:spcBef>
              <a:buFont typeface="Wingdings" panose="05000000000000000000" pitchFamily="2" charset="2"/>
              <a:buNone/>
            </a:pPr>
            <a:r>
              <a:rPr lang="es-ES" altLang="es-AR" sz="3500" dirty="0">
                <a:latin typeface="Courier New" panose="02070309020205020404" pitchFamily="49" charset="0"/>
              </a:rPr>
              <a:t>       maestro = file of </a:t>
            </a:r>
            <a:r>
              <a:rPr lang="es-ES" altLang="es-AR" sz="3500" dirty="0" err="1">
                <a:latin typeface="Courier New" panose="02070309020205020404" pitchFamily="49" charset="0"/>
              </a:rPr>
              <a:t>prod</a:t>
            </a:r>
            <a:r>
              <a:rPr lang="es-ES" altLang="es-AR" sz="3500" dirty="0">
                <a:latin typeface="Courier New" panose="02070309020205020404" pitchFamily="49" charset="0"/>
              </a:rPr>
              <a:t>;       </a:t>
            </a:r>
          </a:p>
          <a:p>
            <a:pPr marL="360000" indent="0">
              <a:lnSpc>
                <a:spcPct val="120000"/>
              </a:lnSpc>
              <a:spcBef>
                <a:spcPts val="0"/>
              </a:spcBef>
              <a:buFont typeface="Wingdings" panose="05000000000000000000" pitchFamily="2" charset="2"/>
              <a:buNone/>
            </a:pPr>
            <a:r>
              <a:rPr lang="es-ES" altLang="es-AR" sz="3500" dirty="0">
                <a:latin typeface="Courier New" panose="02070309020205020404" pitchFamily="49" charset="0"/>
              </a:rPr>
              <a:t>  </a:t>
            </a:r>
            <a:r>
              <a:rPr lang="es-ES" altLang="es-AR" sz="3500" dirty="0" err="1">
                <a:latin typeface="Courier New" panose="02070309020205020404" pitchFamily="49" charset="0"/>
              </a:rPr>
              <a:t>var</a:t>
            </a:r>
            <a:endParaRPr lang="es-ES" altLang="es-AR" sz="3500" dirty="0">
              <a:latin typeface="Courier New" panose="02070309020205020404" pitchFamily="49" charset="0"/>
            </a:endParaRPr>
          </a:p>
          <a:p>
            <a:pPr marL="360000" indent="0">
              <a:lnSpc>
                <a:spcPct val="120000"/>
              </a:lnSpc>
              <a:spcBef>
                <a:spcPts val="0"/>
              </a:spcBef>
              <a:buFont typeface="Wingdings" panose="05000000000000000000" pitchFamily="2" charset="2"/>
              <a:buNone/>
            </a:pPr>
            <a:r>
              <a:rPr lang="es-ES" altLang="es-AR" sz="3500" dirty="0">
                <a:latin typeface="Courier New" panose="02070309020205020404" pitchFamily="49" charset="0"/>
              </a:rPr>
              <a:t>    </a:t>
            </a:r>
            <a:r>
              <a:rPr lang="es-ES" altLang="es-AR" sz="3500" dirty="0" err="1">
                <a:latin typeface="Courier New" panose="02070309020205020404" pitchFamily="49" charset="0"/>
              </a:rPr>
              <a:t>regm</a:t>
            </a:r>
            <a:r>
              <a:rPr lang="es-ES" altLang="es-AR" sz="3500" dirty="0">
                <a:latin typeface="Courier New" panose="02070309020205020404" pitchFamily="49" charset="0"/>
              </a:rPr>
              <a:t>: </a:t>
            </a:r>
            <a:r>
              <a:rPr lang="es-ES" altLang="es-AR" sz="3500" dirty="0" err="1">
                <a:latin typeface="Courier New" panose="02070309020205020404" pitchFamily="49" charset="0"/>
              </a:rPr>
              <a:t>prod</a:t>
            </a:r>
            <a:r>
              <a:rPr lang="es-ES" altLang="es-AR" sz="3500" dirty="0">
                <a:latin typeface="Courier New" panose="02070309020205020404" pitchFamily="49" charset="0"/>
              </a:rPr>
              <a:t>;</a:t>
            </a:r>
          </a:p>
          <a:p>
            <a:pPr marL="360000" indent="0">
              <a:lnSpc>
                <a:spcPct val="120000"/>
              </a:lnSpc>
              <a:spcBef>
                <a:spcPts val="0"/>
              </a:spcBef>
              <a:buFont typeface="Wingdings" panose="05000000000000000000" pitchFamily="2" charset="2"/>
              <a:buNone/>
            </a:pPr>
            <a:r>
              <a:rPr lang="es-ES" altLang="es-AR" sz="3500" dirty="0">
                <a:latin typeface="Courier New" panose="02070309020205020404" pitchFamily="49" charset="0"/>
              </a:rPr>
              <a:t>    </a:t>
            </a:r>
            <a:r>
              <a:rPr lang="es-ES" altLang="es-AR" sz="3500" dirty="0" err="1">
                <a:latin typeface="Courier New" panose="02070309020205020404" pitchFamily="49" charset="0"/>
              </a:rPr>
              <a:t>regd</a:t>
            </a:r>
            <a:r>
              <a:rPr lang="es-ES" altLang="es-AR" sz="3500" dirty="0">
                <a:latin typeface="Courier New" panose="02070309020205020404" pitchFamily="49" charset="0"/>
              </a:rPr>
              <a:t>: </a:t>
            </a:r>
            <a:r>
              <a:rPr lang="es-ES" altLang="es-AR" sz="3500" dirty="0" err="1">
                <a:latin typeface="Courier New" panose="02070309020205020404" pitchFamily="49" charset="0"/>
              </a:rPr>
              <a:t>v_prod</a:t>
            </a:r>
            <a:r>
              <a:rPr lang="es-ES" altLang="es-AR" sz="3500" dirty="0">
                <a:latin typeface="Courier New" panose="02070309020205020404" pitchFamily="49" charset="0"/>
              </a:rPr>
              <a:t>;</a:t>
            </a:r>
          </a:p>
          <a:p>
            <a:pPr marL="360000" indent="0">
              <a:lnSpc>
                <a:spcPct val="120000"/>
              </a:lnSpc>
              <a:spcBef>
                <a:spcPts val="0"/>
              </a:spcBef>
              <a:buFont typeface="Wingdings" panose="05000000000000000000" pitchFamily="2" charset="2"/>
              <a:buNone/>
            </a:pPr>
            <a:r>
              <a:rPr lang="es-ES" altLang="es-AR" sz="3500" dirty="0">
                <a:latin typeface="Courier New" panose="02070309020205020404" pitchFamily="49" charset="0"/>
              </a:rPr>
              <a:t>    mae1: maestro;</a:t>
            </a:r>
          </a:p>
          <a:p>
            <a:pPr marL="360000" indent="0">
              <a:lnSpc>
                <a:spcPct val="120000"/>
              </a:lnSpc>
              <a:spcBef>
                <a:spcPts val="0"/>
              </a:spcBef>
              <a:buFont typeface="Wingdings" panose="05000000000000000000" pitchFamily="2" charset="2"/>
              <a:buNone/>
            </a:pPr>
            <a:r>
              <a:rPr lang="es-ES" altLang="es-AR" sz="3500" dirty="0">
                <a:latin typeface="Courier New" panose="02070309020205020404" pitchFamily="49" charset="0"/>
              </a:rPr>
              <a:t>    det1: detalle;</a:t>
            </a:r>
          </a:p>
          <a:p>
            <a:pPr marL="360000" indent="0">
              <a:lnSpc>
                <a:spcPct val="120000"/>
              </a:lnSpc>
              <a:spcBef>
                <a:spcPts val="0"/>
              </a:spcBef>
              <a:buFont typeface="Wingdings" panose="05000000000000000000" pitchFamily="2" charset="2"/>
              <a:buNone/>
            </a:pPr>
            <a:r>
              <a:rPr lang="es-ES" altLang="es-AR" sz="3500" dirty="0">
                <a:latin typeface="Courier New" panose="02070309020205020404" pitchFamily="49" charset="0"/>
              </a:rPr>
              <a:t>    total: </a:t>
            </a:r>
            <a:r>
              <a:rPr lang="es-ES" altLang="es-AR" sz="3500" dirty="0" err="1">
                <a:latin typeface="Courier New" panose="02070309020205020404" pitchFamily="49" charset="0"/>
              </a:rPr>
              <a:t>integer</a:t>
            </a:r>
            <a:r>
              <a:rPr lang="es-ES" altLang="es-AR" sz="3500" dirty="0">
                <a:latin typeface="Courier New" panose="02070309020205020404" pitchFamily="49" charset="0"/>
              </a:rPr>
              <a:t>;</a:t>
            </a:r>
          </a:p>
          <a:p>
            <a:pPr marL="360000" indent="0">
              <a:lnSpc>
                <a:spcPct val="120000"/>
              </a:lnSpc>
              <a:spcBef>
                <a:spcPts val="0"/>
              </a:spcBef>
              <a:buFont typeface="Wingdings" panose="05000000000000000000" pitchFamily="2" charset="2"/>
              <a:buNone/>
            </a:pPr>
            <a:r>
              <a:rPr lang="es-ES" altLang="es-AR" sz="3500" dirty="0">
                <a:latin typeface="Courier New" panose="02070309020205020404" pitchFamily="49" charset="0"/>
              </a:rPr>
              <a:t>    </a:t>
            </a:r>
            <a:endParaRPr lang="es-ES" altLang="es-AR" sz="1600" dirty="0">
              <a:latin typeface="Courier New" panose="02070309020205020404" pitchFamily="49" charset="0"/>
            </a:endParaRPr>
          </a:p>
          <a:p>
            <a:pPr>
              <a:lnSpc>
                <a:spcPct val="50000"/>
              </a:lnSpc>
              <a:buFont typeface="Wingdings" panose="05000000000000000000" pitchFamily="2" charset="2"/>
              <a:buNone/>
            </a:pPr>
            <a:r>
              <a:rPr lang="es-ES" altLang="es-AR" sz="1400" dirty="0">
                <a:latin typeface="Courier New" panose="02070309020205020404" pitchFamily="49" charset="0"/>
              </a:rPr>
              <a:t>  </a:t>
            </a:r>
          </a:p>
        </p:txBody>
      </p:sp>
      <p:sp>
        <p:nvSpPr>
          <p:cNvPr id="684038" name="Rectangle 6"/>
          <p:cNvSpPr>
            <a:spLocks noGrp="1" noChangeArrowheads="1"/>
          </p:cNvSpPr>
          <p:nvPr>
            <p:ph type="body" sz="half" idx="2"/>
          </p:nvPr>
        </p:nvSpPr>
        <p:spPr>
          <a:xfrm>
            <a:off x="5558589" y="1905000"/>
            <a:ext cx="5775157" cy="4114800"/>
          </a:xfrm>
        </p:spPr>
        <p:txBody>
          <a:bodyPr>
            <a:normAutofit fontScale="85000" lnSpcReduction="20000"/>
          </a:bodyPr>
          <a:lstStyle/>
          <a:p>
            <a:pPr>
              <a:lnSpc>
                <a:spcPct val="120000"/>
              </a:lnSpc>
              <a:spcBef>
                <a:spcPts val="0"/>
              </a:spcBef>
              <a:buFont typeface="Wingdings" panose="05000000000000000000" pitchFamily="2" charset="2"/>
              <a:buNone/>
            </a:pPr>
            <a:r>
              <a:rPr lang="es-ES" altLang="es-AR" sz="1600" dirty="0" err="1">
                <a:latin typeface="Courier New" panose="02070309020205020404" pitchFamily="49" charset="0"/>
              </a:rPr>
              <a:t>begin</a:t>
            </a:r>
            <a:endParaRPr lang="es-ES" altLang="es-AR" sz="16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600" dirty="0">
                <a:latin typeface="Courier New" panose="02070309020205020404" pitchFamily="49" charset="0"/>
              </a:rPr>
              <a:t>    </a:t>
            </a:r>
            <a:r>
              <a:rPr lang="es-ES" altLang="es-AR" sz="1600" dirty="0" err="1">
                <a:latin typeface="Courier New" panose="02070309020205020404" pitchFamily="49" charset="0"/>
              </a:rPr>
              <a:t>assign</a:t>
            </a:r>
            <a:r>
              <a:rPr lang="es-ES" altLang="es-AR" sz="1600" dirty="0">
                <a:latin typeface="Courier New" panose="02070309020205020404" pitchFamily="49" charset="0"/>
              </a:rPr>
              <a:t> (mae1, 'maestro');</a:t>
            </a:r>
          </a:p>
          <a:p>
            <a:pPr>
              <a:lnSpc>
                <a:spcPct val="120000"/>
              </a:lnSpc>
              <a:spcBef>
                <a:spcPts val="0"/>
              </a:spcBef>
              <a:buFont typeface="Wingdings" panose="05000000000000000000" pitchFamily="2" charset="2"/>
              <a:buNone/>
            </a:pPr>
            <a:r>
              <a:rPr lang="es-ES" altLang="es-AR" sz="1600" dirty="0">
                <a:latin typeface="Courier New" panose="02070309020205020404" pitchFamily="49" charset="0"/>
              </a:rPr>
              <a:t>    </a:t>
            </a:r>
            <a:r>
              <a:rPr lang="es-ES" altLang="es-AR" sz="1600" dirty="0" err="1">
                <a:latin typeface="Courier New" panose="02070309020205020404" pitchFamily="49" charset="0"/>
              </a:rPr>
              <a:t>assign</a:t>
            </a:r>
            <a:r>
              <a:rPr lang="es-ES" altLang="es-AR" sz="1600" dirty="0">
                <a:latin typeface="Courier New" panose="02070309020205020404" pitchFamily="49" charset="0"/>
              </a:rPr>
              <a:t> (det1, 'detalle');</a:t>
            </a:r>
          </a:p>
          <a:p>
            <a:pPr>
              <a:lnSpc>
                <a:spcPct val="120000"/>
              </a:lnSpc>
              <a:spcBef>
                <a:spcPts val="0"/>
              </a:spcBef>
              <a:buFont typeface="Wingdings" panose="05000000000000000000" pitchFamily="2" charset="2"/>
              <a:buNone/>
            </a:pPr>
            <a:r>
              <a:rPr lang="es-ES" altLang="es-AR" sz="1600" dirty="0">
                <a:latin typeface="Courier New" panose="02070309020205020404" pitchFamily="49" charset="0"/>
              </a:rPr>
              <a:t>    {proceso principal}</a:t>
            </a:r>
          </a:p>
          <a:p>
            <a:pPr>
              <a:lnSpc>
                <a:spcPct val="120000"/>
              </a:lnSpc>
              <a:spcBef>
                <a:spcPts val="0"/>
              </a:spcBef>
              <a:buFont typeface="Wingdings" panose="05000000000000000000" pitchFamily="2" charset="2"/>
              <a:buNone/>
            </a:pPr>
            <a:r>
              <a:rPr lang="es-ES" altLang="es-AR" sz="1600" dirty="0">
                <a:latin typeface="Courier New" panose="02070309020205020404" pitchFamily="49" charset="0"/>
              </a:rPr>
              <a:t>    </a:t>
            </a:r>
            <a:r>
              <a:rPr lang="es-ES" altLang="es-AR" sz="1600" dirty="0" err="1">
                <a:latin typeface="Courier New" panose="02070309020205020404" pitchFamily="49" charset="0"/>
              </a:rPr>
              <a:t>reset</a:t>
            </a:r>
            <a:r>
              <a:rPr lang="es-ES" altLang="es-AR" sz="1600" dirty="0">
                <a:latin typeface="Courier New" panose="02070309020205020404" pitchFamily="49" charset="0"/>
              </a:rPr>
              <a:t> (mae1);  </a:t>
            </a:r>
            <a:r>
              <a:rPr lang="es-ES" altLang="es-AR" sz="1600" dirty="0" err="1">
                <a:latin typeface="Courier New" panose="02070309020205020404" pitchFamily="49" charset="0"/>
              </a:rPr>
              <a:t>reset</a:t>
            </a:r>
            <a:r>
              <a:rPr lang="es-ES" altLang="es-AR" sz="1600" dirty="0">
                <a:latin typeface="Courier New" panose="02070309020205020404" pitchFamily="49" charset="0"/>
              </a:rPr>
              <a:t> (det1);</a:t>
            </a:r>
          </a:p>
          <a:p>
            <a:pPr>
              <a:lnSpc>
                <a:spcPct val="120000"/>
              </a:lnSpc>
              <a:spcBef>
                <a:spcPts val="0"/>
              </a:spcBef>
              <a:buFont typeface="Wingdings" panose="05000000000000000000" pitchFamily="2" charset="2"/>
              <a:buNone/>
            </a:pPr>
            <a:r>
              <a:rPr lang="es-ES" altLang="es-AR" sz="1600" dirty="0">
                <a:latin typeface="Courier New" panose="02070309020205020404" pitchFamily="49" charset="0"/>
              </a:rPr>
              <a:t>    </a:t>
            </a:r>
            <a:r>
              <a:rPr lang="es-ES" altLang="es-AR" sz="1600" dirty="0" err="1">
                <a:latin typeface="Courier New" panose="02070309020205020404" pitchFamily="49" charset="0"/>
              </a:rPr>
              <a:t>while</a:t>
            </a:r>
            <a:r>
              <a:rPr lang="es-ES" altLang="es-AR" sz="1600" dirty="0">
                <a:latin typeface="Courier New" panose="02070309020205020404" pitchFamily="49" charset="0"/>
              </a:rPr>
              <a:t> </a:t>
            </a:r>
            <a:r>
              <a:rPr lang="es-ES" altLang="es-AR" sz="1600" b="1" dirty="0">
                <a:solidFill>
                  <a:srgbClr val="FF0000"/>
                </a:solidFill>
                <a:latin typeface="Courier New" panose="02070309020205020404" pitchFamily="49" charset="0"/>
              </a:rPr>
              <a:t>(</a:t>
            </a:r>
            <a:r>
              <a:rPr lang="es-ES" altLang="es-AR" sz="1600" b="1" dirty="0" err="1">
                <a:solidFill>
                  <a:srgbClr val="FF0000"/>
                </a:solidFill>
                <a:latin typeface="Courier New" panose="02070309020205020404" pitchFamily="49" charset="0"/>
              </a:rPr>
              <a:t>not</a:t>
            </a:r>
            <a:r>
              <a:rPr lang="es-ES" altLang="es-AR" sz="1600" b="1" dirty="0">
                <a:solidFill>
                  <a:srgbClr val="FF0000"/>
                </a:solidFill>
                <a:latin typeface="Courier New" panose="02070309020205020404" pitchFamily="49" charset="0"/>
              </a:rPr>
              <a:t> </a:t>
            </a:r>
            <a:r>
              <a:rPr lang="es-ES" altLang="es-AR" sz="1600" b="1" dirty="0" err="1">
                <a:solidFill>
                  <a:srgbClr val="FF0000"/>
                </a:solidFill>
                <a:latin typeface="Courier New" panose="02070309020205020404" pitchFamily="49" charset="0"/>
              </a:rPr>
              <a:t>eof</a:t>
            </a:r>
            <a:r>
              <a:rPr lang="es-ES" altLang="es-AR" sz="1600" b="1" dirty="0">
                <a:solidFill>
                  <a:srgbClr val="FF0000"/>
                </a:solidFill>
                <a:latin typeface="Courier New" panose="02070309020205020404" pitchFamily="49" charset="0"/>
              </a:rPr>
              <a:t>(det1))</a:t>
            </a:r>
            <a:r>
              <a:rPr lang="es-ES" altLang="es-AR" sz="1600" dirty="0">
                <a:latin typeface="Courier New" panose="02070309020205020404" pitchFamily="49" charset="0"/>
              </a:rPr>
              <a:t> do </a:t>
            </a:r>
            <a:r>
              <a:rPr lang="es-ES" altLang="es-AR" sz="1600" dirty="0" err="1">
                <a:latin typeface="Courier New" panose="02070309020205020404" pitchFamily="49" charset="0"/>
              </a:rPr>
              <a:t>begin</a:t>
            </a:r>
            <a:endParaRPr lang="es-ES" altLang="es-AR" sz="16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600" dirty="0">
                <a:latin typeface="Courier New" panose="02070309020205020404" pitchFamily="49" charset="0"/>
              </a:rPr>
              <a:t>        </a:t>
            </a:r>
            <a:r>
              <a:rPr lang="es-ES" altLang="es-AR" sz="1600" dirty="0" err="1">
                <a:latin typeface="Courier New" panose="02070309020205020404" pitchFamily="49" charset="0"/>
              </a:rPr>
              <a:t>read</a:t>
            </a:r>
            <a:r>
              <a:rPr lang="es-ES" altLang="es-AR" sz="1600" dirty="0">
                <a:latin typeface="Courier New" panose="02070309020205020404" pitchFamily="49" charset="0"/>
              </a:rPr>
              <a:t>(mae1, </a:t>
            </a:r>
            <a:r>
              <a:rPr lang="es-ES" altLang="es-AR" sz="1600" dirty="0" err="1">
                <a:latin typeface="Courier New" panose="02070309020205020404" pitchFamily="49" charset="0"/>
              </a:rPr>
              <a:t>regm</a:t>
            </a:r>
            <a:r>
              <a:rPr lang="es-ES" altLang="es-AR" sz="16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600" dirty="0">
                <a:latin typeface="Courier New" panose="02070309020205020404" pitchFamily="49" charset="0"/>
              </a:rPr>
              <a:t>        </a:t>
            </a:r>
            <a:r>
              <a:rPr lang="es-ES" altLang="es-AR" sz="1600" dirty="0" err="1">
                <a:latin typeface="Courier New" panose="02070309020205020404" pitchFamily="49" charset="0"/>
              </a:rPr>
              <a:t>read</a:t>
            </a:r>
            <a:r>
              <a:rPr lang="es-ES" altLang="es-AR" sz="1600" dirty="0">
                <a:latin typeface="Courier New" panose="02070309020205020404" pitchFamily="49" charset="0"/>
              </a:rPr>
              <a:t>(det1,regd);</a:t>
            </a:r>
          </a:p>
          <a:p>
            <a:pPr>
              <a:lnSpc>
                <a:spcPct val="120000"/>
              </a:lnSpc>
              <a:spcBef>
                <a:spcPts val="0"/>
              </a:spcBef>
              <a:buFont typeface="Wingdings" panose="05000000000000000000" pitchFamily="2" charset="2"/>
              <a:buNone/>
            </a:pPr>
            <a:r>
              <a:rPr lang="es-ES" altLang="es-AR" sz="1600" dirty="0">
                <a:latin typeface="Courier New" panose="02070309020205020404" pitchFamily="49" charset="0"/>
              </a:rPr>
              <a:t>        </a:t>
            </a:r>
            <a:r>
              <a:rPr lang="es-ES" altLang="es-AR" sz="1600" dirty="0" err="1">
                <a:latin typeface="Courier New" panose="02070309020205020404" pitchFamily="49" charset="0"/>
              </a:rPr>
              <a:t>while</a:t>
            </a:r>
            <a:r>
              <a:rPr lang="es-ES" altLang="es-AR" sz="1600" dirty="0">
                <a:latin typeface="Courier New" panose="02070309020205020404" pitchFamily="49" charset="0"/>
              </a:rPr>
              <a:t> (</a:t>
            </a:r>
            <a:r>
              <a:rPr lang="es-ES" altLang="es-AR" sz="1600" dirty="0" err="1" smtClean="0">
                <a:latin typeface="Courier New" panose="02070309020205020404" pitchFamily="49" charset="0"/>
              </a:rPr>
              <a:t>regm.cod</a:t>
            </a:r>
            <a:r>
              <a:rPr lang="es-ES" altLang="es-AR" sz="1600" dirty="0" smtClean="0">
                <a:latin typeface="Courier New" panose="02070309020205020404" pitchFamily="49" charset="0"/>
              </a:rPr>
              <a:t> </a:t>
            </a:r>
            <a:r>
              <a:rPr lang="es-ES" altLang="es-AR" sz="1600" dirty="0">
                <a:latin typeface="Courier New" panose="02070309020205020404" pitchFamily="49" charset="0"/>
              </a:rPr>
              <a:t>&lt;&gt; </a:t>
            </a:r>
            <a:r>
              <a:rPr lang="es-ES" altLang="es-AR" sz="1600" dirty="0" err="1" smtClean="0">
                <a:latin typeface="Courier New" panose="02070309020205020404" pitchFamily="49" charset="0"/>
              </a:rPr>
              <a:t>regd.cod</a:t>
            </a:r>
            <a:r>
              <a:rPr lang="es-ES" altLang="es-AR" sz="1600" dirty="0" smtClean="0">
                <a:latin typeface="Courier New" panose="02070309020205020404" pitchFamily="49" charset="0"/>
              </a:rPr>
              <a:t>) </a:t>
            </a:r>
            <a:r>
              <a:rPr lang="es-ES" altLang="es-AR" sz="1600" dirty="0">
                <a:latin typeface="Courier New" panose="02070309020205020404" pitchFamily="49" charset="0"/>
              </a:rPr>
              <a:t>do</a:t>
            </a:r>
          </a:p>
          <a:p>
            <a:pPr>
              <a:lnSpc>
                <a:spcPct val="120000"/>
              </a:lnSpc>
              <a:spcBef>
                <a:spcPts val="0"/>
              </a:spcBef>
              <a:buFont typeface="Wingdings" panose="05000000000000000000" pitchFamily="2" charset="2"/>
              <a:buNone/>
            </a:pPr>
            <a:r>
              <a:rPr lang="es-ES" altLang="es-AR" sz="1600" dirty="0">
                <a:latin typeface="Courier New" panose="02070309020205020404" pitchFamily="49" charset="0"/>
              </a:rPr>
              <a:t>          </a:t>
            </a:r>
            <a:r>
              <a:rPr lang="es-ES" altLang="es-AR" sz="1600" dirty="0" err="1">
                <a:latin typeface="Courier New" panose="02070309020205020404" pitchFamily="49" charset="0"/>
              </a:rPr>
              <a:t>read</a:t>
            </a:r>
            <a:r>
              <a:rPr lang="es-ES" altLang="es-AR" sz="1600" dirty="0">
                <a:latin typeface="Courier New" panose="02070309020205020404" pitchFamily="49" charset="0"/>
              </a:rPr>
              <a:t> (mae1,regm</a:t>
            </a:r>
            <a:r>
              <a:rPr lang="es-ES" altLang="es-AR" sz="1600" dirty="0" smtClean="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600" dirty="0" smtClean="0">
                <a:latin typeface="Courier New" panose="02070309020205020404" pitchFamily="49" charset="0"/>
              </a:rPr>
              <a:t>		    </a:t>
            </a:r>
            <a:r>
              <a:rPr lang="es-ES" altLang="es-AR" sz="1600" dirty="0" err="1" smtClean="0">
                <a:latin typeface="Courier New" panose="02070309020205020404" pitchFamily="49" charset="0"/>
              </a:rPr>
              <a:t>while</a:t>
            </a:r>
            <a:r>
              <a:rPr lang="es-ES" altLang="es-AR" sz="1600" dirty="0" smtClean="0">
                <a:latin typeface="Courier New" panose="02070309020205020404" pitchFamily="49" charset="0"/>
              </a:rPr>
              <a:t> </a:t>
            </a:r>
            <a:r>
              <a:rPr lang="es-ES" altLang="es-AR" sz="1600" dirty="0">
                <a:latin typeface="Courier New" panose="02070309020205020404" pitchFamily="49" charset="0"/>
              </a:rPr>
              <a:t>(</a:t>
            </a:r>
            <a:r>
              <a:rPr lang="es-ES" altLang="es-AR" sz="1600" dirty="0" err="1" smtClean="0">
                <a:latin typeface="Courier New" panose="02070309020205020404" pitchFamily="49" charset="0"/>
              </a:rPr>
              <a:t>regm.cod</a:t>
            </a:r>
            <a:r>
              <a:rPr lang="es-ES" altLang="es-AR" sz="1600" dirty="0" smtClean="0">
                <a:latin typeface="Courier New" panose="02070309020205020404" pitchFamily="49" charset="0"/>
              </a:rPr>
              <a:t> = </a:t>
            </a:r>
            <a:r>
              <a:rPr lang="es-ES" altLang="es-AR" sz="1600" dirty="0" err="1" smtClean="0">
                <a:latin typeface="Courier New" panose="02070309020205020404" pitchFamily="49" charset="0"/>
              </a:rPr>
              <a:t>regd.cod</a:t>
            </a:r>
            <a:r>
              <a:rPr lang="es-ES" altLang="es-AR" sz="1600" dirty="0" smtClean="0">
                <a:latin typeface="Courier New" panose="02070309020205020404" pitchFamily="49" charset="0"/>
              </a:rPr>
              <a:t>) do </a:t>
            </a:r>
            <a:r>
              <a:rPr lang="es-ES" altLang="es-AR" sz="1600" dirty="0" err="1" smtClean="0">
                <a:latin typeface="Courier New" panose="02070309020205020404" pitchFamily="49" charset="0"/>
              </a:rPr>
              <a:t>begin</a:t>
            </a:r>
            <a:endParaRPr lang="es-ES" altLang="es-AR" sz="16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600" dirty="0" smtClean="0">
                <a:latin typeface="Courier New" panose="02070309020205020404" pitchFamily="49" charset="0"/>
              </a:rPr>
              <a:t>          </a:t>
            </a:r>
            <a:r>
              <a:rPr lang="es-ES" altLang="es-AR" sz="1600" dirty="0" err="1" smtClean="0">
                <a:latin typeface="Courier New" panose="02070309020205020404" pitchFamily="49" charset="0"/>
              </a:rPr>
              <a:t>regm.cant</a:t>
            </a:r>
            <a:r>
              <a:rPr lang="es-ES" altLang="es-AR" sz="1600" dirty="0" smtClean="0">
                <a:latin typeface="Courier New" panose="02070309020205020404" pitchFamily="49" charset="0"/>
              </a:rPr>
              <a:t> </a:t>
            </a:r>
            <a:r>
              <a:rPr lang="es-ES" altLang="es-AR" sz="1600" dirty="0">
                <a:latin typeface="Courier New" panose="02070309020205020404" pitchFamily="49" charset="0"/>
              </a:rPr>
              <a:t>:= </a:t>
            </a:r>
            <a:r>
              <a:rPr lang="es-ES" altLang="es-AR" sz="1600" dirty="0" err="1" smtClean="0">
                <a:latin typeface="Courier New" panose="02070309020205020404" pitchFamily="49" charset="0"/>
              </a:rPr>
              <a:t>regm.cant</a:t>
            </a:r>
            <a:r>
              <a:rPr lang="es-ES" altLang="es-AR" sz="1600" dirty="0" smtClean="0">
                <a:latin typeface="Courier New" panose="02070309020205020404" pitchFamily="49" charset="0"/>
              </a:rPr>
              <a:t> - regd.cv;        </a:t>
            </a:r>
          </a:p>
          <a:p>
            <a:pPr>
              <a:lnSpc>
                <a:spcPct val="120000"/>
              </a:lnSpc>
              <a:spcBef>
                <a:spcPts val="0"/>
              </a:spcBef>
              <a:buFont typeface="Wingdings" panose="05000000000000000000" pitchFamily="2" charset="2"/>
              <a:buNone/>
            </a:pPr>
            <a:r>
              <a:rPr lang="es-ES" altLang="es-AR" sz="1600" dirty="0" smtClean="0">
                <a:latin typeface="Courier New" panose="02070309020205020404" pitchFamily="49" charset="0"/>
              </a:rPr>
              <a:t>          </a:t>
            </a:r>
            <a:r>
              <a:rPr lang="es-ES" altLang="es-AR" sz="1600" b="1" dirty="0" err="1" smtClean="0">
                <a:solidFill>
                  <a:srgbClr val="FF0000"/>
                </a:solidFill>
                <a:latin typeface="Courier New" panose="02070309020205020404" pitchFamily="49" charset="0"/>
              </a:rPr>
              <a:t>read</a:t>
            </a:r>
            <a:r>
              <a:rPr lang="es-ES" altLang="es-AR" sz="1600" b="1" dirty="0" smtClean="0">
                <a:solidFill>
                  <a:srgbClr val="FF0000"/>
                </a:solidFill>
                <a:latin typeface="Courier New" panose="02070309020205020404" pitchFamily="49" charset="0"/>
              </a:rPr>
              <a:t> (det1,reg);</a:t>
            </a:r>
          </a:p>
          <a:p>
            <a:pPr>
              <a:lnSpc>
                <a:spcPct val="120000"/>
              </a:lnSpc>
              <a:spcBef>
                <a:spcPts val="0"/>
              </a:spcBef>
              <a:buFont typeface="Wingdings" panose="05000000000000000000" pitchFamily="2" charset="2"/>
              <a:buNone/>
            </a:pPr>
            <a:r>
              <a:rPr lang="es-ES" altLang="es-AR" sz="1600" dirty="0">
                <a:latin typeface="Courier New" panose="02070309020205020404" pitchFamily="49" charset="0"/>
              </a:rPr>
              <a:t> </a:t>
            </a:r>
            <a:r>
              <a:rPr lang="es-ES" altLang="es-AR" sz="1600" dirty="0" smtClean="0">
                <a:latin typeface="Courier New" panose="02070309020205020404" pitchFamily="49" charset="0"/>
              </a:rPr>
              <a:t>       </a:t>
            </a:r>
            <a:r>
              <a:rPr lang="es-ES" altLang="es-AR" sz="1600" dirty="0" err="1" smtClean="0">
                <a:latin typeface="Courier New" panose="02070309020205020404" pitchFamily="49" charset="0"/>
              </a:rPr>
              <a:t>end</a:t>
            </a:r>
            <a:r>
              <a:rPr lang="es-ES" altLang="es-AR" sz="1600" dirty="0" smtClean="0">
                <a:latin typeface="Courier New" panose="02070309020205020404" pitchFamily="49" charset="0"/>
              </a:rPr>
              <a:t>;</a:t>
            </a:r>
            <a:endParaRPr lang="es-ES" altLang="es-AR" sz="16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600" dirty="0" smtClean="0">
                <a:latin typeface="Courier New" panose="02070309020205020404" pitchFamily="49" charset="0"/>
              </a:rPr>
              <a:t>        </a:t>
            </a:r>
            <a:r>
              <a:rPr lang="es-ES" altLang="es-AR" sz="1600" dirty="0" err="1" smtClean="0">
                <a:latin typeface="Courier New" panose="02070309020205020404" pitchFamily="49" charset="0"/>
              </a:rPr>
              <a:t>seek</a:t>
            </a:r>
            <a:r>
              <a:rPr lang="es-ES" altLang="es-AR" sz="1600" dirty="0" smtClean="0">
                <a:latin typeface="Courier New" panose="02070309020205020404" pitchFamily="49" charset="0"/>
              </a:rPr>
              <a:t> </a:t>
            </a:r>
            <a:r>
              <a:rPr lang="es-ES" altLang="es-AR" sz="1600" dirty="0">
                <a:latin typeface="Courier New" panose="02070309020205020404" pitchFamily="49" charset="0"/>
              </a:rPr>
              <a:t>(mae1, </a:t>
            </a:r>
            <a:r>
              <a:rPr lang="es-ES" altLang="es-AR" sz="1600" dirty="0" err="1">
                <a:latin typeface="Courier New" panose="02070309020205020404" pitchFamily="49" charset="0"/>
              </a:rPr>
              <a:t>filepos</a:t>
            </a:r>
            <a:r>
              <a:rPr lang="es-ES" altLang="es-AR" sz="1600" dirty="0">
                <a:latin typeface="Courier New" panose="02070309020205020404" pitchFamily="49" charset="0"/>
              </a:rPr>
              <a:t>(mae1)-1);</a:t>
            </a:r>
          </a:p>
          <a:p>
            <a:pPr>
              <a:lnSpc>
                <a:spcPct val="120000"/>
              </a:lnSpc>
              <a:spcBef>
                <a:spcPts val="0"/>
              </a:spcBef>
              <a:buFont typeface="Wingdings" panose="05000000000000000000" pitchFamily="2" charset="2"/>
              <a:buNone/>
            </a:pPr>
            <a:r>
              <a:rPr lang="es-ES" altLang="es-AR" sz="1600" dirty="0">
                <a:latin typeface="Courier New" panose="02070309020205020404" pitchFamily="49" charset="0"/>
              </a:rPr>
              <a:t>        </a:t>
            </a:r>
            <a:r>
              <a:rPr lang="es-ES" altLang="es-AR" sz="1600" dirty="0" err="1">
                <a:latin typeface="Courier New" panose="02070309020205020404" pitchFamily="49" charset="0"/>
              </a:rPr>
              <a:t>write</a:t>
            </a:r>
            <a:r>
              <a:rPr lang="es-ES" altLang="es-AR" sz="1600" dirty="0">
                <a:latin typeface="Courier New" panose="02070309020205020404" pitchFamily="49" charset="0"/>
              </a:rPr>
              <a:t>(mae1,regm);</a:t>
            </a:r>
          </a:p>
          <a:p>
            <a:pPr>
              <a:lnSpc>
                <a:spcPct val="120000"/>
              </a:lnSpc>
              <a:spcBef>
                <a:spcPts val="0"/>
              </a:spcBef>
              <a:buFont typeface="Wingdings" panose="05000000000000000000" pitchFamily="2" charset="2"/>
              <a:buNone/>
            </a:pPr>
            <a:r>
              <a:rPr lang="es-ES" altLang="es-AR" sz="1600" dirty="0">
                <a:latin typeface="Courier New" panose="02070309020205020404" pitchFamily="49" charset="0"/>
              </a:rPr>
              <a:t>      </a:t>
            </a:r>
            <a:r>
              <a:rPr lang="es-ES" altLang="es-AR" sz="1600" dirty="0" err="1">
                <a:latin typeface="Courier New" panose="02070309020205020404" pitchFamily="49" charset="0"/>
              </a:rPr>
              <a:t>end</a:t>
            </a:r>
            <a:r>
              <a:rPr lang="es-ES" altLang="es-AR" sz="16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600" dirty="0">
                <a:latin typeface="Courier New" panose="02070309020205020404" pitchFamily="49" charset="0"/>
              </a:rPr>
              <a:t>  </a:t>
            </a:r>
            <a:r>
              <a:rPr lang="es-ES" altLang="es-AR" sz="1600" dirty="0" err="1">
                <a:latin typeface="Courier New" panose="02070309020205020404" pitchFamily="49" charset="0"/>
              </a:rPr>
              <a:t>end</a:t>
            </a:r>
            <a:r>
              <a:rPr lang="es-ES" altLang="es-AR" sz="1600" dirty="0">
                <a:latin typeface="Courier New" panose="02070309020205020404" pitchFamily="49" charset="0"/>
              </a:rPr>
              <a:t>.</a:t>
            </a:r>
          </a:p>
          <a:p>
            <a:pPr>
              <a:lnSpc>
                <a:spcPct val="80000"/>
              </a:lnSpc>
              <a:buFont typeface="Wingdings" panose="05000000000000000000" pitchFamily="2" charset="2"/>
              <a:buNone/>
            </a:pPr>
            <a:endParaRPr lang="es-ES" altLang="es-AR" sz="1600" dirty="0">
              <a:latin typeface="Courier New" panose="02070309020205020404" pitchFamily="49" charset="0"/>
            </a:endParaRPr>
          </a:p>
        </p:txBody>
      </p:sp>
    </p:spTree>
    <p:extLst>
      <p:ext uri="{BB962C8B-B14F-4D97-AF65-F5344CB8AC3E}">
        <p14:creationId xmlns:p14="http://schemas.microsoft.com/office/powerpoint/2010/main" val="1390158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s-ES_tradnl" altLang="es-AR" dirty="0"/>
              <a:t>Archivos </a:t>
            </a:r>
            <a:r>
              <a:rPr lang="es-ES_tradnl" altLang="es-AR" dirty="0">
                <a:sym typeface="Wingdings" panose="05000000000000000000" pitchFamily="2" charset="2"/>
              </a:rPr>
              <a:t> </a:t>
            </a:r>
            <a:r>
              <a:rPr lang="es-ES_tradnl" altLang="es-AR" dirty="0" err="1">
                <a:sym typeface="Wingdings" panose="05000000000000000000" pitchFamily="2" charset="2"/>
              </a:rPr>
              <a:t>Ej</a:t>
            </a:r>
            <a:r>
              <a:rPr lang="es-ES_tradnl" altLang="es-AR" dirty="0">
                <a:sym typeface="Wingdings" panose="05000000000000000000" pitchFamily="2" charset="2"/>
              </a:rPr>
              <a:t> 6</a:t>
            </a:r>
            <a:r>
              <a:rPr lang="es-ES_tradnl" altLang="es-AR" dirty="0"/>
              <a:t> Un Maestro Un detalle  Nuevas condiciones (</a:t>
            </a:r>
            <a:r>
              <a:rPr lang="es-ES_tradnl" altLang="es-AR" dirty="0" err="1"/>
              <a:t>Cont</a:t>
            </a:r>
            <a:r>
              <a:rPr lang="es-ES_tradnl" altLang="es-AR" dirty="0"/>
              <a:t>)</a:t>
            </a:r>
            <a:endParaRPr lang="es-ES" altLang="es-AR" dirty="0"/>
          </a:p>
        </p:txBody>
      </p:sp>
      <p:sp>
        <p:nvSpPr>
          <p:cNvPr id="685060" name="Rectangle 4"/>
          <p:cNvSpPr>
            <a:spLocks noGrp="1" noChangeArrowheads="1"/>
          </p:cNvSpPr>
          <p:nvPr>
            <p:ph idx="1"/>
          </p:nvPr>
        </p:nvSpPr>
        <p:spPr>
          <a:xfrm>
            <a:off x="3543717" y="1905000"/>
            <a:ext cx="7960895" cy="3996837"/>
          </a:xfrm>
        </p:spPr>
        <p:txBody>
          <a:bodyPr>
            <a:noAutofit/>
          </a:bodyPr>
          <a:lstStyle/>
          <a:p>
            <a:pPr>
              <a:lnSpc>
                <a:spcPct val="120000"/>
              </a:lnSpc>
              <a:spcBef>
                <a:spcPts val="0"/>
              </a:spcBef>
              <a:buFont typeface="Wingdings" panose="05000000000000000000" pitchFamily="2" charset="2"/>
              <a:buNone/>
            </a:pPr>
            <a:r>
              <a:rPr lang="es-ES" altLang="es-AR" sz="1100" dirty="0" err="1" smtClean="0">
                <a:latin typeface="Courier New" panose="02070309020205020404" pitchFamily="49" charset="0"/>
              </a:rPr>
              <a:t>procedure</a:t>
            </a:r>
            <a:r>
              <a:rPr lang="es-ES" altLang="es-AR" sz="1100" dirty="0" smtClean="0">
                <a:latin typeface="Courier New" panose="02070309020205020404" pitchFamily="49" charset="0"/>
              </a:rPr>
              <a:t> </a:t>
            </a:r>
            <a:r>
              <a:rPr lang="es-ES" altLang="es-AR" sz="1100" dirty="0">
                <a:latin typeface="Courier New" panose="02070309020205020404" pitchFamily="49" charset="0"/>
              </a:rPr>
              <a:t>leer (</a:t>
            </a:r>
            <a:r>
              <a:rPr lang="es-ES" altLang="es-AR" sz="1100" dirty="0" err="1">
                <a:latin typeface="Courier New" panose="02070309020205020404" pitchFamily="49" charset="0"/>
              </a:rPr>
              <a:t>var</a:t>
            </a:r>
            <a:r>
              <a:rPr lang="es-ES" altLang="es-AR" sz="1100" dirty="0">
                <a:latin typeface="Courier New" panose="02070309020205020404" pitchFamily="49" charset="0"/>
              </a:rPr>
              <a:t> </a:t>
            </a:r>
            <a:r>
              <a:rPr lang="es-ES" altLang="es-AR" sz="1100" dirty="0" err="1">
                <a:latin typeface="Courier New" panose="02070309020205020404" pitchFamily="49" charset="0"/>
              </a:rPr>
              <a:t>archivo:detalle</a:t>
            </a:r>
            <a:r>
              <a:rPr lang="es-ES" altLang="es-AR" sz="1100" dirty="0">
                <a:latin typeface="Courier New" panose="02070309020205020404" pitchFamily="49" charset="0"/>
              </a:rPr>
              <a:t>; </a:t>
            </a:r>
            <a:r>
              <a:rPr lang="es-ES" altLang="es-AR" sz="1100" dirty="0" err="1">
                <a:latin typeface="Courier New" panose="02070309020205020404" pitchFamily="49" charset="0"/>
              </a:rPr>
              <a:t>var</a:t>
            </a:r>
            <a:r>
              <a:rPr lang="es-ES" altLang="es-AR" sz="1100" dirty="0">
                <a:latin typeface="Courier New" panose="02070309020205020404" pitchFamily="49" charset="0"/>
              </a:rPr>
              <a:t> </a:t>
            </a:r>
            <a:r>
              <a:rPr lang="es-ES" altLang="es-AR" sz="1100" dirty="0" err="1">
                <a:latin typeface="Courier New" panose="02070309020205020404" pitchFamily="49" charset="0"/>
              </a:rPr>
              <a:t>dato:v_prod</a:t>
            </a:r>
            <a:r>
              <a:rPr lang="es-ES" altLang="es-AR" sz="11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100" dirty="0">
                <a:latin typeface="Courier New" panose="02070309020205020404" pitchFamily="49" charset="0"/>
              </a:rPr>
              <a:t>    </a:t>
            </a:r>
            <a:r>
              <a:rPr lang="es-ES" altLang="es-AR" sz="1100" dirty="0" err="1">
                <a:latin typeface="Courier New" panose="02070309020205020404" pitchFamily="49" charset="0"/>
              </a:rPr>
              <a:t>begin</a:t>
            </a:r>
            <a:endParaRPr lang="es-ES" altLang="es-AR" sz="11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100" dirty="0">
                <a:latin typeface="Courier New" panose="02070309020205020404" pitchFamily="49" charset="0"/>
              </a:rPr>
              <a:t>      </a:t>
            </a:r>
            <a:r>
              <a:rPr lang="es-ES" altLang="es-AR" sz="1100" dirty="0" err="1">
                <a:latin typeface="Courier New" panose="02070309020205020404" pitchFamily="49" charset="0"/>
              </a:rPr>
              <a:t>if</a:t>
            </a:r>
            <a:r>
              <a:rPr lang="es-ES" altLang="es-AR" sz="1100" dirty="0">
                <a:latin typeface="Courier New" panose="02070309020205020404" pitchFamily="49" charset="0"/>
              </a:rPr>
              <a:t> (</a:t>
            </a:r>
            <a:r>
              <a:rPr lang="es-ES" altLang="es-AR" sz="1100" dirty="0" err="1">
                <a:latin typeface="Courier New" panose="02070309020205020404" pitchFamily="49" charset="0"/>
              </a:rPr>
              <a:t>not</a:t>
            </a:r>
            <a:r>
              <a:rPr lang="es-ES" altLang="es-AR" sz="1100" dirty="0">
                <a:latin typeface="Courier New" panose="02070309020205020404" pitchFamily="49" charset="0"/>
              </a:rPr>
              <a:t> </a:t>
            </a:r>
            <a:r>
              <a:rPr lang="es-ES" altLang="es-AR" sz="1100" dirty="0" err="1">
                <a:latin typeface="Courier New" panose="02070309020205020404" pitchFamily="49" charset="0"/>
              </a:rPr>
              <a:t>eof</a:t>
            </a:r>
            <a:r>
              <a:rPr lang="es-ES" altLang="es-AR" sz="1100" dirty="0">
                <a:latin typeface="Courier New" panose="02070309020205020404" pitchFamily="49" charset="0"/>
              </a:rPr>
              <a:t>(archivo))</a:t>
            </a:r>
          </a:p>
          <a:p>
            <a:pPr>
              <a:lnSpc>
                <a:spcPct val="120000"/>
              </a:lnSpc>
              <a:spcBef>
                <a:spcPts val="0"/>
              </a:spcBef>
              <a:buFont typeface="Wingdings" panose="05000000000000000000" pitchFamily="2" charset="2"/>
              <a:buNone/>
            </a:pPr>
            <a:r>
              <a:rPr lang="es-ES" altLang="es-AR" sz="1100" dirty="0">
                <a:latin typeface="Courier New" panose="02070309020205020404" pitchFamily="49" charset="0"/>
              </a:rPr>
              <a:t>        </a:t>
            </a:r>
            <a:r>
              <a:rPr lang="es-ES" altLang="es-AR" sz="1100" dirty="0" err="1">
                <a:latin typeface="Courier New" panose="02070309020205020404" pitchFamily="49" charset="0"/>
              </a:rPr>
              <a:t>then</a:t>
            </a:r>
            <a:r>
              <a:rPr lang="es-ES" altLang="es-AR" sz="1100" dirty="0">
                <a:latin typeface="Courier New" panose="02070309020205020404" pitchFamily="49" charset="0"/>
              </a:rPr>
              <a:t> </a:t>
            </a:r>
            <a:r>
              <a:rPr lang="es-ES" altLang="es-AR" sz="1100" dirty="0" err="1">
                <a:latin typeface="Courier New" panose="02070309020205020404" pitchFamily="49" charset="0"/>
              </a:rPr>
              <a:t>read</a:t>
            </a:r>
            <a:r>
              <a:rPr lang="es-ES" altLang="es-AR" sz="1100" dirty="0">
                <a:latin typeface="Courier New" panose="02070309020205020404" pitchFamily="49" charset="0"/>
              </a:rPr>
              <a:t> (</a:t>
            </a:r>
            <a:r>
              <a:rPr lang="es-ES" altLang="es-AR" sz="1100" dirty="0" err="1">
                <a:latin typeface="Courier New" panose="02070309020205020404" pitchFamily="49" charset="0"/>
              </a:rPr>
              <a:t>archivo,dato</a:t>
            </a:r>
            <a:r>
              <a:rPr lang="es-ES" altLang="es-AR" sz="11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100" dirty="0">
                <a:latin typeface="Courier New" panose="02070309020205020404" pitchFamily="49" charset="0"/>
              </a:rPr>
              <a:t>        </a:t>
            </a:r>
            <a:r>
              <a:rPr lang="es-ES" altLang="es-AR" sz="1100" dirty="0" err="1">
                <a:latin typeface="Courier New" panose="02070309020205020404" pitchFamily="49" charset="0"/>
              </a:rPr>
              <a:t>else</a:t>
            </a:r>
            <a:r>
              <a:rPr lang="es-ES" altLang="es-AR" sz="1100" dirty="0">
                <a:latin typeface="Courier New" panose="02070309020205020404" pitchFamily="49" charset="0"/>
              </a:rPr>
              <a:t> </a:t>
            </a:r>
            <a:r>
              <a:rPr lang="es-ES" altLang="es-AR" sz="1100" dirty="0" err="1">
                <a:latin typeface="Courier New" panose="02070309020205020404" pitchFamily="49" charset="0"/>
              </a:rPr>
              <a:t>dato.cod</a:t>
            </a:r>
            <a:r>
              <a:rPr lang="es-ES" altLang="es-AR" sz="1100" dirty="0">
                <a:latin typeface="Courier New" panose="02070309020205020404" pitchFamily="49" charset="0"/>
              </a:rPr>
              <a:t> := </a:t>
            </a:r>
            <a:r>
              <a:rPr lang="es-ES" altLang="es-AR" sz="1100" dirty="0" err="1">
                <a:latin typeface="Courier New" panose="02070309020205020404" pitchFamily="49" charset="0"/>
              </a:rPr>
              <a:t>valoralto</a:t>
            </a:r>
            <a:r>
              <a:rPr lang="es-ES" altLang="es-AR" sz="11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100" dirty="0">
                <a:latin typeface="Courier New" panose="02070309020205020404" pitchFamily="49" charset="0"/>
              </a:rPr>
              <a:t>    </a:t>
            </a:r>
            <a:r>
              <a:rPr lang="es-ES" altLang="es-AR" sz="1100" dirty="0" err="1">
                <a:latin typeface="Courier New" panose="02070309020205020404" pitchFamily="49" charset="0"/>
              </a:rPr>
              <a:t>end</a:t>
            </a:r>
            <a:r>
              <a:rPr lang="es-ES" altLang="es-AR" sz="11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100" dirty="0" err="1">
                <a:latin typeface="Courier New" panose="02070309020205020404" pitchFamily="49" charset="0"/>
              </a:rPr>
              <a:t>begin</a:t>
            </a:r>
            <a:endParaRPr lang="es-ES" altLang="es-AR" sz="11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100" dirty="0">
                <a:latin typeface="Courier New" panose="02070309020205020404" pitchFamily="49" charset="0"/>
              </a:rPr>
              <a:t>    </a:t>
            </a:r>
            <a:r>
              <a:rPr lang="es-ES" altLang="es-AR" sz="1100" dirty="0" err="1">
                <a:latin typeface="Courier New" panose="02070309020205020404" pitchFamily="49" charset="0"/>
              </a:rPr>
              <a:t>assign</a:t>
            </a:r>
            <a:r>
              <a:rPr lang="es-ES" altLang="es-AR" sz="1100" dirty="0">
                <a:latin typeface="Courier New" panose="02070309020205020404" pitchFamily="49" charset="0"/>
              </a:rPr>
              <a:t> (mae1, 'maestro</a:t>
            </a:r>
            <a:r>
              <a:rPr lang="es-ES" altLang="es-AR" sz="1100" dirty="0" smtClean="0">
                <a:latin typeface="Courier New" panose="02070309020205020404" pitchFamily="49" charset="0"/>
              </a:rPr>
              <a:t>');  </a:t>
            </a:r>
            <a:r>
              <a:rPr lang="es-ES" altLang="es-AR" sz="1100" dirty="0" err="1">
                <a:latin typeface="Courier New" panose="02070309020205020404" pitchFamily="49" charset="0"/>
              </a:rPr>
              <a:t>assign</a:t>
            </a:r>
            <a:r>
              <a:rPr lang="es-ES" altLang="es-AR" sz="1100" dirty="0">
                <a:latin typeface="Courier New" panose="02070309020205020404" pitchFamily="49" charset="0"/>
              </a:rPr>
              <a:t> (det1, 'detalle</a:t>
            </a:r>
            <a:r>
              <a:rPr lang="es-ES" altLang="es-AR" sz="1100" dirty="0" smtClean="0">
                <a:latin typeface="Courier New" panose="02070309020205020404" pitchFamily="49" charset="0"/>
              </a:rPr>
              <a:t>');</a:t>
            </a:r>
            <a:endParaRPr lang="es-ES" altLang="es-AR" sz="11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100" dirty="0">
                <a:latin typeface="Courier New" panose="02070309020205020404" pitchFamily="49" charset="0"/>
              </a:rPr>
              <a:t>    </a:t>
            </a:r>
            <a:r>
              <a:rPr lang="es-ES" altLang="es-AR" sz="1100" dirty="0" err="1">
                <a:latin typeface="Courier New" panose="02070309020205020404" pitchFamily="49" charset="0"/>
              </a:rPr>
              <a:t>reset</a:t>
            </a:r>
            <a:r>
              <a:rPr lang="es-ES" altLang="es-AR" sz="1100" dirty="0">
                <a:latin typeface="Courier New" panose="02070309020205020404" pitchFamily="49" charset="0"/>
              </a:rPr>
              <a:t> (mae1</a:t>
            </a:r>
            <a:r>
              <a:rPr lang="es-ES" altLang="es-AR" sz="1100" dirty="0" smtClean="0">
                <a:latin typeface="Courier New" panose="02070309020205020404" pitchFamily="49" charset="0"/>
              </a:rPr>
              <a:t>);  </a:t>
            </a:r>
            <a:r>
              <a:rPr lang="es-ES" altLang="es-AR" sz="1100" dirty="0" err="1">
                <a:latin typeface="Courier New" panose="02070309020205020404" pitchFamily="49" charset="0"/>
              </a:rPr>
              <a:t>reset</a:t>
            </a:r>
            <a:r>
              <a:rPr lang="es-ES" altLang="es-AR" sz="1100" dirty="0">
                <a:latin typeface="Courier New" panose="02070309020205020404" pitchFamily="49" charset="0"/>
              </a:rPr>
              <a:t> (det1);</a:t>
            </a:r>
          </a:p>
          <a:p>
            <a:pPr>
              <a:lnSpc>
                <a:spcPct val="120000"/>
              </a:lnSpc>
              <a:spcBef>
                <a:spcPts val="0"/>
              </a:spcBef>
              <a:buFont typeface="Wingdings" panose="05000000000000000000" pitchFamily="2" charset="2"/>
              <a:buNone/>
            </a:pPr>
            <a:r>
              <a:rPr lang="es-ES" altLang="es-AR" sz="1100" dirty="0">
                <a:latin typeface="Courier New" panose="02070309020205020404" pitchFamily="49" charset="0"/>
              </a:rPr>
              <a:t>    leer(det1,regd</a:t>
            </a:r>
            <a:r>
              <a:rPr lang="es-ES" altLang="es-AR" sz="1100" dirty="0" smtClean="0">
                <a:latin typeface="Courier New" panose="02070309020205020404" pitchFamily="49" charset="0"/>
              </a:rPr>
              <a:t>);  {</a:t>
            </a:r>
            <a:r>
              <a:rPr lang="es-ES" altLang="es-AR" sz="1100" dirty="0">
                <a:latin typeface="Courier New" panose="02070309020205020404" pitchFamily="49" charset="0"/>
              </a:rPr>
              <a:t>se procesan todos </a:t>
            </a:r>
            <a:r>
              <a:rPr lang="es-ES" altLang="es-AR" sz="1100" dirty="0" smtClean="0">
                <a:latin typeface="Courier New" panose="02070309020205020404" pitchFamily="49" charset="0"/>
              </a:rPr>
              <a:t>los registros </a:t>
            </a:r>
            <a:r>
              <a:rPr lang="es-ES" altLang="es-AR" sz="1100" dirty="0">
                <a:latin typeface="Courier New" panose="02070309020205020404" pitchFamily="49" charset="0"/>
              </a:rPr>
              <a:t>del archivo det1}</a:t>
            </a:r>
          </a:p>
          <a:p>
            <a:pPr>
              <a:lnSpc>
                <a:spcPct val="120000"/>
              </a:lnSpc>
              <a:spcBef>
                <a:spcPts val="0"/>
              </a:spcBef>
              <a:buFont typeface="Wingdings" panose="05000000000000000000" pitchFamily="2" charset="2"/>
              <a:buNone/>
            </a:pPr>
            <a:r>
              <a:rPr lang="es-ES" altLang="es-AR" sz="1100" dirty="0" smtClean="0">
                <a:latin typeface="Courier New" panose="02070309020205020404" pitchFamily="49" charset="0"/>
              </a:rPr>
              <a:t>    </a:t>
            </a:r>
            <a:r>
              <a:rPr lang="es-ES" altLang="es-AR" sz="1100" dirty="0" err="1" smtClean="0">
                <a:latin typeface="Courier New" panose="02070309020205020404" pitchFamily="49" charset="0"/>
              </a:rPr>
              <a:t>while</a:t>
            </a:r>
            <a:r>
              <a:rPr lang="es-ES" altLang="es-AR" sz="1100" dirty="0" smtClean="0">
                <a:latin typeface="Courier New" panose="02070309020205020404" pitchFamily="49" charset="0"/>
              </a:rPr>
              <a:t> </a:t>
            </a:r>
            <a:r>
              <a:rPr lang="es-ES" altLang="es-AR" sz="1100" dirty="0">
                <a:latin typeface="Courier New" panose="02070309020205020404" pitchFamily="49" charset="0"/>
              </a:rPr>
              <a:t>(</a:t>
            </a:r>
            <a:r>
              <a:rPr lang="es-ES" altLang="es-AR" sz="1100" dirty="0" err="1">
                <a:latin typeface="Courier New" panose="02070309020205020404" pitchFamily="49" charset="0"/>
              </a:rPr>
              <a:t>regd.cod</a:t>
            </a:r>
            <a:r>
              <a:rPr lang="es-ES" altLang="es-AR" sz="1100" dirty="0">
                <a:latin typeface="Courier New" panose="02070309020205020404" pitchFamily="49" charset="0"/>
              </a:rPr>
              <a:t> &lt;&gt; </a:t>
            </a:r>
            <a:r>
              <a:rPr lang="es-ES" altLang="es-AR" sz="1100" dirty="0" err="1">
                <a:latin typeface="Courier New" panose="02070309020205020404" pitchFamily="49" charset="0"/>
              </a:rPr>
              <a:t>valoralto</a:t>
            </a:r>
            <a:r>
              <a:rPr lang="es-ES" altLang="es-AR" sz="1100" dirty="0">
                <a:latin typeface="Courier New" panose="02070309020205020404" pitchFamily="49" charset="0"/>
              </a:rPr>
              <a:t>) </a:t>
            </a:r>
            <a:r>
              <a:rPr lang="es-ES" altLang="es-AR" sz="1100" dirty="0" smtClean="0">
                <a:latin typeface="Courier New" panose="02070309020205020404" pitchFamily="49" charset="0"/>
              </a:rPr>
              <a:t>do </a:t>
            </a:r>
            <a:r>
              <a:rPr lang="es-ES" altLang="es-AR" sz="1100" dirty="0" err="1" smtClean="0">
                <a:latin typeface="Courier New" panose="02070309020205020404" pitchFamily="49" charset="0"/>
              </a:rPr>
              <a:t>begin</a:t>
            </a:r>
            <a:endParaRPr lang="es-ES" altLang="es-AR" sz="1100" dirty="0" smtClean="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100" dirty="0">
                <a:latin typeface="Courier New" panose="02070309020205020404" pitchFamily="49" charset="0"/>
              </a:rPr>
              <a:t> </a:t>
            </a:r>
            <a:r>
              <a:rPr lang="es-ES" altLang="es-AR" sz="1100" dirty="0" smtClean="0">
                <a:latin typeface="Courier New" panose="02070309020205020404" pitchFamily="49" charset="0"/>
              </a:rPr>
              <a:t>       </a:t>
            </a:r>
            <a:r>
              <a:rPr lang="es-ES" altLang="es-AR" sz="1100" dirty="0" err="1">
                <a:latin typeface="Courier New" panose="02070309020205020404" pitchFamily="49" charset="0"/>
              </a:rPr>
              <a:t>read</a:t>
            </a:r>
            <a:r>
              <a:rPr lang="es-ES" altLang="es-AR" sz="1100" dirty="0">
                <a:latin typeface="Courier New" panose="02070309020205020404" pitchFamily="49" charset="0"/>
              </a:rPr>
              <a:t>(mae1, </a:t>
            </a:r>
            <a:r>
              <a:rPr lang="es-ES" altLang="es-AR" sz="1100" dirty="0" err="1">
                <a:latin typeface="Courier New" panose="02070309020205020404" pitchFamily="49" charset="0"/>
              </a:rPr>
              <a:t>regm</a:t>
            </a:r>
            <a:r>
              <a:rPr lang="es-ES" altLang="es-AR" sz="1100" dirty="0" smtClean="0">
                <a:latin typeface="Courier New" panose="02070309020205020404" pitchFamily="49" charset="0"/>
              </a:rPr>
              <a:t>);</a:t>
            </a:r>
            <a:endParaRPr lang="es-ES" altLang="es-AR" sz="11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100" dirty="0">
                <a:latin typeface="Courier New" panose="02070309020205020404" pitchFamily="49" charset="0"/>
              </a:rPr>
              <a:t>        </a:t>
            </a:r>
            <a:r>
              <a:rPr lang="es-ES" altLang="es-AR" sz="1100" dirty="0" err="1">
                <a:latin typeface="Courier New" panose="02070309020205020404" pitchFamily="49" charset="0"/>
              </a:rPr>
              <a:t>while</a:t>
            </a:r>
            <a:r>
              <a:rPr lang="es-ES" altLang="es-AR" sz="1100" dirty="0">
                <a:latin typeface="Courier New" panose="02070309020205020404" pitchFamily="49" charset="0"/>
              </a:rPr>
              <a:t> (</a:t>
            </a:r>
            <a:r>
              <a:rPr lang="es-ES" altLang="es-AR" sz="1100" dirty="0" err="1">
                <a:latin typeface="Courier New" panose="02070309020205020404" pitchFamily="49" charset="0"/>
              </a:rPr>
              <a:t>regm.cod</a:t>
            </a:r>
            <a:r>
              <a:rPr lang="es-ES" altLang="es-AR" sz="1100" dirty="0">
                <a:latin typeface="Courier New" panose="02070309020205020404" pitchFamily="49" charset="0"/>
              </a:rPr>
              <a:t> &lt;&gt; </a:t>
            </a:r>
            <a:r>
              <a:rPr lang="es-ES" altLang="es-AR" sz="1100" dirty="0" err="1">
                <a:latin typeface="Courier New" panose="02070309020205020404" pitchFamily="49" charset="0"/>
              </a:rPr>
              <a:t>regd.cod</a:t>
            </a:r>
            <a:r>
              <a:rPr lang="es-ES" altLang="es-AR" sz="1100" dirty="0">
                <a:latin typeface="Courier New" panose="02070309020205020404" pitchFamily="49" charset="0"/>
              </a:rPr>
              <a:t>) do</a:t>
            </a:r>
          </a:p>
          <a:p>
            <a:pPr>
              <a:lnSpc>
                <a:spcPct val="120000"/>
              </a:lnSpc>
              <a:spcBef>
                <a:spcPts val="0"/>
              </a:spcBef>
              <a:buFont typeface="Wingdings" panose="05000000000000000000" pitchFamily="2" charset="2"/>
              <a:buNone/>
            </a:pPr>
            <a:r>
              <a:rPr lang="es-ES" altLang="es-AR" sz="1100" dirty="0">
                <a:latin typeface="Courier New" panose="02070309020205020404" pitchFamily="49" charset="0"/>
              </a:rPr>
              <a:t>          </a:t>
            </a:r>
            <a:r>
              <a:rPr lang="es-ES" altLang="es-AR" sz="1100" dirty="0" err="1">
                <a:latin typeface="Courier New" panose="02070309020205020404" pitchFamily="49" charset="0"/>
              </a:rPr>
              <a:t>read</a:t>
            </a:r>
            <a:r>
              <a:rPr lang="es-ES" altLang="es-AR" sz="1100" dirty="0">
                <a:latin typeface="Courier New" panose="02070309020205020404" pitchFamily="49" charset="0"/>
              </a:rPr>
              <a:t> (mae1,regm);</a:t>
            </a:r>
          </a:p>
          <a:p>
            <a:pPr>
              <a:lnSpc>
                <a:spcPct val="120000"/>
              </a:lnSpc>
              <a:spcBef>
                <a:spcPts val="0"/>
              </a:spcBef>
              <a:buFont typeface="Wingdings" panose="05000000000000000000" pitchFamily="2" charset="2"/>
              <a:buNone/>
            </a:pPr>
            <a:r>
              <a:rPr lang="es-ES_tradnl" altLang="es-AR" sz="1100" dirty="0" smtClean="0">
                <a:latin typeface="Courier New" panose="02070309020205020404" pitchFamily="49" charset="0"/>
              </a:rPr>
              <a:t>        { </a:t>
            </a:r>
            <a:r>
              <a:rPr lang="es-ES_tradnl" altLang="es-AR" sz="1100" dirty="0">
                <a:latin typeface="Courier New" panose="02070309020205020404" pitchFamily="49" charset="0"/>
              </a:rPr>
              <a:t>se procesan códigos iguales }</a:t>
            </a:r>
            <a:endParaRPr lang="es-ES" altLang="es-AR" sz="11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100" dirty="0">
                <a:latin typeface="Courier New" panose="02070309020205020404" pitchFamily="49" charset="0"/>
              </a:rPr>
              <a:t>        </a:t>
            </a:r>
            <a:r>
              <a:rPr lang="es-ES" altLang="es-AR" sz="1100" dirty="0" err="1">
                <a:latin typeface="Courier New" panose="02070309020205020404" pitchFamily="49" charset="0"/>
              </a:rPr>
              <a:t>while</a:t>
            </a:r>
            <a:r>
              <a:rPr lang="es-ES" altLang="es-AR" sz="1100" dirty="0">
                <a:latin typeface="Courier New" panose="02070309020205020404" pitchFamily="49" charset="0"/>
              </a:rPr>
              <a:t> (</a:t>
            </a:r>
            <a:r>
              <a:rPr lang="es-ES" altLang="es-AR" sz="1100" dirty="0" err="1">
                <a:latin typeface="Courier New" panose="02070309020205020404" pitchFamily="49" charset="0"/>
              </a:rPr>
              <a:t>regm.cod</a:t>
            </a:r>
            <a:r>
              <a:rPr lang="es-ES" altLang="es-AR" sz="1100" dirty="0">
                <a:latin typeface="Courier New" panose="02070309020205020404" pitchFamily="49" charset="0"/>
              </a:rPr>
              <a:t> = </a:t>
            </a:r>
            <a:r>
              <a:rPr lang="es-ES" altLang="es-AR" sz="1100" dirty="0" err="1">
                <a:latin typeface="Courier New" panose="02070309020205020404" pitchFamily="49" charset="0"/>
              </a:rPr>
              <a:t>regd.cod</a:t>
            </a:r>
            <a:r>
              <a:rPr lang="es-ES" altLang="es-AR" sz="1100" dirty="0">
                <a:latin typeface="Courier New" panose="02070309020205020404" pitchFamily="49" charset="0"/>
              </a:rPr>
              <a:t>) do </a:t>
            </a:r>
            <a:r>
              <a:rPr lang="es-ES" altLang="es-AR" sz="1100" dirty="0" err="1">
                <a:latin typeface="Courier New" panose="02070309020205020404" pitchFamily="49" charset="0"/>
              </a:rPr>
              <a:t>begin</a:t>
            </a:r>
            <a:endParaRPr lang="es-ES" altLang="es-AR" sz="1100" dirty="0">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100" dirty="0">
                <a:latin typeface="Courier New" panose="02070309020205020404" pitchFamily="49" charset="0"/>
              </a:rPr>
              <a:t>          </a:t>
            </a:r>
            <a:r>
              <a:rPr lang="es-ES" altLang="es-AR" sz="1100" dirty="0" err="1">
                <a:latin typeface="Courier New" panose="02070309020205020404" pitchFamily="49" charset="0"/>
              </a:rPr>
              <a:t>regm.cant</a:t>
            </a:r>
            <a:r>
              <a:rPr lang="es-ES" altLang="es-AR" sz="1100" dirty="0">
                <a:latin typeface="Courier New" panose="02070309020205020404" pitchFamily="49" charset="0"/>
              </a:rPr>
              <a:t> := </a:t>
            </a:r>
            <a:r>
              <a:rPr lang="es-ES" altLang="es-AR" sz="1100" dirty="0" err="1">
                <a:latin typeface="Courier New" panose="02070309020205020404" pitchFamily="49" charset="0"/>
              </a:rPr>
              <a:t>regm.cant</a:t>
            </a:r>
            <a:r>
              <a:rPr lang="es-ES" altLang="es-AR" sz="1100" dirty="0">
                <a:latin typeface="Courier New" panose="02070309020205020404" pitchFamily="49" charset="0"/>
              </a:rPr>
              <a:t> </a:t>
            </a:r>
            <a:r>
              <a:rPr lang="es-ES" altLang="es-AR" sz="1100" dirty="0" smtClean="0">
                <a:latin typeface="Courier New" panose="02070309020205020404" pitchFamily="49" charset="0"/>
              </a:rPr>
              <a:t>- </a:t>
            </a:r>
            <a:r>
              <a:rPr lang="es-ES" altLang="es-AR" sz="1100" dirty="0">
                <a:latin typeface="Courier New" panose="02070309020205020404" pitchFamily="49" charset="0"/>
              </a:rPr>
              <a:t>regd.cv;        </a:t>
            </a:r>
          </a:p>
          <a:p>
            <a:pPr>
              <a:lnSpc>
                <a:spcPct val="120000"/>
              </a:lnSpc>
              <a:spcBef>
                <a:spcPts val="0"/>
              </a:spcBef>
              <a:buFont typeface="Wingdings" panose="05000000000000000000" pitchFamily="2" charset="2"/>
              <a:buNone/>
            </a:pPr>
            <a:r>
              <a:rPr lang="es-ES" altLang="es-AR" sz="1100" dirty="0" smtClean="0">
                <a:latin typeface="Courier New" panose="02070309020205020404" pitchFamily="49" charset="0"/>
              </a:rPr>
              <a:t>	     leer(det1,regd</a:t>
            </a:r>
            <a:r>
              <a:rPr lang="es-ES" altLang="es-AR" sz="1100" dirty="0">
                <a:latin typeface="Courier New" panose="02070309020205020404" pitchFamily="49" charset="0"/>
              </a:rPr>
              <a:t>);</a:t>
            </a:r>
            <a:r>
              <a:rPr lang="es-ES" altLang="es-AR" sz="1100" dirty="0" smtClean="0">
                <a:latin typeface="Courier New" panose="02070309020205020404" pitchFamily="49" charset="0"/>
              </a:rPr>
              <a:t>          </a:t>
            </a:r>
            <a:endParaRPr lang="es-ES" altLang="es-AR" sz="1100" b="1" dirty="0">
              <a:solidFill>
                <a:srgbClr val="FF0000"/>
              </a:solidFill>
              <a:latin typeface="Courier New" panose="02070309020205020404" pitchFamily="49" charset="0"/>
            </a:endParaRPr>
          </a:p>
          <a:p>
            <a:pPr>
              <a:lnSpc>
                <a:spcPct val="120000"/>
              </a:lnSpc>
              <a:spcBef>
                <a:spcPts val="0"/>
              </a:spcBef>
              <a:buFont typeface="Wingdings" panose="05000000000000000000" pitchFamily="2" charset="2"/>
              <a:buNone/>
            </a:pPr>
            <a:r>
              <a:rPr lang="es-ES" altLang="es-AR" sz="1100" dirty="0">
                <a:latin typeface="Courier New" panose="02070309020205020404" pitchFamily="49" charset="0"/>
              </a:rPr>
              <a:t>        </a:t>
            </a:r>
            <a:r>
              <a:rPr lang="es-ES" altLang="es-AR" sz="1100" dirty="0" err="1">
                <a:latin typeface="Courier New" panose="02070309020205020404" pitchFamily="49" charset="0"/>
              </a:rPr>
              <a:t>end</a:t>
            </a:r>
            <a:r>
              <a:rPr lang="es-ES" altLang="es-AR" sz="1100" dirty="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100" dirty="0" smtClean="0">
                <a:latin typeface="Courier New" panose="02070309020205020404" pitchFamily="49" charset="0"/>
              </a:rPr>
              <a:t>        {</a:t>
            </a:r>
            <a:r>
              <a:rPr lang="es-ES" altLang="es-AR" sz="1100" dirty="0">
                <a:latin typeface="Courier New" panose="02070309020205020404" pitchFamily="49" charset="0"/>
              </a:rPr>
              <a:t>reubica el puntero}</a:t>
            </a:r>
          </a:p>
          <a:p>
            <a:pPr>
              <a:lnSpc>
                <a:spcPct val="120000"/>
              </a:lnSpc>
              <a:spcBef>
                <a:spcPts val="0"/>
              </a:spcBef>
              <a:buFont typeface="Wingdings" panose="05000000000000000000" pitchFamily="2" charset="2"/>
              <a:buNone/>
            </a:pPr>
            <a:r>
              <a:rPr lang="es-ES" altLang="es-AR" sz="1100" dirty="0">
                <a:latin typeface="Courier New" panose="02070309020205020404" pitchFamily="49" charset="0"/>
              </a:rPr>
              <a:t>        </a:t>
            </a:r>
            <a:r>
              <a:rPr lang="es-ES" altLang="es-AR" sz="1100" dirty="0" err="1">
                <a:latin typeface="Courier New" panose="02070309020205020404" pitchFamily="49" charset="0"/>
              </a:rPr>
              <a:t>seek</a:t>
            </a:r>
            <a:r>
              <a:rPr lang="es-ES" altLang="es-AR" sz="1100" dirty="0">
                <a:latin typeface="Courier New" panose="02070309020205020404" pitchFamily="49" charset="0"/>
              </a:rPr>
              <a:t> (mae1, </a:t>
            </a:r>
            <a:r>
              <a:rPr lang="es-ES" altLang="es-AR" sz="1100" dirty="0" err="1">
                <a:latin typeface="Courier New" panose="02070309020205020404" pitchFamily="49" charset="0"/>
              </a:rPr>
              <a:t>filepos</a:t>
            </a:r>
            <a:r>
              <a:rPr lang="es-ES" altLang="es-AR" sz="1100" dirty="0">
                <a:latin typeface="Courier New" panose="02070309020205020404" pitchFamily="49" charset="0"/>
              </a:rPr>
              <a:t>(mae1)-1);</a:t>
            </a:r>
          </a:p>
          <a:p>
            <a:pPr>
              <a:lnSpc>
                <a:spcPct val="120000"/>
              </a:lnSpc>
              <a:spcBef>
                <a:spcPts val="0"/>
              </a:spcBef>
              <a:buFont typeface="Wingdings" panose="05000000000000000000" pitchFamily="2" charset="2"/>
              <a:buNone/>
            </a:pPr>
            <a:r>
              <a:rPr lang="es-ES" altLang="es-AR" sz="1100" dirty="0">
                <a:latin typeface="Courier New" panose="02070309020205020404" pitchFamily="49" charset="0"/>
              </a:rPr>
              <a:t>        </a:t>
            </a:r>
            <a:r>
              <a:rPr lang="es-ES" altLang="es-AR" sz="1100" dirty="0" err="1">
                <a:latin typeface="Courier New" panose="02070309020205020404" pitchFamily="49" charset="0"/>
              </a:rPr>
              <a:t>write</a:t>
            </a:r>
            <a:r>
              <a:rPr lang="es-ES" altLang="es-AR" sz="1100" dirty="0">
                <a:latin typeface="Courier New" panose="02070309020205020404" pitchFamily="49" charset="0"/>
              </a:rPr>
              <a:t>(mae1,regm);</a:t>
            </a:r>
          </a:p>
          <a:p>
            <a:pPr>
              <a:lnSpc>
                <a:spcPct val="120000"/>
              </a:lnSpc>
              <a:spcBef>
                <a:spcPts val="0"/>
              </a:spcBef>
              <a:buFont typeface="Wingdings" panose="05000000000000000000" pitchFamily="2" charset="2"/>
              <a:buNone/>
            </a:pPr>
            <a:r>
              <a:rPr lang="es-ES" altLang="es-AR" sz="1100" dirty="0" smtClean="0">
                <a:latin typeface="Courier New" panose="02070309020205020404" pitchFamily="49" charset="0"/>
              </a:rPr>
              <a:t>    </a:t>
            </a:r>
            <a:r>
              <a:rPr lang="es-ES" altLang="es-AR" sz="1100" dirty="0" err="1" smtClean="0">
                <a:latin typeface="Courier New" panose="02070309020205020404" pitchFamily="49" charset="0"/>
              </a:rPr>
              <a:t>end</a:t>
            </a:r>
            <a:r>
              <a:rPr lang="es-ES" altLang="es-AR" sz="1100" dirty="0" smtClean="0">
                <a:latin typeface="Courier New" panose="02070309020205020404" pitchFamily="49" charset="0"/>
              </a:rPr>
              <a:t>;</a:t>
            </a:r>
          </a:p>
          <a:p>
            <a:pPr>
              <a:lnSpc>
                <a:spcPct val="120000"/>
              </a:lnSpc>
              <a:spcBef>
                <a:spcPts val="0"/>
              </a:spcBef>
              <a:buFont typeface="Wingdings" panose="05000000000000000000" pitchFamily="2" charset="2"/>
              <a:buNone/>
            </a:pPr>
            <a:r>
              <a:rPr lang="es-ES" altLang="es-AR" sz="1100" dirty="0" err="1" smtClean="0">
                <a:latin typeface="Courier New" panose="02070309020205020404" pitchFamily="49" charset="0"/>
              </a:rPr>
              <a:t>End</a:t>
            </a:r>
            <a:r>
              <a:rPr lang="es-ES" altLang="es-AR" sz="1100" dirty="0" smtClean="0">
                <a:latin typeface="Courier New" panose="02070309020205020404" pitchFamily="49" charset="0"/>
              </a:rPr>
              <a:t>;</a:t>
            </a:r>
            <a:endParaRPr lang="es-ES" altLang="es-AR" sz="1100" dirty="0">
              <a:latin typeface="Courier New" panose="02070309020205020404" pitchFamily="49" charset="0"/>
            </a:endParaRPr>
          </a:p>
        </p:txBody>
      </p:sp>
      <p:sp>
        <p:nvSpPr>
          <p:cNvPr id="5" name="Marcador de fecha 4"/>
          <p:cNvSpPr>
            <a:spLocks noGrp="1"/>
          </p:cNvSpPr>
          <p:nvPr>
            <p:ph type="dt" sz="half" idx="10"/>
          </p:nvPr>
        </p:nvSpPr>
        <p:spPr/>
        <p:txBody>
          <a:bodyPr/>
          <a:lstStyle/>
          <a:p>
            <a:r>
              <a:rPr lang="es-AR" altLang="es-AR" smtClean="0"/>
              <a:t>UNLP - Facultad de Informática</a:t>
            </a:r>
            <a:endParaRPr lang="es-ES" altLang="es-AR"/>
          </a:p>
        </p:txBody>
      </p:sp>
      <p:sp>
        <p:nvSpPr>
          <p:cNvPr id="6" name="Marcador de pie de página 5"/>
          <p:cNvSpPr>
            <a:spLocks noGrp="1"/>
          </p:cNvSpPr>
          <p:nvPr>
            <p:ph type="ftr" sz="quarter" idx="11"/>
          </p:nvPr>
        </p:nvSpPr>
        <p:spPr/>
        <p:txBody>
          <a:bodyPr/>
          <a:lstStyle/>
          <a:p>
            <a:r>
              <a:rPr lang="es-ES" altLang="es-AR" smtClean="0"/>
              <a:t>FOD - Clase 2</a:t>
            </a:r>
            <a:endParaRPr lang="es-ES" altLang="es-AR" dirty="0"/>
          </a:p>
        </p:txBody>
      </p:sp>
      <p:sp>
        <p:nvSpPr>
          <p:cNvPr id="7" name="Marcador de número de diapositiva 6"/>
          <p:cNvSpPr>
            <a:spLocks noGrp="1"/>
          </p:cNvSpPr>
          <p:nvPr>
            <p:ph type="sldNum" sz="quarter" idx="12"/>
          </p:nvPr>
        </p:nvSpPr>
        <p:spPr/>
        <p:txBody>
          <a:bodyPr/>
          <a:lstStyle/>
          <a:p>
            <a:fld id="{387261E4-BD08-49ED-B3BA-A92016DC8E37}" type="slidenum">
              <a:rPr lang="es-ES" altLang="es-AR"/>
              <a:pPr/>
              <a:t>9</a:t>
            </a:fld>
            <a:endParaRPr lang="es-ES" altLang="es-AR"/>
          </a:p>
        </p:txBody>
      </p:sp>
    </p:spTree>
    <p:extLst>
      <p:ext uri="{BB962C8B-B14F-4D97-AF65-F5344CB8AC3E}">
        <p14:creationId xmlns:p14="http://schemas.microsoft.com/office/powerpoint/2010/main" val="3662047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1316</TotalTime>
  <Words>2858</Words>
  <Application>Microsoft Office PowerPoint</Application>
  <PresentationFormat>Panorámica</PresentationFormat>
  <Paragraphs>536</Paragraphs>
  <Slides>24</Slides>
  <Notes>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Arial</vt:lpstr>
      <vt:lpstr>Calibri</vt:lpstr>
      <vt:lpstr>Century Gothic</vt:lpstr>
      <vt:lpstr>Courier New</vt:lpstr>
      <vt:lpstr>Wingdings</vt:lpstr>
      <vt:lpstr>Wingdings 3</vt:lpstr>
      <vt:lpstr>Espiral</vt:lpstr>
      <vt:lpstr>Fundamentos de Organización de Datos</vt:lpstr>
      <vt:lpstr>Agenda</vt:lpstr>
      <vt:lpstr>Archivos - Algorítmica Clásica</vt:lpstr>
      <vt:lpstr>Archivos  Ej 4 Agregar Datos a un archivo existente</vt:lpstr>
      <vt:lpstr>Archivos  Actualización Maestro Detalle</vt:lpstr>
      <vt:lpstr>Archivos  Ej 5 Actualizar Un Maestro con Un detalle</vt:lpstr>
      <vt:lpstr>Archivos  Ej 6 Un Maestro Un detalle  Nuevas condiciones</vt:lpstr>
      <vt:lpstr>Archivos  Ej 6 Un Maestro Un detalle  Nuevas condiciones (Cont)</vt:lpstr>
      <vt:lpstr>Archivos  Ej 6 Un Maestro Un detalle  Nuevas condiciones (Cont)</vt:lpstr>
      <vt:lpstr>Archivos  Ej 7 Un Maestro N detalle </vt:lpstr>
      <vt:lpstr>Archivos  Ej 7 Un Maestro N detalle (cont)</vt:lpstr>
      <vt:lpstr>Archivos  Ej 7 Un Maestro N detalle (cont)</vt:lpstr>
      <vt:lpstr>Archivos  Corte de control</vt:lpstr>
      <vt:lpstr>Archivos  Ej 8 Corte de control</vt:lpstr>
      <vt:lpstr>Archivos  Ej 8 Corte de control</vt:lpstr>
      <vt:lpstr>Archivos - Merge</vt:lpstr>
      <vt:lpstr>Archivos – Ej 9: Merge 3 archivos</vt:lpstr>
      <vt:lpstr>Archivos – Ej 9: Merge 3 archivos</vt:lpstr>
      <vt:lpstr>Archivos – Ej 10: Merge 3 archivos con repetición</vt:lpstr>
      <vt:lpstr>Archivos – Ej 10: Merge 3 archivos con repetición</vt:lpstr>
      <vt:lpstr>Archivos – Ej 11: Merge N archivos con repetición</vt:lpstr>
      <vt:lpstr>Archivos – Ej 11: Merge N archivos con repetición</vt:lpstr>
      <vt:lpstr>Archivos – Ej 11: Merge N archivos con repetición</vt:lpstr>
      <vt:lpstr>Archivos – Ej 11: Merge N archivos con repetición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las Bases de Datos</dc:title>
  <dc:creator>Pampa</dc:creator>
  <cp:lastModifiedBy>Pampa</cp:lastModifiedBy>
  <cp:revision>39</cp:revision>
  <dcterms:created xsi:type="dcterms:W3CDTF">2014-08-28T15:33:23Z</dcterms:created>
  <dcterms:modified xsi:type="dcterms:W3CDTF">2014-11-10T18:55:36Z</dcterms:modified>
</cp:coreProperties>
</file>