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  <p:sldMasterId id="2147483672" r:id="rId2"/>
  </p:sldMasterIdLst>
  <p:notesMasterIdLst>
    <p:notesMasterId r:id="rId26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</p:sldIdLst>
  <p:sldSz cx="12193588" cy="6858000"/>
  <p:notesSz cx="7315200" cy="9601200"/>
  <p:embeddedFontLst>
    <p:embeddedFont>
      <p:font typeface="Century Gothic" pitchFamily="34" charset="0"/>
      <p:regular r:id="rId27"/>
      <p:bold r:id="rId28"/>
      <p:italic r:id="rId29"/>
      <p:boldItalic r:id="rId30"/>
    </p:embeddedFont>
    <p:embeddedFont>
      <p:font typeface="Calibri" pitchFamily="34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3024">
          <p15:clr>
            <a:srgbClr val="000000"/>
          </p15:clr>
        </p15:guide>
        <p15:guide id="2" pos="2304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4" d="100"/>
          <a:sy n="84" d="100"/>
        </p:scale>
        <p:origin x="-323" y="5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font" Target="fonts/font8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7.fntdata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6.fntdata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font" Target="fonts/font2.fntdata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5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/>
        </p:nvSpPr>
        <p:spPr>
          <a:xfrm>
            <a:off x="0" y="0"/>
            <a:ext cx="7315200" cy="96012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6650" tIns="48325" rIns="96650" bIns="48325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4;n"/>
          <p:cNvSpPr/>
          <p:nvPr/>
        </p:nvSpPr>
        <p:spPr>
          <a:xfrm>
            <a:off x="0" y="0"/>
            <a:ext cx="7315200" cy="96012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6650" tIns="48325" rIns="96650" bIns="48325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5;n"/>
          <p:cNvSpPr/>
          <p:nvPr/>
        </p:nvSpPr>
        <p:spPr>
          <a:xfrm>
            <a:off x="0" y="0"/>
            <a:ext cx="7315200" cy="96012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6650" tIns="48325" rIns="96650" bIns="48325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6;n"/>
          <p:cNvSpPr/>
          <p:nvPr/>
        </p:nvSpPr>
        <p:spPr>
          <a:xfrm>
            <a:off x="0" y="0"/>
            <a:ext cx="7315200" cy="96012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6650" tIns="48325" rIns="96650" bIns="48325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n"/>
          <p:cNvSpPr/>
          <p:nvPr/>
        </p:nvSpPr>
        <p:spPr>
          <a:xfrm>
            <a:off x="0" y="0"/>
            <a:ext cx="7315200" cy="96012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6650" tIns="48325" rIns="96650" bIns="48325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8;n"/>
          <p:cNvSpPr/>
          <p:nvPr/>
        </p:nvSpPr>
        <p:spPr>
          <a:xfrm>
            <a:off x="0" y="0"/>
            <a:ext cx="7315200" cy="96012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6650" tIns="48325" rIns="96650" bIns="48325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9;n"/>
          <p:cNvSpPr/>
          <p:nvPr/>
        </p:nvSpPr>
        <p:spPr>
          <a:xfrm>
            <a:off x="0" y="0"/>
            <a:ext cx="7315200" cy="96012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6650" tIns="48325" rIns="96650" bIns="48325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n"/>
          <p:cNvSpPr/>
          <p:nvPr/>
        </p:nvSpPr>
        <p:spPr>
          <a:xfrm>
            <a:off x="0" y="0"/>
            <a:ext cx="7315200" cy="96012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6650" tIns="48325" rIns="96650" bIns="48325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n"/>
          <p:cNvSpPr>
            <a:spLocks noGrp="1" noRot="1" noChangeAspect="1"/>
          </p:cNvSpPr>
          <p:nvPr>
            <p:ph type="sldImg" idx="2"/>
          </p:nvPr>
        </p:nvSpPr>
        <p:spPr>
          <a:xfrm>
            <a:off x="296863" y="854075"/>
            <a:ext cx="7451725" cy="41925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" name="Google Shape;12;n"/>
          <p:cNvSpPr txBox="1">
            <a:spLocks noGrp="1"/>
          </p:cNvSpPr>
          <p:nvPr>
            <p:ph type="body" idx="1"/>
          </p:nvPr>
        </p:nvSpPr>
        <p:spPr>
          <a:xfrm>
            <a:off x="806026" y="5332334"/>
            <a:ext cx="6436361" cy="5037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n"/>
          <p:cNvSpPr txBox="1">
            <a:spLocks noGrp="1"/>
          </p:cNvSpPr>
          <p:nvPr>
            <p:ph type="hdr" idx="3"/>
          </p:nvPr>
        </p:nvSpPr>
        <p:spPr>
          <a:xfrm>
            <a:off x="1" y="0"/>
            <a:ext cx="3484880" cy="546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None/>
              <a:defRPr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n"/>
          <p:cNvSpPr txBox="1">
            <a:spLocks noGrp="1"/>
          </p:cNvSpPr>
          <p:nvPr>
            <p:ph type="dt" idx="10"/>
          </p:nvPr>
        </p:nvSpPr>
        <p:spPr>
          <a:xfrm>
            <a:off x="4563534" y="0"/>
            <a:ext cx="3484880" cy="546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None/>
              <a:defRPr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n"/>
          <p:cNvSpPr txBox="1">
            <a:spLocks noGrp="1"/>
          </p:cNvSpPr>
          <p:nvPr>
            <p:ph type="ftr" idx="11"/>
          </p:nvPr>
        </p:nvSpPr>
        <p:spPr>
          <a:xfrm>
            <a:off x="1" y="10664666"/>
            <a:ext cx="3484880" cy="546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/>
          <a:lstStyle>
            <a:lvl1pPr marR="0" lvl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None/>
              <a:defRPr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n"/>
          <p:cNvSpPr txBox="1">
            <a:spLocks noGrp="1"/>
          </p:cNvSpPr>
          <p:nvPr>
            <p:ph type="sldNum" idx="12"/>
          </p:nvPr>
        </p:nvSpPr>
        <p:spPr>
          <a:xfrm>
            <a:off x="4563534" y="10664666"/>
            <a:ext cx="3484880" cy="546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None/>
            </a:pPr>
            <a:fld id="{00000000-1234-1234-1234-123412341234}" type="slidenum">
              <a:rPr lang="es-AR" sz="1500" b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‹Nº›</a:t>
            </a:fld>
            <a:endParaRPr sz="1500" b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9265913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:notes"/>
          <p:cNvSpPr txBox="1">
            <a:spLocks noGrp="1"/>
          </p:cNvSpPr>
          <p:nvPr>
            <p:ph type="sldNum" idx="12"/>
          </p:nvPr>
        </p:nvSpPr>
        <p:spPr>
          <a:xfrm>
            <a:off x="4563534" y="10664666"/>
            <a:ext cx="3484880" cy="546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None/>
            </a:pPr>
            <a:fld id="{00000000-1234-1234-1234-123412341234}" type="slidenum">
              <a:rPr lang="es-AR"/>
              <a:t>1</a:t>
            </a:fld>
            <a:endParaRPr/>
          </a:p>
        </p:txBody>
      </p:sp>
      <p:sp>
        <p:nvSpPr>
          <p:cNvPr id="230" name="Google Shape;23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31" name="Google Shape;231;p1:notes"/>
          <p:cNvSpPr txBox="1"/>
          <p:nvPr/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1:notes"/>
          <p:cNvSpPr txBox="1"/>
          <p:nvPr/>
        </p:nvSpPr>
        <p:spPr>
          <a:xfrm>
            <a:off x="4143587" y="9119474"/>
            <a:ext cx="3169920" cy="481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125" tIns="47550" rIns="95125" bIns="475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1:notes"/>
          <p:cNvSpPr txBox="1">
            <a:spLocks noGrp="1"/>
          </p:cNvSpPr>
          <p:nvPr>
            <p:ph type="body" idx="1"/>
          </p:nvPr>
        </p:nvSpPr>
        <p:spPr>
          <a:xfrm>
            <a:off x="806026" y="5332334"/>
            <a:ext cx="6436361" cy="503729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9:notes"/>
          <p:cNvSpPr txBox="1">
            <a:spLocks noGrp="1"/>
          </p:cNvSpPr>
          <p:nvPr>
            <p:ph type="sldNum" idx="12"/>
          </p:nvPr>
        </p:nvSpPr>
        <p:spPr>
          <a:xfrm>
            <a:off x="4563534" y="10664666"/>
            <a:ext cx="3484880" cy="546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None/>
            </a:pPr>
            <a:fld id="{00000000-1234-1234-1234-123412341234}" type="slidenum">
              <a:rPr lang="es-AR"/>
              <a:t>10</a:t>
            </a:fld>
            <a:endParaRPr/>
          </a:p>
        </p:txBody>
      </p:sp>
      <p:sp>
        <p:nvSpPr>
          <p:cNvPr id="310" name="Google Shape;31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0513" y="854075"/>
            <a:ext cx="7477125" cy="4205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11" name="Google Shape;311;p9:notes"/>
          <p:cNvSpPr txBox="1"/>
          <p:nvPr/>
        </p:nvSpPr>
        <p:spPr>
          <a:xfrm>
            <a:off x="806027" y="5332334"/>
            <a:ext cx="6448213" cy="5048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9:notes"/>
          <p:cNvSpPr txBox="1">
            <a:spLocks noGrp="1"/>
          </p:cNvSpPr>
          <p:nvPr>
            <p:ph type="body" idx="1"/>
          </p:nvPr>
        </p:nvSpPr>
        <p:spPr>
          <a:xfrm>
            <a:off x="806026" y="5332334"/>
            <a:ext cx="6436361" cy="503729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0:notes"/>
          <p:cNvSpPr txBox="1">
            <a:spLocks noGrp="1"/>
          </p:cNvSpPr>
          <p:nvPr>
            <p:ph type="sldNum" idx="12"/>
          </p:nvPr>
        </p:nvSpPr>
        <p:spPr>
          <a:xfrm>
            <a:off x="4563534" y="10664666"/>
            <a:ext cx="3484880" cy="546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None/>
            </a:pPr>
            <a:fld id="{00000000-1234-1234-1234-123412341234}" type="slidenum">
              <a:rPr lang="es-AR"/>
              <a:t>11</a:t>
            </a:fld>
            <a:endParaRPr/>
          </a:p>
        </p:txBody>
      </p:sp>
      <p:sp>
        <p:nvSpPr>
          <p:cNvPr id="319" name="Google Shape;31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0513" y="854075"/>
            <a:ext cx="7477125" cy="4205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20" name="Google Shape;320;p10:notes"/>
          <p:cNvSpPr txBox="1"/>
          <p:nvPr/>
        </p:nvSpPr>
        <p:spPr>
          <a:xfrm>
            <a:off x="806027" y="5332334"/>
            <a:ext cx="6448213" cy="5048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10:notes"/>
          <p:cNvSpPr txBox="1">
            <a:spLocks noGrp="1"/>
          </p:cNvSpPr>
          <p:nvPr>
            <p:ph type="body" idx="1"/>
          </p:nvPr>
        </p:nvSpPr>
        <p:spPr>
          <a:xfrm>
            <a:off x="806026" y="5332334"/>
            <a:ext cx="6436361" cy="503729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11:notes"/>
          <p:cNvSpPr txBox="1">
            <a:spLocks noGrp="1"/>
          </p:cNvSpPr>
          <p:nvPr>
            <p:ph type="sldNum" idx="12"/>
          </p:nvPr>
        </p:nvSpPr>
        <p:spPr>
          <a:xfrm>
            <a:off x="4563534" y="10664666"/>
            <a:ext cx="3484880" cy="546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None/>
            </a:pPr>
            <a:fld id="{00000000-1234-1234-1234-123412341234}" type="slidenum">
              <a:rPr lang="es-AR"/>
              <a:t>12</a:t>
            </a:fld>
            <a:endParaRPr/>
          </a:p>
        </p:txBody>
      </p:sp>
      <p:sp>
        <p:nvSpPr>
          <p:cNvPr id="330" name="Google Shape;33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0513" y="854075"/>
            <a:ext cx="7477125" cy="4205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31" name="Google Shape;331;p11:notes"/>
          <p:cNvSpPr txBox="1"/>
          <p:nvPr/>
        </p:nvSpPr>
        <p:spPr>
          <a:xfrm>
            <a:off x="806027" y="5332334"/>
            <a:ext cx="6448213" cy="5048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11:notes"/>
          <p:cNvSpPr txBox="1">
            <a:spLocks noGrp="1"/>
          </p:cNvSpPr>
          <p:nvPr>
            <p:ph type="body" idx="1"/>
          </p:nvPr>
        </p:nvSpPr>
        <p:spPr>
          <a:xfrm>
            <a:off x="806026" y="5332334"/>
            <a:ext cx="6436361" cy="503729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12:notes"/>
          <p:cNvSpPr txBox="1">
            <a:spLocks noGrp="1"/>
          </p:cNvSpPr>
          <p:nvPr>
            <p:ph type="sldNum" idx="12"/>
          </p:nvPr>
        </p:nvSpPr>
        <p:spPr>
          <a:xfrm>
            <a:off x="4563534" y="10664666"/>
            <a:ext cx="3484880" cy="546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None/>
            </a:pPr>
            <a:fld id="{00000000-1234-1234-1234-123412341234}" type="slidenum">
              <a:rPr lang="es-AR"/>
              <a:t>13</a:t>
            </a:fld>
            <a:endParaRPr/>
          </a:p>
        </p:txBody>
      </p:sp>
      <p:sp>
        <p:nvSpPr>
          <p:cNvPr id="346" name="Google Shape;34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0513" y="854075"/>
            <a:ext cx="7477125" cy="4205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47" name="Google Shape;347;p12:notes"/>
          <p:cNvSpPr txBox="1"/>
          <p:nvPr/>
        </p:nvSpPr>
        <p:spPr>
          <a:xfrm>
            <a:off x="806027" y="5332334"/>
            <a:ext cx="6448213" cy="5048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p12:notes"/>
          <p:cNvSpPr txBox="1">
            <a:spLocks noGrp="1"/>
          </p:cNvSpPr>
          <p:nvPr>
            <p:ph type="body" idx="1"/>
          </p:nvPr>
        </p:nvSpPr>
        <p:spPr>
          <a:xfrm>
            <a:off x="806026" y="5332334"/>
            <a:ext cx="6436361" cy="503729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13:notes"/>
          <p:cNvSpPr txBox="1">
            <a:spLocks noGrp="1"/>
          </p:cNvSpPr>
          <p:nvPr>
            <p:ph type="sldNum" idx="12"/>
          </p:nvPr>
        </p:nvSpPr>
        <p:spPr>
          <a:xfrm>
            <a:off x="4563534" y="10664666"/>
            <a:ext cx="3484880" cy="546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None/>
            </a:pPr>
            <a:fld id="{00000000-1234-1234-1234-123412341234}" type="slidenum">
              <a:rPr lang="es-AR"/>
              <a:t>14</a:t>
            </a:fld>
            <a:endParaRPr/>
          </a:p>
        </p:txBody>
      </p:sp>
      <p:sp>
        <p:nvSpPr>
          <p:cNvPr id="358" name="Google Shape;35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0513" y="854075"/>
            <a:ext cx="7477125" cy="4205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59" name="Google Shape;359;p13:notes"/>
          <p:cNvSpPr txBox="1"/>
          <p:nvPr/>
        </p:nvSpPr>
        <p:spPr>
          <a:xfrm>
            <a:off x="806027" y="5332334"/>
            <a:ext cx="6448213" cy="5048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p13:notes"/>
          <p:cNvSpPr txBox="1">
            <a:spLocks noGrp="1"/>
          </p:cNvSpPr>
          <p:nvPr>
            <p:ph type="body" idx="1"/>
          </p:nvPr>
        </p:nvSpPr>
        <p:spPr>
          <a:xfrm>
            <a:off x="806026" y="5332334"/>
            <a:ext cx="6436361" cy="503729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14:notes"/>
          <p:cNvSpPr txBox="1">
            <a:spLocks noGrp="1"/>
          </p:cNvSpPr>
          <p:nvPr>
            <p:ph type="sldNum" idx="12"/>
          </p:nvPr>
        </p:nvSpPr>
        <p:spPr>
          <a:xfrm>
            <a:off x="4563534" y="10664666"/>
            <a:ext cx="3484880" cy="546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None/>
            </a:pPr>
            <a:fld id="{00000000-1234-1234-1234-123412341234}" type="slidenum">
              <a:rPr lang="es-AR"/>
              <a:t>15</a:t>
            </a:fld>
            <a:endParaRPr/>
          </a:p>
        </p:txBody>
      </p:sp>
      <p:sp>
        <p:nvSpPr>
          <p:cNvPr id="375" name="Google Shape;37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0513" y="854075"/>
            <a:ext cx="7477125" cy="4205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76" name="Google Shape;376;p14:notes"/>
          <p:cNvSpPr txBox="1"/>
          <p:nvPr/>
        </p:nvSpPr>
        <p:spPr>
          <a:xfrm>
            <a:off x="806027" y="5332334"/>
            <a:ext cx="6448213" cy="5048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14:notes"/>
          <p:cNvSpPr txBox="1">
            <a:spLocks noGrp="1"/>
          </p:cNvSpPr>
          <p:nvPr>
            <p:ph type="body" idx="1"/>
          </p:nvPr>
        </p:nvSpPr>
        <p:spPr>
          <a:xfrm>
            <a:off x="806026" y="5332334"/>
            <a:ext cx="6436361" cy="503729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15:notes"/>
          <p:cNvSpPr txBox="1">
            <a:spLocks noGrp="1"/>
          </p:cNvSpPr>
          <p:nvPr>
            <p:ph type="sldNum" idx="12"/>
          </p:nvPr>
        </p:nvSpPr>
        <p:spPr>
          <a:xfrm>
            <a:off x="4563534" y="10664666"/>
            <a:ext cx="3484880" cy="546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None/>
            </a:pPr>
            <a:fld id="{00000000-1234-1234-1234-123412341234}" type="slidenum">
              <a:rPr lang="es-AR"/>
              <a:t>16</a:t>
            </a:fld>
            <a:endParaRPr/>
          </a:p>
        </p:txBody>
      </p:sp>
      <p:sp>
        <p:nvSpPr>
          <p:cNvPr id="391" name="Google Shape;391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0513" y="854075"/>
            <a:ext cx="7477125" cy="4205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92" name="Google Shape;392;p15:notes"/>
          <p:cNvSpPr txBox="1"/>
          <p:nvPr/>
        </p:nvSpPr>
        <p:spPr>
          <a:xfrm>
            <a:off x="806027" y="5332334"/>
            <a:ext cx="6448213" cy="5048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15:notes"/>
          <p:cNvSpPr txBox="1">
            <a:spLocks noGrp="1"/>
          </p:cNvSpPr>
          <p:nvPr>
            <p:ph type="body" idx="1"/>
          </p:nvPr>
        </p:nvSpPr>
        <p:spPr>
          <a:xfrm>
            <a:off x="806026" y="5332334"/>
            <a:ext cx="6436361" cy="503729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16:notes"/>
          <p:cNvSpPr txBox="1">
            <a:spLocks noGrp="1"/>
          </p:cNvSpPr>
          <p:nvPr>
            <p:ph type="sldNum" idx="12"/>
          </p:nvPr>
        </p:nvSpPr>
        <p:spPr>
          <a:xfrm>
            <a:off x="4563534" y="10664666"/>
            <a:ext cx="3484880" cy="546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None/>
            </a:pPr>
            <a:fld id="{00000000-1234-1234-1234-123412341234}" type="slidenum">
              <a:rPr lang="es-AR"/>
              <a:t>17</a:t>
            </a:fld>
            <a:endParaRPr/>
          </a:p>
        </p:txBody>
      </p:sp>
      <p:sp>
        <p:nvSpPr>
          <p:cNvPr id="400" name="Google Shape;400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0513" y="854075"/>
            <a:ext cx="7477125" cy="4205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01" name="Google Shape;401;p16:notes"/>
          <p:cNvSpPr txBox="1"/>
          <p:nvPr/>
        </p:nvSpPr>
        <p:spPr>
          <a:xfrm>
            <a:off x="806027" y="5332334"/>
            <a:ext cx="6448213" cy="5048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p16:notes"/>
          <p:cNvSpPr txBox="1">
            <a:spLocks noGrp="1"/>
          </p:cNvSpPr>
          <p:nvPr>
            <p:ph type="body" idx="1"/>
          </p:nvPr>
        </p:nvSpPr>
        <p:spPr>
          <a:xfrm>
            <a:off x="806026" y="5332334"/>
            <a:ext cx="6436361" cy="503729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17:notes"/>
          <p:cNvSpPr txBox="1">
            <a:spLocks noGrp="1"/>
          </p:cNvSpPr>
          <p:nvPr>
            <p:ph type="sldNum" idx="12"/>
          </p:nvPr>
        </p:nvSpPr>
        <p:spPr>
          <a:xfrm>
            <a:off x="4563534" y="10664666"/>
            <a:ext cx="3484880" cy="546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None/>
            </a:pPr>
            <a:fld id="{00000000-1234-1234-1234-123412341234}" type="slidenum">
              <a:rPr lang="es-AR"/>
              <a:t>18</a:t>
            </a:fld>
            <a:endParaRPr/>
          </a:p>
        </p:txBody>
      </p:sp>
      <p:sp>
        <p:nvSpPr>
          <p:cNvPr id="408" name="Google Shape;408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0513" y="854075"/>
            <a:ext cx="7477125" cy="4205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09" name="Google Shape;409;p17:notes"/>
          <p:cNvSpPr txBox="1"/>
          <p:nvPr/>
        </p:nvSpPr>
        <p:spPr>
          <a:xfrm>
            <a:off x="806027" y="5332334"/>
            <a:ext cx="6448213" cy="5048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p17:notes"/>
          <p:cNvSpPr txBox="1">
            <a:spLocks noGrp="1"/>
          </p:cNvSpPr>
          <p:nvPr>
            <p:ph type="body" idx="1"/>
          </p:nvPr>
        </p:nvSpPr>
        <p:spPr>
          <a:xfrm>
            <a:off x="806026" y="5332334"/>
            <a:ext cx="6436361" cy="503729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18:notes"/>
          <p:cNvSpPr txBox="1">
            <a:spLocks noGrp="1"/>
          </p:cNvSpPr>
          <p:nvPr>
            <p:ph type="sldNum" idx="12"/>
          </p:nvPr>
        </p:nvSpPr>
        <p:spPr>
          <a:xfrm>
            <a:off x="4563534" y="10664666"/>
            <a:ext cx="3484880" cy="546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None/>
            </a:pPr>
            <a:fld id="{00000000-1234-1234-1234-123412341234}" type="slidenum">
              <a:rPr lang="es-AR"/>
              <a:t>19</a:t>
            </a:fld>
            <a:endParaRPr/>
          </a:p>
        </p:txBody>
      </p:sp>
      <p:sp>
        <p:nvSpPr>
          <p:cNvPr id="416" name="Google Shape;416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0513" y="854075"/>
            <a:ext cx="7477125" cy="4205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17" name="Google Shape;417;p18:notes"/>
          <p:cNvSpPr txBox="1"/>
          <p:nvPr/>
        </p:nvSpPr>
        <p:spPr>
          <a:xfrm>
            <a:off x="806027" y="5332334"/>
            <a:ext cx="6448213" cy="5048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418;p18:notes"/>
          <p:cNvSpPr txBox="1">
            <a:spLocks noGrp="1"/>
          </p:cNvSpPr>
          <p:nvPr>
            <p:ph type="body" idx="1"/>
          </p:nvPr>
        </p:nvSpPr>
        <p:spPr>
          <a:xfrm>
            <a:off x="806026" y="5332334"/>
            <a:ext cx="6436361" cy="503729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:notes"/>
          <p:cNvSpPr txBox="1">
            <a:spLocks noGrp="1"/>
          </p:cNvSpPr>
          <p:nvPr>
            <p:ph type="sldNum" idx="12"/>
          </p:nvPr>
        </p:nvSpPr>
        <p:spPr>
          <a:xfrm>
            <a:off x="4563534" y="10664666"/>
            <a:ext cx="3484880" cy="546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None/>
            </a:pPr>
            <a:fld id="{00000000-1234-1234-1234-123412341234}" type="slidenum">
              <a:rPr lang="es-AR"/>
              <a:t>2</a:t>
            </a:fld>
            <a:endParaRPr/>
          </a:p>
        </p:txBody>
      </p:sp>
      <p:sp>
        <p:nvSpPr>
          <p:cNvPr id="240" name="Google Shape;24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41" name="Google Shape;241;p2:notes"/>
          <p:cNvSpPr txBox="1"/>
          <p:nvPr/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2:notes"/>
          <p:cNvSpPr txBox="1"/>
          <p:nvPr/>
        </p:nvSpPr>
        <p:spPr>
          <a:xfrm>
            <a:off x="4143587" y="9119474"/>
            <a:ext cx="3169920" cy="481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125" tIns="47550" rIns="95125" bIns="475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2:notes"/>
          <p:cNvSpPr txBox="1">
            <a:spLocks noGrp="1"/>
          </p:cNvSpPr>
          <p:nvPr>
            <p:ph type="body" idx="1"/>
          </p:nvPr>
        </p:nvSpPr>
        <p:spPr>
          <a:xfrm>
            <a:off x="806026" y="5332334"/>
            <a:ext cx="6436361" cy="503729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20:notes"/>
          <p:cNvSpPr txBox="1">
            <a:spLocks noGrp="1"/>
          </p:cNvSpPr>
          <p:nvPr>
            <p:ph type="sldNum" idx="12"/>
          </p:nvPr>
        </p:nvSpPr>
        <p:spPr>
          <a:xfrm>
            <a:off x="4563534" y="10664666"/>
            <a:ext cx="3484880" cy="546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None/>
            </a:pPr>
            <a:fld id="{00000000-1234-1234-1234-123412341234}" type="slidenum">
              <a:rPr lang="es-AR"/>
              <a:t>20</a:t>
            </a:fld>
            <a:endParaRPr/>
          </a:p>
        </p:txBody>
      </p:sp>
      <p:sp>
        <p:nvSpPr>
          <p:cNvPr id="424" name="Google Shape;42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0513" y="854075"/>
            <a:ext cx="7477125" cy="4205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25" name="Google Shape;425;p20:notes"/>
          <p:cNvSpPr txBox="1"/>
          <p:nvPr/>
        </p:nvSpPr>
        <p:spPr>
          <a:xfrm>
            <a:off x="806027" y="5332334"/>
            <a:ext cx="6448213" cy="5048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p20:notes"/>
          <p:cNvSpPr txBox="1">
            <a:spLocks noGrp="1"/>
          </p:cNvSpPr>
          <p:nvPr>
            <p:ph type="body" idx="1"/>
          </p:nvPr>
        </p:nvSpPr>
        <p:spPr>
          <a:xfrm>
            <a:off x="806026" y="5332334"/>
            <a:ext cx="6436361" cy="503729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19:notes"/>
          <p:cNvSpPr txBox="1">
            <a:spLocks noGrp="1"/>
          </p:cNvSpPr>
          <p:nvPr>
            <p:ph type="sldNum" idx="12"/>
          </p:nvPr>
        </p:nvSpPr>
        <p:spPr>
          <a:xfrm>
            <a:off x="4563534" y="10664666"/>
            <a:ext cx="3484880" cy="546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None/>
            </a:pPr>
            <a:fld id="{00000000-1234-1234-1234-123412341234}" type="slidenum">
              <a:rPr lang="es-AR"/>
              <a:t>21</a:t>
            </a:fld>
            <a:endParaRPr/>
          </a:p>
        </p:txBody>
      </p:sp>
      <p:sp>
        <p:nvSpPr>
          <p:cNvPr id="433" name="Google Shape;433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0513" y="854075"/>
            <a:ext cx="7477125" cy="4205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34" name="Google Shape;434;p19:notes"/>
          <p:cNvSpPr txBox="1"/>
          <p:nvPr/>
        </p:nvSpPr>
        <p:spPr>
          <a:xfrm>
            <a:off x="806027" y="5332334"/>
            <a:ext cx="6448213" cy="5048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p19:notes"/>
          <p:cNvSpPr txBox="1">
            <a:spLocks noGrp="1"/>
          </p:cNvSpPr>
          <p:nvPr>
            <p:ph type="body" idx="1"/>
          </p:nvPr>
        </p:nvSpPr>
        <p:spPr>
          <a:xfrm>
            <a:off x="806026" y="5332334"/>
            <a:ext cx="6436361" cy="5037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>
                <a:solidFill>
                  <a:srgbClr val="FF0000"/>
                </a:solidFill>
              </a:rPr>
              <a:t>Explicar que pasa cuando se tiene mas de un string en el archivo de texto, los string van al final de la linea y uno por linea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21:notes"/>
          <p:cNvSpPr txBox="1">
            <a:spLocks noGrp="1"/>
          </p:cNvSpPr>
          <p:nvPr>
            <p:ph type="sldNum" idx="12"/>
          </p:nvPr>
        </p:nvSpPr>
        <p:spPr>
          <a:xfrm>
            <a:off x="4563534" y="10664666"/>
            <a:ext cx="3484880" cy="546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None/>
            </a:pPr>
            <a:fld id="{00000000-1234-1234-1234-123412341234}" type="slidenum">
              <a:rPr lang="es-AR"/>
              <a:t>22</a:t>
            </a:fld>
            <a:endParaRPr/>
          </a:p>
        </p:txBody>
      </p:sp>
      <p:sp>
        <p:nvSpPr>
          <p:cNvPr id="441" name="Google Shape;441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0513" y="854075"/>
            <a:ext cx="7477125" cy="4205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42" name="Google Shape;442;p21:notes"/>
          <p:cNvSpPr txBox="1"/>
          <p:nvPr/>
        </p:nvSpPr>
        <p:spPr>
          <a:xfrm>
            <a:off x="806027" y="5332334"/>
            <a:ext cx="6448213" cy="5048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3" name="Google Shape;443;p21:notes"/>
          <p:cNvSpPr txBox="1">
            <a:spLocks noGrp="1"/>
          </p:cNvSpPr>
          <p:nvPr>
            <p:ph type="body" idx="1"/>
          </p:nvPr>
        </p:nvSpPr>
        <p:spPr>
          <a:xfrm>
            <a:off x="806026" y="5332334"/>
            <a:ext cx="6436361" cy="503729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525b5b827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6863" y="854075"/>
            <a:ext cx="7451700" cy="4192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525b5b8272_0_0:notes"/>
          <p:cNvSpPr txBox="1">
            <a:spLocks noGrp="1"/>
          </p:cNvSpPr>
          <p:nvPr>
            <p:ph type="body" idx="1"/>
          </p:nvPr>
        </p:nvSpPr>
        <p:spPr>
          <a:xfrm>
            <a:off x="806026" y="5332334"/>
            <a:ext cx="6436500" cy="5037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0" name="Google Shape;450;g525b5b8272_0_0:notes"/>
          <p:cNvSpPr txBox="1">
            <a:spLocks noGrp="1"/>
          </p:cNvSpPr>
          <p:nvPr>
            <p:ph type="sldNum" idx="12"/>
          </p:nvPr>
        </p:nvSpPr>
        <p:spPr>
          <a:xfrm>
            <a:off x="4563534" y="10664666"/>
            <a:ext cx="3484800" cy="546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None/>
            </a:pPr>
            <a:fld id="{00000000-1234-1234-1234-123412341234}" type="slidenum">
              <a:rPr lang="es-AR"/>
              <a:t>23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:notes"/>
          <p:cNvSpPr txBox="1">
            <a:spLocks noGrp="1"/>
          </p:cNvSpPr>
          <p:nvPr>
            <p:ph type="sldNum" idx="12"/>
          </p:nvPr>
        </p:nvSpPr>
        <p:spPr>
          <a:xfrm>
            <a:off x="4563534" y="10664666"/>
            <a:ext cx="3484880" cy="546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None/>
            </a:pPr>
            <a:fld id="{00000000-1234-1234-1234-123412341234}" type="slidenum">
              <a:rPr lang="es-AR"/>
              <a:t>3</a:t>
            </a:fld>
            <a:endParaRPr/>
          </a:p>
        </p:txBody>
      </p:sp>
      <p:sp>
        <p:nvSpPr>
          <p:cNvPr id="250" name="Google Shape;250;p3:notes"/>
          <p:cNvSpPr txBox="1">
            <a:spLocks noGrp="1"/>
          </p:cNvSpPr>
          <p:nvPr>
            <p:ph type="body" idx="1"/>
          </p:nvPr>
        </p:nvSpPr>
        <p:spPr>
          <a:xfrm>
            <a:off x="806026" y="5332334"/>
            <a:ext cx="6436361" cy="503729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6863" y="854075"/>
            <a:ext cx="7451725" cy="41925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:notes"/>
          <p:cNvSpPr txBox="1">
            <a:spLocks noGrp="1"/>
          </p:cNvSpPr>
          <p:nvPr>
            <p:ph type="sldNum" idx="12"/>
          </p:nvPr>
        </p:nvSpPr>
        <p:spPr>
          <a:xfrm>
            <a:off x="4563534" y="10664666"/>
            <a:ext cx="3484880" cy="546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None/>
            </a:pPr>
            <a:fld id="{00000000-1234-1234-1234-123412341234}" type="slidenum">
              <a:rPr lang="es-AR"/>
              <a:t>4</a:t>
            </a:fld>
            <a:endParaRPr/>
          </a:p>
        </p:txBody>
      </p:sp>
      <p:sp>
        <p:nvSpPr>
          <p:cNvPr id="258" name="Google Shape;258;p4:notes"/>
          <p:cNvSpPr txBox="1">
            <a:spLocks noGrp="1"/>
          </p:cNvSpPr>
          <p:nvPr>
            <p:ph type="body" idx="1"/>
          </p:nvPr>
        </p:nvSpPr>
        <p:spPr>
          <a:xfrm>
            <a:off x="806026" y="5332334"/>
            <a:ext cx="6436361" cy="503729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6863" y="854075"/>
            <a:ext cx="7451725" cy="41925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52668e3db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6863" y="854075"/>
            <a:ext cx="7451700" cy="4192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52668e3db9_0_0:notes"/>
          <p:cNvSpPr txBox="1">
            <a:spLocks noGrp="1"/>
          </p:cNvSpPr>
          <p:nvPr>
            <p:ph type="body" idx="1"/>
          </p:nvPr>
        </p:nvSpPr>
        <p:spPr>
          <a:xfrm>
            <a:off x="806026" y="5332334"/>
            <a:ext cx="6436500" cy="5037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g52668e3db9_0_0:notes"/>
          <p:cNvSpPr txBox="1">
            <a:spLocks noGrp="1"/>
          </p:cNvSpPr>
          <p:nvPr>
            <p:ph type="sldNum" idx="12"/>
          </p:nvPr>
        </p:nvSpPr>
        <p:spPr>
          <a:xfrm>
            <a:off x="4563534" y="10664666"/>
            <a:ext cx="3484800" cy="546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None/>
            </a:pPr>
            <a:fld id="{00000000-1234-1234-1234-123412341234}" type="slidenum">
              <a:rPr lang="es-AR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5:notes"/>
          <p:cNvSpPr txBox="1">
            <a:spLocks noGrp="1"/>
          </p:cNvSpPr>
          <p:nvPr>
            <p:ph type="sldNum" idx="12"/>
          </p:nvPr>
        </p:nvSpPr>
        <p:spPr>
          <a:xfrm>
            <a:off x="4563534" y="10664666"/>
            <a:ext cx="3484880" cy="546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None/>
            </a:pPr>
            <a:fld id="{00000000-1234-1234-1234-123412341234}" type="slidenum">
              <a:rPr lang="es-AR"/>
              <a:t>6</a:t>
            </a:fld>
            <a:endParaRPr/>
          </a:p>
        </p:txBody>
      </p:sp>
      <p:sp>
        <p:nvSpPr>
          <p:cNvPr id="273" name="Google Shape;273;p5:notes"/>
          <p:cNvSpPr txBox="1">
            <a:spLocks noGrp="1"/>
          </p:cNvSpPr>
          <p:nvPr>
            <p:ph type="body" idx="1"/>
          </p:nvPr>
        </p:nvSpPr>
        <p:spPr>
          <a:xfrm>
            <a:off x="806026" y="5332334"/>
            <a:ext cx="6436361" cy="503729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6863" y="854075"/>
            <a:ext cx="7451725" cy="41925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6:notes"/>
          <p:cNvSpPr txBox="1">
            <a:spLocks noGrp="1"/>
          </p:cNvSpPr>
          <p:nvPr>
            <p:ph type="sldNum" idx="12"/>
          </p:nvPr>
        </p:nvSpPr>
        <p:spPr>
          <a:xfrm>
            <a:off x="4563534" y="10664666"/>
            <a:ext cx="3484880" cy="546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None/>
            </a:pPr>
            <a:fld id="{00000000-1234-1234-1234-123412341234}" type="slidenum">
              <a:rPr lang="es-AR"/>
              <a:t>7</a:t>
            </a:fld>
            <a:endParaRPr/>
          </a:p>
        </p:txBody>
      </p:sp>
      <p:sp>
        <p:nvSpPr>
          <p:cNvPr id="281" name="Google Shape;281;p6:notes"/>
          <p:cNvSpPr txBox="1">
            <a:spLocks noGrp="1"/>
          </p:cNvSpPr>
          <p:nvPr>
            <p:ph type="body" idx="1"/>
          </p:nvPr>
        </p:nvSpPr>
        <p:spPr>
          <a:xfrm>
            <a:off x="806026" y="5332334"/>
            <a:ext cx="6436361" cy="503729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6863" y="854075"/>
            <a:ext cx="7451725" cy="41925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7:notes"/>
          <p:cNvSpPr txBox="1">
            <a:spLocks noGrp="1"/>
          </p:cNvSpPr>
          <p:nvPr>
            <p:ph type="sldNum" idx="12"/>
          </p:nvPr>
        </p:nvSpPr>
        <p:spPr>
          <a:xfrm>
            <a:off x="4563534" y="10664666"/>
            <a:ext cx="3484880" cy="546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None/>
            </a:pPr>
            <a:fld id="{00000000-1234-1234-1234-123412341234}" type="slidenum">
              <a:rPr lang="es-AR"/>
              <a:t>8</a:t>
            </a:fld>
            <a:endParaRPr/>
          </a:p>
        </p:txBody>
      </p:sp>
      <p:sp>
        <p:nvSpPr>
          <p:cNvPr id="291" name="Google Shape;29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0513" y="854075"/>
            <a:ext cx="7477125" cy="4205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92" name="Google Shape;292;p7:notes"/>
          <p:cNvSpPr txBox="1"/>
          <p:nvPr/>
        </p:nvSpPr>
        <p:spPr>
          <a:xfrm>
            <a:off x="806027" y="5332334"/>
            <a:ext cx="6448213" cy="5048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7:notes"/>
          <p:cNvSpPr txBox="1">
            <a:spLocks noGrp="1"/>
          </p:cNvSpPr>
          <p:nvPr>
            <p:ph type="body" idx="1"/>
          </p:nvPr>
        </p:nvSpPr>
        <p:spPr>
          <a:xfrm>
            <a:off x="806026" y="5332334"/>
            <a:ext cx="6436361" cy="503729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8:notes"/>
          <p:cNvSpPr txBox="1">
            <a:spLocks noGrp="1"/>
          </p:cNvSpPr>
          <p:nvPr>
            <p:ph type="sldNum" idx="12"/>
          </p:nvPr>
        </p:nvSpPr>
        <p:spPr>
          <a:xfrm>
            <a:off x="4563534" y="10664666"/>
            <a:ext cx="3484880" cy="546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None/>
            </a:pPr>
            <a:fld id="{00000000-1234-1234-1234-123412341234}" type="slidenum">
              <a:rPr lang="es-AR"/>
              <a:t>9</a:t>
            </a:fld>
            <a:endParaRPr/>
          </a:p>
        </p:txBody>
      </p:sp>
      <p:sp>
        <p:nvSpPr>
          <p:cNvPr id="300" name="Google Shape;30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0513" y="854075"/>
            <a:ext cx="7478712" cy="42068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01" name="Google Shape;301;p8:notes"/>
          <p:cNvSpPr txBox="1"/>
          <p:nvPr/>
        </p:nvSpPr>
        <p:spPr>
          <a:xfrm>
            <a:off x="806027" y="5332334"/>
            <a:ext cx="6449907" cy="5050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8:notes"/>
          <p:cNvSpPr txBox="1">
            <a:spLocks noGrp="1"/>
          </p:cNvSpPr>
          <p:nvPr>
            <p:ph type="body" idx="1"/>
          </p:nvPr>
        </p:nvSpPr>
        <p:spPr>
          <a:xfrm>
            <a:off x="806026" y="5332334"/>
            <a:ext cx="6436361" cy="503729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"/>
          <p:cNvSpPr txBox="1">
            <a:spLocks noGrp="1"/>
          </p:cNvSpPr>
          <p:nvPr>
            <p:ph type="title"/>
          </p:nvPr>
        </p:nvSpPr>
        <p:spPr>
          <a:xfrm>
            <a:off x="2589213" y="2514600"/>
            <a:ext cx="8901112" cy="22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/>
          <a:lstStyle>
            <a:lvl1pPr lv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"/>
          <p:cNvSpPr txBox="1">
            <a:spLocks noGrp="1"/>
          </p:cNvSpPr>
          <p:nvPr>
            <p:ph type="dt" idx="10"/>
          </p:nvPr>
        </p:nvSpPr>
        <p:spPr>
          <a:xfrm>
            <a:off x="10361613" y="6130925"/>
            <a:ext cx="1131887" cy="3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/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2"/>
          <p:cNvSpPr txBox="1">
            <a:spLocks noGrp="1"/>
          </p:cNvSpPr>
          <p:nvPr>
            <p:ph type="ftr" idx="11"/>
          </p:nvPr>
        </p:nvSpPr>
        <p:spPr>
          <a:xfrm>
            <a:off x="2589213" y="6135688"/>
            <a:ext cx="7605712" cy="350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/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"/>
          <p:cNvSpPr txBox="1">
            <a:spLocks noGrp="1"/>
          </p:cNvSpPr>
          <p:nvPr>
            <p:ph type="sldNum" idx="12"/>
          </p:nvPr>
        </p:nvSpPr>
        <p:spPr>
          <a:xfrm>
            <a:off x="531813" y="4529138"/>
            <a:ext cx="765175" cy="350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L="0" lv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1"/>
          <p:cNvSpPr txBox="1">
            <a:spLocks noGrp="1"/>
          </p:cNvSpPr>
          <p:nvPr>
            <p:ph type="title"/>
          </p:nvPr>
        </p:nvSpPr>
        <p:spPr>
          <a:xfrm>
            <a:off x="2390775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/>
          <a:lstStyle>
            <a:lvl1pPr lv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1"/>
          <p:cNvSpPr>
            <a:spLocks noGrp="1"/>
          </p:cNvSpPr>
          <p:nvPr>
            <p:ph type="pic" idx="2"/>
          </p:nvPr>
        </p:nvSpPr>
        <p:spPr>
          <a:xfrm>
            <a:off x="2390775" y="612775"/>
            <a:ext cx="7315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75" rIns="0" bIns="0" anchor="t" anchorCtr="0"/>
          <a:lstStyle>
            <a:lvl1pPr marR="0" lvl="0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  <a:defRPr sz="32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  <a:defRPr sz="28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9" name="Google Shape;109;p11"/>
          <p:cNvSpPr txBox="1">
            <a:spLocks noGrp="1"/>
          </p:cNvSpPr>
          <p:nvPr>
            <p:ph type="body" idx="1"/>
          </p:nvPr>
        </p:nvSpPr>
        <p:spPr>
          <a:xfrm>
            <a:off x="2390775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75" rIns="0" bIns="0" anchor="t" anchorCtr="0"/>
          <a:lstStyle>
            <a:lvl1pPr marL="457200" lvl="0" indent="-2286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11"/>
          <p:cNvSpPr txBox="1">
            <a:spLocks noGrp="1"/>
          </p:cNvSpPr>
          <p:nvPr>
            <p:ph type="dt" idx="10"/>
          </p:nvPr>
        </p:nvSpPr>
        <p:spPr>
          <a:xfrm>
            <a:off x="10361613" y="6130925"/>
            <a:ext cx="1131887" cy="3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/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11"/>
          <p:cNvSpPr txBox="1">
            <a:spLocks noGrp="1"/>
          </p:cNvSpPr>
          <p:nvPr>
            <p:ph type="ftr" idx="11"/>
          </p:nvPr>
        </p:nvSpPr>
        <p:spPr>
          <a:xfrm>
            <a:off x="2589213" y="6135688"/>
            <a:ext cx="7605712" cy="350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/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1"/>
          <p:cNvSpPr txBox="1">
            <a:spLocks noGrp="1"/>
          </p:cNvSpPr>
          <p:nvPr>
            <p:ph type="sldNum" idx="12"/>
          </p:nvPr>
        </p:nvSpPr>
        <p:spPr>
          <a:xfrm>
            <a:off x="531813" y="4529138"/>
            <a:ext cx="765175" cy="350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L="0" lv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2"/>
          <p:cNvSpPr txBox="1">
            <a:spLocks noGrp="1"/>
          </p:cNvSpPr>
          <p:nvPr>
            <p:ph type="title"/>
          </p:nvPr>
        </p:nvSpPr>
        <p:spPr>
          <a:xfrm>
            <a:off x="2589213" y="2514600"/>
            <a:ext cx="8901112" cy="22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/>
          <a:lstStyle>
            <a:lvl1pPr lv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12"/>
          <p:cNvSpPr txBox="1">
            <a:spLocks noGrp="1"/>
          </p:cNvSpPr>
          <p:nvPr>
            <p:ph type="body" idx="1"/>
          </p:nvPr>
        </p:nvSpPr>
        <p:spPr>
          <a:xfrm rot="5400000">
            <a:off x="3833019" y="-1618456"/>
            <a:ext cx="4511675" cy="10958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75" rIns="0" bIns="0" anchor="t" anchorCtr="0"/>
          <a:lstStyle>
            <a:lvl1pPr marL="457200" lvl="0" indent="-2286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2"/>
          <p:cNvSpPr txBox="1">
            <a:spLocks noGrp="1"/>
          </p:cNvSpPr>
          <p:nvPr>
            <p:ph type="dt" idx="10"/>
          </p:nvPr>
        </p:nvSpPr>
        <p:spPr>
          <a:xfrm>
            <a:off x="10361613" y="6130925"/>
            <a:ext cx="1131887" cy="3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/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2"/>
          <p:cNvSpPr txBox="1">
            <a:spLocks noGrp="1"/>
          </p:cNvSpPr>
          <p:nvPr>
            <p:ph type="ftr" idx="11"/>
          </p:nvPr>
        </p:nvSpPr>
        <p:spPr>
          <a:xfrm>
            <a:off x="2589213" y="6135688"/>
            <a:ext cx="7605712" cy="350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/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12"/>
          <p:cNvSpPr txBox="1">
            <a:spLocks noGrp="1"/>
          </p:cNvSpPr>
          <p:nvPr>
            <p:ph type="sldNum" idx="12"/>
          </p:nvPr>
        </p:nvSpPr>
        <p:spPr>
          <a:xfrm>
            <a:off x="531813" y="4529138"/>
            <a:ext cx="765175" cy="350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L="0" lv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3"/>
          <p:cNvSpPr txBox="1">
            <a:spLocks noGrp="1"/>
          </p:cNvSpPr>
          <p:nvPr>
            <p:ph type="title"/>
          </p:nvPr>
        </p:nvSpPr>
        <p:spPr>
          <a:xfrm rot="5400000">
            <a:off x="7943057" y="2491582"/>
            <a:ext cx="4511675" cy="2738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/>
          <a:lstStyle>
            <a:lvl1pPr lv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13"/>
          <p:cNvSpPr txBox="1">
            <a:spLocks noGrp="1"/>
          </p:cNvSpPr>
          <p:nvPr>
            <p:ph type="body" idx="1"/>
          </p:nvPr>
        </p:nvSpPr>
        <p:spPr>
          <a:xfrm rot="5400000">
            <a:off x="2387600" y="-173037"/>
            <a:ext cx="4511675" cy="8067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75" rIns="0" bIns="0" anchor="t" anchorCtr="0"/>
          <a:lstStyle>
            <a:lvl1pPr marL="457200" lvl="0" indent="-2286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13"/>
          <p:cNvSpPr txBox="1">
            <a:spLocks noGrp="1"/>
          </p:cNvSpPr>
          <p:nvPr>
            <p:ph type="dt" idx="10"/>
          </p:nvPr>
        </p:nvSpPr>
        <p:spPr>
          <a:xfrm>
            <a:off x="10361613" y="6130925"/>
            <a:ext cx="1131887" cy="3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/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3"/>
          <p:cNvSpPr txBox="1">
            <a:spLocks noGrp="1"/>
          </p:cNvSpPr>
          <p:nvPr>
            <p:ph type="ftr" idx="11"/>
          </p:nvPr>
        </p:nvSpPr>
        <p:spPr>
          <a:xfrm>
            <a:off x="2589213" y="6135688"/>
            <a:ext cx="7605712" cy="350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/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3"/>
          <p:cNvSpPr txBox="1">
            <a:spLocks noGrp="1"/>
          </p:cNvSpPr>
          <p:nvPr>
            <p:ph type="sldNum" idx="12"/>
          </p:nvPr>
        </p:nvSpPr>
        <p:spPr>
          <a:xfrm>
            <a:off x="531813" y="4529138"/>
            <a:ext cx="765175" cy="350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L="0" lv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5"/>
          <p:cNvSpPr txBox="1">
            <a:spLocks noGrp="1"/>
          </p:cNvSpPr>
          <p:nvPr>
            <p:ph type="title"/>
          </p:nvPr>
        </p:nvSpPr>
        <p:spPr>
          <a:xfrm>
            <a:off x="2592388" y="623888"/>
            <a:ext cx="8897937" cy="1266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/>
          <a:lstStyle>
            <a:lvl1pPr lv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15"/>
          <p:cNvSpPr txBox="1">
            <a:spLocks noGrp="1"/>
          </p:cNvSpPr>
          <p:nvPr>
            <p:ph type="body" idx="1"/>
          </p:nvPr>
        </p:nvSpPr>
        <p:spPr>
          <a:xfrm>
            <a:off x="2589213" y="2133600"/>
            <a:ext cx="8901112" cy="3762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/>
          <a:lstStyle>
            <a:lvl1pPr marL="457200" lvl="0" indent="-2286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15"/>
          <p:cNvSpPr txBox="1">
            <a:spLocks noGrp="1"/>
          </p:cNvSpPr>
          <p:nvPr>
            <p:ph type="dt" idx="10"/>
          </p:nvPr>
        </p:nvSpPr>
        <p:spPr>
          <a:xfrm>
            <a:off x="10361613" y="6130925"/>
            <a:ext cx="1131887" cy="3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15"/>
          <p:cNvSpPr txBox="1">
            <a:spLocks noGrp="1"/>
          </p:cNvSpPr>
          <p:nvPr>
            <p:ph type="ftr" idx="11"/>
          </p:nvPr>
        </p:nvSpPr>
        <p:spPr>
          <a:xfrm>
            <a:off x="2589213" y="6135688"/>
            <a:ext cx="7605712" cy="350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15"/>
          <p:cNvSpPr txBox="1">
            <a:spLocks noGrp="1"/>
          </p:cNvSpPr>
          <p:nvPr>
            <p:ph type="sldNum" idx="12"/>
          </p:nvPr>
        </p:nvSpPr>
        <p:spPr>
          <a:xfrm>
            <a:off x="531813" y="787400"/>
            <a:ext cx="765175" cy="350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6"/>
          <p:cNvSpPr txBox="1">
            <a:spLocks noGrp="1"/>
          </p:cNvSpPr>
          <p:nvPr>
            <p:ph type="ctrTitle"/>
          </p:nvPr>
        </p:nvSpPr>
        <p:spPr>
          <a:xfrm>
            <a:off x="914400" y="2130425"/>
            <a:ext cx="10364788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/>
          <a:lstStyle>
            <a:lvl1pPr lv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16"/>
          <p:cNvSpPr txBox="1">
            <a:spLocks noGrp="1"/>
          </p:cNvSpPr>
          <p:nvPr>
            <p:ph type="subTitle" idx="1"/>
          </p:nvPr>
        </p:nvSpPr>
        <p:spPr>
          <a:xfrm>
            <a:off x="1828800" y="3886200"/>
            <a:ext cx="8535988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/>
          <a:lstStyle>
            <a:lvl1pPr lv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16"/>
          <p:cNvSpPr txBox="1">
            <a:spLocks noGrp="1"/>
          </p:cNvSpPr>
          <p:nvPr>
            <p:ph type="dt" idx="10"/>
          </p:nvPr>
        </p:nvSpPr>
        <p:spPr>
          <a:xfrm>
            <a:off x="10361613" y="6130925"/>
            <a:ext cx="1131887" cy="3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16"/>
          <p:cNvSpPr txBox="1">
            <a:spLocks noGrp="1"/>
          </p:cNvSpPr>
          <p:nvPr>
            <p:ph type="ftr" idx="11"/>
          </p:nvPr>
        </p:nvSpPr>
        <p:spPr>
          <a:xfrm>
            <a:off x="2589213" y="6135688"/>
            <a:ext cx="7605712" cy="350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16"/>
          <p:cNvSpPr txBox="1">
            <a:spLocks noGrp="1"/>
          </p:cNvSpPr>
          <p:nvPr>
            <p:ph type="sldNum" idx="12"/>
          </p:nvPr>
        </p:nvSpPr>
        <p:spPr>
          <a:xfrm>
            <a:off x="531813" y="787400"/>
            <a:ext cx="765175" cy="350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7"/>
          <p:cNvSpPr txBox="1">
            <a:spLocks noGrp="1"/>
          </p:cNvSpPr>
          <p:nvPr>
            <p:ph type="title"/>
          </p:nvPr>
        </p:nvSpPr>
        <p:spPr>
          <a:xfrm>
            <a:off x="963613" y="4406900"/>
            <a:ext cx="10364787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/>
          <a:lstStyle>
            <a:lvl1pPr lv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17"/>
          <p:cNvSpPr txBox="1">
            <a:spLocks noGrp="1"/>
          </p:cNvSpPr>
          <p:nvPr>
            <p:ph type="body" idx="1"/>
          </p:nvPr>
        </p:nvSpPr>
        <p:spPr>
          <a:xfrm>
            <a:off x="963613" y="2906713"/>
            <a:ext cx="10364787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/>
          <a:lstStyle>
            <a:lvl1pPr marL="457200" lvl="0" indent="-2286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marL="914400" lvl="1" indent="-2286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800"/>
              <a:buNone/>
              <a:defRPr sz="1800"/>
            </a:lvl2pPr>
            <a:lvl3pPr marL="1371600" lvl="2" indent="-228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600"/>
              <a:buNone/>
              <a:defRPr sz="1600"/>
            </a:lvl3pPr>
            <a:lvl4pPr marL="1828800" lvl="3" indent="-2286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sz="1400"/>
            </a:lvl4pPr>
            <a:lvl5pPr marL="2286000" lvl="4" indent="-2286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sz="1400"/>
            </a:lvl5pPr>
            <a:lvl6pPr marL="2743200" lvl="5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400"/>
            </a:lvl6pPr>
            <a:lvl7pPr marL="3200400" lvl="6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400"/>
            </a:lvl7pPr>
            <a:lvl8pPr marL="3657600" lvl="7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400"/>
            </a:lvl8pPr>
            <a:lvl9pPr marL="4114800" lvl="8" indent="-2286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74" name="Google Shape;174;p17"/>
          <p:cNvSpPr txBox="1">
            <a:spLocks noGrp="1"/>
          </p:cNvSpPr>
          <p:nvPr>
            <p:ph type="dt" idx="10"/>
          </p:nvPr>
        </p:nvSpPr>
        <p:spPr>
          <a:xfrm>
            <a:off x="10361613" y="6130925"/>
            <a:ext cx="1131887" cy="3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17"/>
          <p:cNvSpPr txBox="1">
            <a:spLocks noGrp="1"/>
          </p:cNvSpPr>
          <p:nvPr>
            <p:ph type="ftr" idx="11"/>
          </p:nvPr>
        </p:nvSpPr>
        <p:spPr>
          <a:xfrm>
            <a:off x="2589213" y="6135688"/>
            <a:ext cx="7605712" cy="350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17"/>
          <p:cNvSpPr txBox="1">
            <a:spLocks noGrp="1"/>
          </p:cNvSpPr>
          <p:nvPr>
            <p:ph type="sldNum" idx="12"/>
          </p:nvPr>
        </p:nvSpPr>
        <p:spPr>
          <a:xfrm>
            <a:off x="531813" y="787400"/>
            <a:ext cx="765175" cy="350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8"/>
          <p:cNvSpPr txBox="1">
            <a:spLocks noGrp="1"/>
          </p:cNvSpPr>
          <p:nvPr>
            <p:ph type="title"/>
          </p:nvPr>
        </p:nvSpPr>
        <p:spPr>
          <a:xfrm>
            <a:off x="2592388" y="623888"/>
            <a:ext cx="8897937" cy="1266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/>
          <a:lstStyle>
            <a:lvl1pPr lv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18"/>
          <p:cNvSpPr txBox="1">
            <a:spLocks noGrp="1"/>
          </p:cNvSpPr>
          <p:nvPr>
            <p:ph type="body" idx="1"/>
          </p:nvPr>
        </p:nvSpPr>
        <p:spPr>
          <a:xfrm>
            <a:off x="2589213" y="2133600"/>
            <a:ext cx="4373562" cy="3762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/>
          <a:lstStyle>
            <a:lvl1pPr marL="457200" lvl="0" indent="-2286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/>
            </a:lvl1pPr>
            <a:lvl2pPr marL="914400" lvl="1" indent="-2286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sz="2400"/>
            </a:lvl2pPr>
            <a:lvl3pPr marL="1371600" lvl="2" indent="-228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sz="2000"/>
            </a:lvl3pPr>
            <a:lvl4pPr marL="1828800" lvl="3" indent="-2286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2286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sz="1800"/>
            </a:lvl5pPr>
            <a:lvl6pPr marL="2743200" lvl="5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80" name="Google Shape;180;p18"/>
          <p:cNvSpPr txBox="1">
            <a:spLocks noGrp="1"/>
          </p:cNvSpPr>
          <p:nvPr>
            <p:ph type="body" idx="2"/>
          </p:nvPr>
        </p:nvSpPr>
        <p:spPr>
          <a:xfrm>
            <a:off x="7115175" y="2133600"/>
            <a:ext cx="4375150" cy="3762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/>
          <a:lstStyle>
            <a:lvl1pPr marL="457200" lvl="0" indent="-2286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/>
            </a:lvl1pPr>
            <a:lvl2pPr marL="914400" lvl="1" indent="-2286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sz="2400"/>
            </a:lvl2pPr>
            <a:lvl3pPr marL="1371600" lvl="2" indent="-228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sz="2000"/>
            </a:lvl3pPr>
            <a:lvl4pPr marL="1828800" lvl="3" indent="-2286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2286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sz="1800"/>
            </a:lvl5pPr>
            <a:lvl6pPr marL="2743200" lvl="5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81" name="Google Shape;181;p18"/>
          <p:cNvSpPr txBox="1">
            <a:spLocks noGrp="1"/>
          </p:cNvSpPr>
          <p:nvPr>
            <p:ph type="dt" idx="10"/>
          </p:nvPr>
        </p:nvSpPr>
        <p:spPr>
          <a:xfrm>
            <a:off x="10361613" y="6130925"/>
            <a:ext cx="1131887" cy="3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18"/>
          <p:cNvSpPr txBox="1">
            <a:spLocks noGrp="1"/>
          </p:cNvSpPr>
          <p:nvPr>
            <p:ph type="ftr" idx="11"/>
          </p:nvPr>
        </p:nvSpPr>
        <p:spPr>
          <a:xfrm>
            <a:off x="2589213" y="6135688"/>
            <a:ext cx="7605712" cy="350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18"/>
          <p:cNvSpPr txBox="1">
            <a:spLocks noGrp="1"/>
          </p:cNvSpPr>
          <p:nvPr>
            <p:ph type="sldNum" idx="12"/>
          </p:nvPr>
        </p:nvSpPr>
        <p:spPr>
          <a:xfrm>
            <a:off x="531813" y="787400"/>
            <a:ext cx="765175" cy="350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9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4388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/>
          <a:lstStyle>
            <a:lvl1pPr lv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19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79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/>
          <a:lstStyle>
            <a:lvl1pPr marL="457200" lvl="0" indent="-2286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7" name="Google Shape;187;p19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79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/>
          <a:lstStyle>
            <a:lvl1pPr marL="457200" lvl="0" indent="-2286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marL="914400" lvl="1" indent="-2286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sz="2000"/>
            </a:lvl2pPr>
            <a:lvl3pPr marL="1371600" lvl="2" indent="-228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sz="1800"/>
            </a:lvl3pPr>
            <a:lvl4pPr marL="1828800" lvl="3" indent="-2286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sz="1600"/>
            </a:lvl4pPr>
            <a:lvl5pPr marL="2286000" lvl="4" indent="-2286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sz="1600"/>
            </a:lvl5pPr>
            <a:lvl6pPr marL="2743200" lvl="5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/>
            </a:lvl6pPr>
            <a:lvl7pPr marL="3200400" lvl="6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/>
            </a:lvl7pPr>
            <a:lvl8pPr marL="3657600" lvl="7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/>
            </a:lvl8pPr>
            <a:lvl9pPr marL="4114800" lvl="8" indent="-2286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sz="1600"/>
            </a:lvl9pPr>
          </a:lstStyle>
          <a:p>
            <a:endParaRPr/>
          </a:p>
        </p:txBody>
      </p:sp>
      <p:sp>
        <p:nvSpPr>
          <p:cNvPr id="188" name="Google Shape;188;p19"/>
          <p:cNvSpPr txBox="1">
            <a:spLocks noGrp="1"/>
          </p:cNvSpPr>
          <p:nvPr>
            <p:ph type="body" idx="3"/>
          </p:nvPr>
        </p:nvSpPr>
        <p:spPr>
          <a:xfrm>
            <a:off x="6194425" y="1535113"/>
            <a:ext cx="5389563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/>
          <a:lstStyle>
            <a:lvl1pPr marL="457200" lvl="0" indent="-2286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9" name="Google Shape;189;p19"/>
          <p:cNvSpPr txBox="1">
            <a:spLocks noGrp="1"/>
          </p:cNvSpPr>
          <p:nvPr>
            <p:ph type="body" idx="4"/>
          </p:nvPr>
        </p:nvSpPr>
        <p:spPr>
          <a:xfrm>
            <a:off x="6194425" y="2174875"/>
            <a:ext cx="5389563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/>
          <a:lstStyle>
            <a:lvl1pPr marL="457200" lvl="0" indent="-2286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marL="914400" lvl="1" indent="-2286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sz="2000"/>
            </a:lvl2pPr>
            <a:lvl3pPr marL="1371600" lvl="2" indent="-228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sz="1800"/>
            </a:lvl3pPr>
            <a:lvl4pPr marL="1828800" lvl="3" indent="-2286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sz="1600"/>
            </a:lvl4pPr>
            <a:lvl5pPr marL="2286000" lvl="4" indent="-2286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sz="1600"/>
            </a:lvl5pPr>
            <a:lvl6pPr marL="2743200" lvl="5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/>
            </a:lvl6pPr>
            <a:lvl7pPr marL="3200400" lvl="6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/>
            </a:lvl7pPr>
            <a:lvl8pPr marL="3657600" lvl="7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/>
            </a:lvl8pPr>
            <a:lvl9pPr marL="4114800" lvl="8" indent="-2286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sz="1600"/>
            </a:lvl9pPr>
          </a:lstStyle>
          <a:p>
            <a:endParaRPr/>
          </a:p>
        </p:txBody>
      </p:sp>
      <p:sp>
        <p:nvSpPr>
          <p:cNvPr id="190" name="Google Shape;190;p19"/>
          <p:cNvSpPr txBox="1">
            <a:spLocks noGrp="1"/>
          </p:cNvSpPr>
          <p:nvPr>
            <p:ph type="dt" idx="10"/>
          </p:nvPr>
        </p:nvSpPr>
        <p:spPr>
          <a:xfrm>
            <a:off x="10361613" y="6130925"/>
            <a:ext cx="1131887" cy="3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19"/>
          <p:cNvSpPr txBox="1">
            <a:spLocks noGrp="1"/>
          </p:cNvSpPr>
          <p:nvPr>
            <p:ph type="ftr" idx="11"/>
          </p:nvPr>
        </p:nvSpPr>
        <p:spPr>
          <a:xfrm>
            <a:off x="2589213" y="6135688"/>
            <a:ext cx="7605712" cy="350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19"/>
          <p:cNvSpPr txBox="1">
            <a:spLocks noGrp="1"/>
          </p:cNvSpPr>
          <p:nvPr>
            <p:ph type="sldNum" idx="12"/>
          </p:nvPr>
        </p:nvSpPr>
        <p:spPr>
          <a:xfrm>
            <a:off x="531813" y="787400"/>
            <a:ext cx="765175" cy="350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0"/>
          <p:cNvSpPr txBox="1">
            <a:spLocks noGrp="1"/>
          </p:cNvSpPr>
          <p:nvPr>
            <p:ph type="title"/>
          </p:nvPr>
        </p:nvSpPr>
        <p:spPr>
          <a:xfrm>
            <a:off x="2592388" y="623888"/>
            <a:ext cx="8897937" cy="1266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/>
          <a:lstStyle>
            <a:lvl1pPr lv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20"/>
          <p:cNvSpPr txBox="1">
            <a:spLocks noGrp="1"/>
          </p:cNvSpPr>
          <p:nvPr>
            <p:ph type="dt" idx="10"/>
          </p:nvPr>
        </p:nvSpPr>
        <p:spPr>
          <a:xfrm>
            <a:off x="10361613" y="6130925"/>
            <a:ext cx="1131887" cy="3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20"/>
          <p:cNvSpPr txBox="1">
            <a:spLocks noGrp="1"/>
          </p:cNvSpPr>
          <p:nvPr>
            <p:ph type="ftr" idx="11"/>
          </p:nvPr>
        </p:nvSpPr>
        <p:spPr>
          <a:xfrm>
            <a:off x="2589213" y="6135688"/>
            <a:ext cx="7605712" cy="350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7" name="Google Shape;197;p20"/>
          <p:cNvSpPr txBox="1">
            <a:spLocks noGrp="1"/>
          </p:cNvSpPr>
          <p:nvPr>
            <p:ph type="sldNum" idx="12"/>
          </p:nvPr>
        </p:nvSpPr>
        <p:spPr>
          <a:xfrm>
            <a:off x="531813" y="787400"/>
            <a:ext cx="765175" cy="350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1"/>
          <p:cNvSpPr txBox="1">
            <a:spLocks noGrp="1"/>
          </p:cNvSpPr>
          <p:nvPr>
            <p:ph type="dt" idx="10"/>
          </p:nvPr>
        </p:nvSpPr>
        <p:spPr>
          <a:xfrm>
            <a:off x="10361613" y="6130925"/>
            <a:ext cx="1131887" cy="3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21"/>
          <p:cNvSpPr txBox="1">
            <a:spLocks noGrp="1"/>
          </p:cNvSpPr>
          <p:nvPr>
            <p:ph type="ftr" idx="11"/>
          </p:nvPr>
        </p:nvSpPr>
        <p:spPr>
          <a:xfrm>
            <a:off x="2589213" y="6135688"/>
            <a:ext cx="7605712" cy="350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21"/>
          <p:cNvSpPr txBox="1">
            <a:spLocks noGrp="1"/>
          </p:cNvSpPr>
          <p:nvPr>
            <p:ph type="sldNum" idx="12"/>
          </p:nvPr>
        </p:nvSpPr>
        <p:spPr>
          <a:xfrm>
            <a:off x="531813" y="787400"/>
            <a:ext cx="765175" cy="350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"/>
          <p:cNvSpPr txBox="1">
            <a:spLocks noGrp="1"/>
          </p:cNvSpPr>
          <p:nvPr>
            <p:ph type="ctrTitle"/>
          </p:nvPr>
        </p:nvSpPr>
        <p:spPr>
          <a:xfrm>
            <a:off x="914400" y="2130425"/>
            <a:ext cx="10364788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/>
          <a:lstStyle>
            <a:lvl1pPr lv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3"/>
          <p:cNvSpPr txBox="1">
            <a:spLocks noGrp="1"/>
          </p:cNvSpPr>
          <p:nvPr>
            <p:ph type="subTitle" idx="1"/>
          </p:nvPr>
        </p:nvSpPr>
        <p:spPr>
          <a:xfrm>
            <a:off x="1828800" y="3886200"/>
            <a:ext cx="8535988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75" rIns="0" bIns="0" anchor="t" anchorCtr="0"/>
          <a:lstStyle>
            <a:lvl1pPr lv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3"/>
          <p:cNvSpPr txBox="1">
            <a:spLocks noGrp="1"/>
          </p:cNvSpPr>
          <p:nvPr>
            <p:ph type="dt" idx="10"/>
          </p:nvPr>
        </p:nvSpPr>
        <p:spPr>
          <a:xfrm>
            <a:off x="10361613" y="6130925"/>
            <a:ext cx="1131887" cy="3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/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"/>
          <p:cNvSpPr txBox="1">
            <a:spLocks noGrp="1"/>
          </p:cNvSpPr>
          <p:nvPr>
            <p:ph type="ftr" idx="11"/>
          </p:nvPr>
        </p:nvSpPr>
        <p:spPr>
          <a:xfrm>
            <a:off x="2589213" y="6135688"/>
            <a:ext cx="7605712" cy="350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/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3"/>
          <p:cNvSpPr txBox="1">
            <a:spLocks noGrp="1"/>
          </p:cNvSpPr>
          <p:nvPr>
            <p:ph type="sldNum" idx="12"/>
          </p:nvPr>
        </p:nvSpPr>
        <p:spPr>
          <a:xfrm>
            <a:off x="531813" y="4529138"/>
            <a:ext cx="765175" cy="350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L="0" lv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2"/>
          <p:cNvSpPr txBox="1"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/>
          <a:lstStyle>
            <a:lvl1pPr lv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22"/>
          <p:cNvSpPr txBox="1">
            <a:spLocks noGrp="1"/>
          </p:cNvSpPr>
          <p:nvPr>
            <p:ph type="body" idx="1"/>
          </p:nvPr>
        </p:nvSpPr>
        <p:spPr>
          <a:xfrm>
            <a:off x="4767263" y="273050"/>
            <a:ext cx="6816725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/>
          <a:lstStyle>
            <a:lvl1pPr marL="457200" lvl="0" indent="-2286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marL="914400" lvl="1" indent="-2286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sz="2800"/>
            </a:lvl2pPr>
            <a:lvl3pPr marL="1371600" lvl="2" indent="-228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sz="2400"/>
            </a:lvl3pPr>
            <a:lvl4pPr marL="1828800" lvl="3" indent="-2286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sz="2000"/>
            </a:lvl4pPr>
            <a:lvl5pPr marL="2286000" lvl="4" indent="-2286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sz="2000"/>
            </a:lvl5pPr>
            <a:lvl6pPr marL="2743200" lvl="5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/>
            </a:lvl6pPr>
            <a:lvl7pPr marL="3200400" lvl="6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/>
            </a:lvl7pPr>
            <a:lvl8pPr marL="3657600" lvl="7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/>
            </a:lvl8pPr>
            <a:lvl9pPr marL="4114800" lvl="8" indent="-2286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sz="2000"/>
            </a:lvl9pPr>
          </a:lstStyle>
          <a:p>
            <a:endParaRPr/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2"/>
          </p:nvPr>
        </p:nvSpPr>
        <p:spPr>
          <a:xfrm>
            <a:off x="609600" y="1435100"/>
            <a:ext cx="40116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/>
          <a:lstStyle>
            <a:lvl1pPr marL="457200" lvl="0" indent="-2286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206" name="Google Shape;206;p22"/>
          <p:cNvSpPr txBox="1">
            <a:spLocks noGrp="1"/>
          </p:cNvSpPr>
          <p:nvPr>
            <p:ph type="dt" idx="10"/>
          </p:nvPr>
        </p:nvSpPr>
        <p:spPr>
          <a:xfrm>
            <a:off x="10361613" y="6130925"/>
            <a:ext cx="1131887" cy="3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22"/>
          <p:cNvSpPr txBox="1">
            <a:spLocks noGrp="1"/>
          </p:cNvSpPr>
          <p:nvPr>
            <p:ph type="ftr" idx="11"/>
          </p:nvPr>
        </p:nvSpPr>
        <p:spPr>
          <a:xfrm>
            <a:off x="2589213" y="6135688"/>
            <a:ext cx="7605712" cy="350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8" name="Google Shape;208;p22"/>
          <p:cNvSpPr txBox="1">
            <a:spLocks noGrp="1"/>
          </p:cNvSpPr>
          <p:nvPr>
            <p:ph type="sldNum" idx="12"/>
          </p:nvPr>
        </p:nvSpPr>
        <p:spPr>
          <a:xfrm>
            <a:off x="531813" y="787400"/>
            <a:ext cx="765175" cy="350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3"/>
          <p:cNvSpPr txBox="1">
            <a:spLocks noGrp="1"/>
          </p:cNvSpPr>
          <p:nvPr>
            <p:ph type="title"/>
          </p:nvPr>
        </p:nvSpPr>
        <p:spPr>
          <a:xfrm>
            <a:off x="2390775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/>
          <a:lstStyle>
            <a:lvl1pPr lv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23"/>
          <p:cNvSpPr>
            <a:spLocks noGrp="1"/>
          </p:cNvSpPr>
          <p:nvPr>
            <p:ph type="pic" idx="2"/>
          </p:nvPr>
        </p:nvSpPr>
        <p:spPr>
          <a:xfrm>
            <a:off x="2390775" y="612775"/>
            <a:ext cx="7315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/>
          <a:lstStyle>
            <a:lvl1pPr marR="0" lvl="0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  <a:defRPr sz="32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  <a:defRPr sz="28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12" name="Google Shape;212;p23"/>
          <p:cNvSpPr txBox="1">
            <a:spLocks noGrp="1"/>
          </p:cNvSpPr>
          <p:nvPr>
            <p:ph type="body" idx="1"/>
          </p:nvPr>
        </p:nvSpPr>
        <p:spPr>
          <a:xfrm>
            <a:off x="2390775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/>
          <a:lstStyle>
            <a:lvl1pPr marL="457200" lvl="0" indent="-2286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213" name="Google Shape;213;p23"/>
          <p:cNvSpPr txBox="1">
            <a:spLocks noGrp="1"/>
          </p:cNvSpPr>
          <p:nvPr>
            <p:ph type="dt" idx="10"/>
          </p:nvPr>
        </p:nvSpPr>
        <p:spPr>
          <a:xfrm>
            <a:off x="10361613" y="6130925"/>
            <a:ext cx="1131887" cy="3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p23"/>
          <p:cNvSpPr txBox="1">
            <a:spLocks noGrp="1"/>
          </p:cNvSpPr>
          <p:nvPr>
            <p:ph type="ftr" idx="11"/>
          </p:nvPr>
        </p:nvSpPr>
        <p:spPr>
          <a:xfrm>
            <a:off x="2589213" y="6135688"/>
            <a:ext cx="7605712" cy="350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23"/>
          <p:cNvSpPr txBox="1">
            <a:spLocks noGrp="1"/>
          </p:cNvSpPr>
          <p:nvPr>
            <p:ph type="sldNum" idx="12"/>
          </p:nvPr>
        </p:nvSpPr>
        <p:spPr>
          <a:xfrm>
            <a:off x="531813" y="787400"/>
            <a:ext cx="765175" cy="350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4"/>
          <p:cNvSpPr txBox="1">
            <a:spLocks noGrp="1"/>
          </p:cNvSpPr>
          <p:nvPr>
            <p:ph type="title"/>
          </p:nvPr>
        </p:nvSpPr>
        <p:spPr>
          <a:xfrm>
            <a:off x="2592388" y="623888"/>
            <a:ext cx="8897937" cy="1266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/>
          <a:lstStyle>
            <a:lvl1pPr lv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24"/>
          <p:cNvSpPr txBox="1">
            <a:spLocks noGrp="1"/>
          </p:cNvSpPr>
          <p:nvPr>
            <p:ph type="body" idx="1"/>
          </p:nvPr>
        </p:nvSpPr>
        <p:spPr>
          <a:xfrm rot="5400000">
            <a:off x="5158581" y="-435769"/>
            <a:ext cx="3762375" cy="8901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/>
          <a:lstStyle>
            <a:lvl1pPr marL="457200" lvl="0" indent="-2286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9" name="Google Shape;219;p24"/>
          <p:cNvSpPr txBox="1">
            <a:spLocks noGrp="1"/>
          </p:cNvSpPr>
          <p:nvPr>
            <p:ph type="dt" idx="10"/>
          </p:nvPr>
        </p:nvSpPr>
        <p:spPr>
          <a:xfrm>
            <a:off x="10361613" y="6130925"/>
            <a:ext cx="1131887" cy="3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24"/>
          <p:cNvSpPr txBox="1">
            <a:spLocks noGrp="1"/>
          </p:cNvSpPr>
          <p:nvPr>
            <p:ph type="ftr" idx="11"/>
          </p:nvPr>
        </p:nvSpPr>
        <p:spPr>
          <a:xfrm>
            <a:off x="2589213" y="6135688"/>
            <a:ext cx="7605712" cy="350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24"/>
          <p:cNvSpPr txBox="1">
            <a:spLocks noGrp="1"/>
          </p:cNvSpPr>
          <p:nvPr>
            <p:ph type="sldNum" idx="12"/>
          </p:nvPr>
        </p:nvSpPr>
        <p:spPr>
          <a:xfrm>
            <a:off x="531813" y="787400"/>
            <a:ext cx="765175" cy="350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5"/>
          <p:cNvSpPr txBox="1">
            <a:spLocks noGrp="1"/>
          </p:cNvSpPr>
          <p:nvPr>
            <p:ph type="title"/>
          </p:nvPr>
        </p:nvSpPr>
        <p:spPr>
          <a:xfrm rot="5400000">
            <a:off x="7742238" y="2147888"/>
            <a:ext cx="5272087" cy="2224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/>
          <a:lstStyle>
            <a:lvl1pPr lv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4" name="Google Shape;224;p25"/>
          <p:cNvSpPr txBox="1">
            <a:spLocks noGrp="1"/>
          </p:cNvSpPr>
          <p:nvPr>
            <p:ph type="body" idx="1"/>
          </p:nvPr>
        </p:nvSpPr>
        <p:spPr>
          <a:xfrm rot="5400000">
            <a:off x="3215482" y="-2381"/>
            <a:ext cx="5272087" cy="6524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/>
          <a:lstStyle>
            <a:lvl1pPr marL="457200" lvl="0" indent="-2286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5" name="Google Shape;225;p25"/>
          <p:cNvSpPr txBox="1">
            <a:spLocks noGrp="1"/>
          </p:cNvSpPr>
          <p:nvPr>
            <p:ph type="dt" idx="10"/>
          </p:nvPr>
        </p:nvSpPr>
        <p:spPr>
          <a:xfrm>
            <a:off x="10361613" y="6130925"/>
            <a:ext cx="1131887" cy="3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25"/>
          <p:cNvSpPr txBox="1">
            <a:spLocks noGrp="1"/>
          </p:cNvSpPr>
          <p:nvPr>
            <p:ph type="ftr" idx="11"/>
          </p:nvPr>
        </p:nvSpPr>
        <p:spPr>
          <a:xfrm>
            <a:off x="2589213" y="6135688"/>
            <a:ext cx="7605712" cy="350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7" name="Google Shape;227;p25"/>
          <p:cNvSpPr txBox="1">
            <a:spLocks noGrp="1"/>
          </p:cNvSpPr>
          <p:nvPr>
            <p:ph type="sldNum" idx="12"/>
          </p:nvPr>
        </p:nvSpPr>
        <p:spPr>
          <a:xfrm>
            <a:off x="531813" y="787400"/>
            <a:ext cx="765175" cy="350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4"/>
          <p:cNvSpPr txBox="1">
            <a:spLocks noGrp="1"/>
          </p:cNvSpPr>
          <p:nvPr>
            <p:ph type="title"/>
          </p:nvPr>
        </p:nvSpPr>
        <p:spPr>
          <a:xfrm>
            <a:off x="2589213" y="2514600"/>
            <a:ext cx="8901112" cy="22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/>
          <a:lstStyle>
            <a:lvl1pPr lv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4"/>
          <p:cNvSpPr txBox="1">
            <a:spLocks noGrp="1"/>
          </p:cNvSpPr>
          <p:nvPr>
            <p:ph type="body" idx="1"/>
          </p:nvPr>
        </p:nvSpPr>
        <p:spPr>
          <a:xfrm>
            <a:off x="609600" y="1604963"/>
            <a:ext cx="10958513" cy="451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75" rIns="0" bIns="0" anchor="t" anchorCtr="0"/>
          <a:lstStyle>
            <a:lvl1pPr marL="457200" lvl="0" indent="-2286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4"/>
          <p:cNvSpPr txBox="1">
            <a:spLocks noGrp="1"/>
          </p:cNvSpPr>
          <p:nvPr>
            <p:ph type="dt" idx="10"/>
          </p:nvPr>
        </p:nvSpPr>
        <p:spPr>
          <a:xfrm>
            <a:off x="10361613" y="6130925"/>
            <a:ext cx="1131887" cy="3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/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4"/>
          <p:cNvSpPr txBox="1">
            <a:spLocks noGrp="1"/>
          </p:cNvSpPr>
          <p:nvPr>
            <p:ph type="ftr" idx="11"/>
          </p:nvPr>
        </p:nvSpPr>
        <p:spPr>
          <a:xfrm>
            <a:off x="2589213" y="6135688"/>
            <a:ext cx="7605712" cy="350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/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4"/>
          <p:cNvSpPr txBox="1">
            <a:spLocks noGrp="1"/>
          </p:cNvSpPr>
          <p:nvPr>
            <p:ph type="sldNum" idx="12"/>
          </p:nvPr>
        </p:nvSpPr>
        <p:spPr>
          <a:xfrm>
            <a:off x="531813" y="4529138"/>
            <a:ext cx="765175" cy="350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L="0" lv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5"/>
          <p:cNvSpPr txBox="1">
            <a:spLocks noGrp="1"/>
          </p:cNvSpPr>
          <p:nvPr>
            <p:ph type="title"/>
          </p:nvPr>
        </p:nvSpPr>
        <p:spPr>
          <a:xfrm>
            <a:off x="963613" y="4406900"/>
            <a:ext cx="10364787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/>
          <a:lstStyle>
            <a:lvl1pPr lv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5"/>
          <p:cNvSpPr txBox="1">
            <a:spLocks noGrp="1"/>
          </p:cNvSpPr>
          <p:nvPr>
            <p:ph type="body" idx="1"/>
          </p:nvPr>
        </p:nvSpPr>
        <p:spPr>
          <a:xfrm>
            <a:off x="963613" y="2906713"/>
            <a:ext cx="10364787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75" rIns="0" bIns="0" anchor="b" anchorCtr="0"/>
          <a:lstStyle>
            <a:lvl1pPr marL="457200" lvl="0" indent="-2286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marL="914400" lvl="1" indent="-2286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800"/>
              <a:buNone/>
              <a:defRPr sz="1800"/>
            </a:lvl2pPr>
            <a:lvl3pPr marL="1371600" lvl="2" indent="-228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600"/>
              <a:buNone/>
              <a:defRPr sz="1600"/>
            </a:lvl3pPr>
            <a:lvl4pPr marL="1828800" lvl="3" indent="-2286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sz="1400"/>
            </a:lvl4pPr>
            <a:lvl5pPr marL="2286000" lvl="4" indent="-2286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sz="1400"/>
            </a:lvl5pPr>
            <a:lvl6pPr marL="2743200" lvl="5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400"/>
            </a:lvl6pPr>
            <a:lvl7pPr marL="3200400" lvl="6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400"/>
            </a:lvl7pPr>
            <a:lvl8pPr marL="3657600" lvl="7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400"/>
            </a:lvl8pPr>
            <a:lvl9pPr marL="4114800" lvl="8" indent="-2286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71" name="Google Shape;71;p5"/>
          <p:cNvSpPr txBox="1">
            <a:spLocks noGrp="1"/>
          </p:cNvSpPr>
          <p:nvPr>
            <p:ph type="dt" idx="10"/>
          </p:nvPr>
        </p:nvSpPr>
        <p:spPr>
          <a:xfrm>
            <a:off x="10361613" y="6130925"/>
            <a:ext cx="1131887" cy="3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/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5"/>
          <p:cNvSpPr txBox="1">
            <a:spLocks noGrp="1"/>
          </p:cNvSpPr>
          <p:nvPr>
            <p:ph type="ftr" idx="11"/>
          </p:nvPr>
        </p:nvSpPr>
        <p:spPr>
          <a:xfrm>
            <a:off x="2589213" y="6135688"/>
            <a:ext cx="7605712" cy="350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/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5"/>
          <p:cNvSpPr txBox="1">
            <a:spLocks noGrp="1"/>
          </p:cNvSpPr>
          <p:nvPr>
            <p:ph type="sldNum" idx="12"/>
          </p:nvPr>
        </p:nvSpPr>
        <p:spPr>
          <a:xfrm>
            <a:off x="531813" y="4529138"/>
            <a:ext cx="765175" cy="350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L="0" lv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6"/>
          <p:cNvSpPr txBox="1">
            <a:spLocks noGrp="1"/>
          </p:cNvSpPr>
          <p:nvPr>
            <p:ph type="title"/>
          </p:nvPr>
        </p:nvSpPr>
        <p:spPr>
          <a:xfrm>
            <a:off x="2589213" y="2514600"/>
            <a:ext cx="8901112" cy="22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/>
          <a:lstStyle>
            <a:lvl1pPr lv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6"/>
          <p:cNvSpPr txBox="1">
            <a:spLocks noGrp="1"/>
          </p:cNvSpPr>
          <p:nvPr>
            <p:ph type="body" idx="1"/>
          </p:nvPr>
        </p:nvSpPr>
        <p:spPr>
          <a:xfrm>
            <a:off x="609600" y="1604963"/>
            <a:ext cx="5402263" cy="451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75" rIns="0" bIns="0" anchor="t" anchorCtr="0"/>
          <a:lstStyle>
            <a:lvl1pPr marL="457200" lvl="0" indent="-2286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/>
            </a:lvl1pPr>
            <a:lvl2pPr marL="914400" lvl="1" indent="-2286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sz="2400"/>
            </a:lvl2pPr>
            <a:lvl3pPr marL="1371600" lvl="2" indent="-228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sz="2000"/>
            </a:lvl3pPr>
            <a:lvl4pPr marL="1828800" lvl="3" indent="-2286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2286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sz="1800"/>
            </a:lvl5pPr>
            <a:lvl6pPr marL="2743200" lvl="5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7" name="Google Shape;77;p6"/>
          <p:cNvSpPr txBox="1">
            <a:spLocks noGrp="1"/>
          </p:cNvSpPr>
          <p:nvPr>
            <p:ph type="body" idx="2"/>
          </p:nvPr>
        </p:nvSpPr>
        <p:spPr>
          <a:xfrm>
            <a:off x="6164263" y="1604963"/>
            <a:ext cx="5403850" cy="451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75" rIns="0" bIns="0" anchor="t" anchorCtr="0"/>
          <a:lstStyle>
            <a:lvl1pPr marL="457200" lvl="0" indent="-2286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/>
            </a:lvl1pPr>
            <a:lvl2pPr marL="914400" lvl="1" indent="-2286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sz="2400"/>
            </a:lvl2pPr>
            <a:lvl3pPr marL="1371600" lvl="2" indent="-228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sz="2000"/>
            </a:lvl3pPr>
            <a:lvl4pPr marL="1828800" lvl="3" indent="-2286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2286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sz="1800"/>
            </a:lvl5pPr>
            <a:lvl6pPr marL="2743200" lvl="5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8" name="Google Shape;78;p6"/>
          <p:cNvSpPr txBox="1">
            <a:spLocks noGrp="1"/>
          </p:cNvSpPr>
          <p:nvPr>
            <p:ph type="dt" idx="10"/>
          </p:nvPr>
        </p:nvSpPr>
        <p:spPr>
          <a:xfrm>
            <a:off x="10361613" y="6130925"/>
            <a:ext cx="1131887" cy="3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/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6"/>
          <p:cNvSpPr txBox="1">
            <a:spLocks noGrp="1"/>
          </p:cNvSpPr>
          <p:nvPr>
            <p:ph type="ftr" idx="11"/>
          </p:nvPr>
        </p:nvSpPr>
        <p:spPr>
          <a:xfrm>
            <a:off x="2589213" y="6135688"/>
            <a:ext cx="7605712" cy="350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/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6"/>
          <p:cNvSpPr txBox="1">
            <a:spLocks noGrp="1"/>
          </p:cNvSpPr>
          <p:nvPr>
            <p:ph type="sldNum" idx="12"/>
          </p:nvPr>
        </p:nvSpPr>
        <p:spPr>
          <a:xfrm>
            <a:off x="531813" y="4529138"/>
            <a:ext cx="765175" cy="350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L="0" lv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7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4388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/>
          <a:lstStyle>
            <a:lvl1pPr lv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7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79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75" rIns="0" bIns="0" anchor="b" anchorCtr="0"/>
          <a:lstStyle>
            <a:lvl1pPr marL="457200" lvl="0" indent="-2286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7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79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75" rIns="0" bIns="0" anchor="t" anchorCtr="0"/>
          <a:lstStyle>
            <a:lvl1pPr marL="457200" lvl="0" indent="-2286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marL="914400" lvl="1" indent="-2286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sz="2000"/>
            </a:lvl2pPr>
            <a:lvl3pPr marL="1371600" lvl="2" indent="-228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sz="1800"/>
            </a:lvl3pPr>
            <a:lvl4pPr marL="1828800" lvl="3" indent="-2286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sz="1600"/>
            </a:lvl4pPr>
            <a:lvl5pPr marL="2286000" lvl="4" indent="-2286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sz="1600"/>
            </a:lvl5pPr>
            <a:lvl6pPr marL="2743200" lvl="5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/>
            </a:lvl6pPr>
            <a:lvl7pPr marL="3200400" lvl="6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/>
            </a:lvl7pPr>
            <a:lvl8pPr marL="3657600" lvl="7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/>
            </a:lvl8pPr>
            <a:lvl9pPr marL="4114800" lvl="8" indent="-2286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sz="1600"/>
            </a:lvl9pPr>
          </a:lstStyle>
          <a:p>
            <a:endParaRPr/>
          </a:p>
        </p:txBody>
      </p:sp>
      <p:sp>
        <p:nvSpPr>
          <p:cNvPr id="85" name="Google Shape;85;p7"/>
          <p:cNvSpPr txBox="1">
            <a:spLocks noGrp="1"/>
          </p:cNvSpPr>
          <p:nvPr>
            <p:ph type="body" idx="3"/>
          </p:nvPr>
        </p:nvSpPr>
        <p:spPr>
          <a:xfrm>
            <a:off x="6194425" y="1535113"/>
            <a:ext cx="5389563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75" rIns="0" bIns="0" anchor="b" anchorCtr="0"/>
          <a:lstStyle>
            <a:lvl1pPr marL="457200" lvl="0" indent="-2286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7"/>
          <p:cNvSpPr txBox="1">
            <a:spLocks noGrp="1"/>
          </p:cNvSpPr>
          <p:nvPr>
            <p:ph type="body" idx="4"/>
          </p:nvPr>
        </p:nvSpPr>
        <p:spPr>
          <a:xfrm>
            <a:off x="6194425" y="2174875"/>
            <a:ext cx="5389563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75" rIns="0" bIns="0" anchor="t" anchorCtr="0"/>
          <a:lstStyle>
            <a:lvl1pPr marL="457200" lvl="0" indent="-2286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marL="914400" lvl="1" indent="-2286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sz="2000"/>
            </a:lvl2pPr>
            <a:lvl3pPr marL="1371600" lvl="2" indent="-228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sz="1800"/>
            </a:lvl3pPr>
            <a:lvl4pPr marL="1828800" lvl="3" indent="-2286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sz="1600"/>
            </a:lvl4pPr>
            <a:lvl5pPr marL="2286000" lvl="4" indent="-2286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sz="1600"/>
            </a:lvl5pPr>
            <a:lvl6pPr marL="2743200" lvl="5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/>
            </a:lvl6pPr>
            <a:lvl7pPr marL="3200400" lvl="6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/>
            </a:lvl7pPr>
            <a:lvl8pPr marL="3657600" lvl="7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/>
            </a:lvl8pPr>
            <a:lvl9pPr marL="4114800" lvl="8" indent="-2286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sz="1600"/>
            </a:lvl9pPr>
          </a:lstStyle>
          <a:p>
            <a:endParaRPr/>
          </a:p>
        </p:txBody>
      </p:sp>
      <p:sp>
        <p:nvSpPr>
          <p:cNvPr id="87" name="Google Shape;87;p7"/>
          <p:cNvSpPr txBox="1">
            <a:spLocks noGrp="1"/>
          </p:cNvSpPr>
          <p:nvPr>
            <p:ph type="dt" idx="10"/>
          </p:nvPr>
        </p:nvSpPr>
        <p:spPr>
          <a:xfrm>
            <a:off x="10361613" y="6130925"/>
            <a:ext cx="1131887" cy="3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/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7"/>
          <p:cNvSpPr txBox="1">
            <a:spLocks noGrp="1"/>
          </p:cNvSpPr>
          <p:nvPr>
            <p:ph type="ftr" idx="11"/>
          </p:nvPr>
        </p:nvSpPr>
        <p:spPr>
          <a:xfrm>
            <a:off x="2589213" y="6135688"/>
            <a:ext cx="7605712" cy="350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/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7"/>
          <p:cNvSpPr txBox="1">
            <a:spLocks noGrp="1"/>
          </p:cNvSpPr>
          <p:nvPr>
            <p:ph type="sldNum" idx="12"/>
          </p:nvPr>
        </p:nvSpPr>
        <p:spPr>
          <a:xfrm>
            <a:off x="531813" y="4529138"/>
            <a:ext cx="765175" cy="350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L="0" lv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8"/>
          <p:cNvSpPr txBox="1">
            <a:spLocks noGrp="1"/>
          </p:cNvSpPr>
          <p:nvPr>
            <p:ph type="title"/>
          </p:nvPr>
        </p:nvSpPr>
        <p:spPr>
          <a:xfrm>
            <a:off x="2589213" y="2514600"/>
            <a:ext cx="8901112" cy="22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/>
          <a:lstStyle>
            <a:lvl1pPr lv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8"/>
          <p:cNvSpPr txBox="1">
            <a:spLocks noGrp="1"/>
          </p:cNvSpPr>
          <p:nvPr>
            <p:ph type="dt" idx="10"/>
          </p:nvPr>
        </p:nvSpPr>
        <p:spPr>
          <a:xfrm>
            <a:off x="10361613" y="6130925"/>
            <a:ext cx="1131887" cy="3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/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8"/>
          <p:cNvSpPr txBox="1">
            <a:spLocks noGrp="1"/>
          </p:cNvSpPr>
          <p:nvPr>
            <p:ph type="ftr" idx="11"/>
          </p:nvPr>
        </p:nvSpPr>
        <p:spPr>
          <a:xfrm>
            <a:off x="2589213" y="6135688"/>
            <a:ext cx="7605712" cy="350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/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531813" y="4529138"/>
            <a:ext cx="765175" cy="350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L="0" lv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 txBox="1">
            <a:spLocks noGrp="1"/>
          </p:cNvSpPr>
          <p:nvPr>
            <p:ph type="dt" idx="10"/>
          </p:nvPr>
        </p:nvSpPr>
        <p:spPr>
          <a:xfrm>
            <a:off x="10361613" y="6130925"/>
            <a:ext cx="1131887" cy="3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/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ftr" idx="11"/>
          </p:nvPr>
        </p:nvSpPr>
        <p:spPr>
          <a:xfrm>
            <a:off x="2589213" y="6135688"/>
            <a:ext cx="7605712" cy="350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/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531813" y="4529138"/>
            <a:ext cx="765175" cy="350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L="0" lv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0"/>
          <p:cNvSpPr txBox="1"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/>
          <a:lstStyle>
            <a:lvl1pPr lv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0"/>
          <p:cNvSpPr txBox="1">
            <a:spLocks noGrp="1"/>
          </p:cNvSpPr>
          <p:nvPr>
            <p:ph type="body" idx="1"/>
          </p:nvPr>
        </p:nvSpPr>
        <p:spPr>
          <a:xfrm>
            <a:off x="4767263" y="273050"/>
            <a:ext cx="6816725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75" rIns="0" bIns="0" anchor="t" anchorCtr="0"/>
          <a:lstStyle>
            <a:lvl1pPr marL="457200" lvl="0" indent="-2286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marL="914400" lvl="1" indent="-2286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sz="2800"/>
            </a:lvl2pPr>
            <a:lvl3pPr marL="1371600" lvl="2" indent="-228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sz="2400"/>
            </a:lvl3pPr>
            <a:lvl4pPr marL="1828800" lvl="3" indent="-2286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sz="2000"/>
            </a:lvl4pPr>
            <a:lvl5pPr marL="2286000" lvl="4" indent="-2286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sz="2000"/>
            </a:lvl5pPr>
            <a:lvl6pPr marL="2743200" lvl="5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/>
            </a:lvl6pPr>
            <a:lvl7pPr marL="3200400" lvl="6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/>
            </a:lvl7pPr>
            <a:lvl8pPr marL="3657600" lvl="7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/>
            </a:lvl8pPr>
            <a:lvl9pPr marL="4114800" lvl="8" indent="-2286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sz="2000"/>
            </a:lvl9pPr>
          </a:lstStyle>
          <a:p>
            <a:endParaRPr/>
          </a:p>
        </p:txBody>
      </p:sp>
      <p:sp>
        <p:nvSpPr>
          <p:cNvPr id="102" name="Google Shape;102;p10"/>
          <p:cNvSpPr txBox="1">
            <a:spLocks noGrp="1"/>
          </p:cNvSpPr>
          <p:nvPr>
            <p:ph type="body" idx="2"/>
          </p:nvPr>
        </p:nvSpPr>
        <p:spPr>
          <a:xfrm>
            <a:off x="609600" y="1435100"/>
            <a:ext cx="40116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75" rIns="0" bIns="0" anchor="t" anchorCtr="0"/>
          <a:lstStyle>
            <a:lvl1pPr marL="457200" lvl="0" indent="-2286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10"/>
          <p:cNvSpPr txBox="1">
            <a:spLocks noGrp="1"/>
          </p:cNvSpPr>
          <p:nvPr>
            <p:ph type="dt" idx="10"/>
          </p:nvPr>
        </p:nvSpPr>
        <p:spPr>
          <a:xfrm>
            <a:off x="10361613" y="6130925"/>
            <a:ext cx="1131887" cy="3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/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ftr" idx="11"/>
          </p:nvPr>
        </p:nvSpPr>
        <p:spPr>
          <a:xfrm>
            <a:off x="2589213" y="6135688"/>
            <a:ext cx="7605712" cy="350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/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0"/>
          <p:cNvSpPr txBox="1">
            <a:spLocks noGrp="1"/>
          </p:cNvSpPr>
          <p:nvPr>
            <p:ph type="sldNum" idx="12"/>
          </p:nvPr>
        </p:nvSpPr>
        <p:spPr>
          <a:xfrm>
            <a:off x="531813" y="4529138"/>
            <a:ext cx="765175" cy="350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L="0" lv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CEE9F8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1"/>
          <p:cNvGrpSpPr/>
          <p:nvPr/>
        </p:nvGrpSpPr>
        <p:grpSpPr>
          <a:xfrm>
            <a:off x="0" y="228600"/>
            <a:ext cx="2836863" cy="6624638"/>
            <a:chOff x="0" y="144"/>
            <a:chExt cx="1787" cy="4173"/>
          </a:xfrm>
        </p:grpSpPr>
        <p:sp>
          <p:nvSpPr>
            <p:cNvPr id="19" name="Google Shape;19;p1"/>
            <p:cNvSpPr/>
            <p:nvPr/>
          </p:nvSpPr>
          <p:spPr>
            <a:xfrm>
              <a:off x="0" y="1622"/>
              <a:ext cx="54" cy="385"/>
            </a:xfrm>
            <a:custGeom>
              <a:avLst/>
              <a:gdLst/>
              <a:ahLst/>
              <a:cxnLst/>
              <a:rect l="l" t="t" r="r" b="b"/>
              <a:pathLst>
                <a:path w="22" h="136" extrusionOk="0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81" y="1988"/>
              <a:ext cx="398" cy="1454"/>
            </a:xfrm>
            <a:custGeom>
              <a:avLst/>
              <a:gdLst/>
              <a:ahLst/>
              <a:cxnLst/>
              <a:rect l="l" t="t" r="r" b="b"/>
              <a:pathLst>
                <a:path w="140" h="504" extrusionOk="0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508" y="3431"/>
              <a:ext cx="375" cy="885"/>
            </a:xfrm>
            <a:custGeom>
              <a:avLst/>
              <a:gdLst/>
              <a:ahLst/>
              <a:cxnLst/>
              <a:rect l="l" t="t" r="r" b="b"/>
              <a:pathLst>
                <a:path w="132" h="308" extrusionOk="0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605" y="4097"/>
              <a:ext cx="99" cy="220"/>
            </a:xfrm>
            <a:custGeom>
              <a:avLst/>
              <a:gdLst/>
              <a:ahLst/>
              <a:cxnLst/>
              <a:rect l="l" t="t" r="r" b="b"/>
              <a:pathLst>
                <a:path w="37" h="79" extrusionOk="0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63" y="2016"/>
              <a:ext cx="508" cy="2088"/>
            </a:xfrm>
            <a:custGeom>
              <a:avLst/>
              <a:gdLst/>
              <a:ahLst/>
              <a:cxnLst/>
              <a:rect l="l" t="t" r="r" b="b"/>
              <a:pathLst>
                <a:path w="178" h="722" extrusionOk="0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14" y="144"/>
              <a:ext cx="58" cy="1835"/>
            </a:xfrm>
            <a:custGeom>
              <a:avLst/>
              <a:gdLst/>
              <a:ahLst/>
              <a:cxnLst/>
              <a:rect l="l" t="t" r="r" b="b"/>
              <a:pathLst>
                <a:path w="23" h="635" extrusionOk="0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49" y="1855"/>
              <a:ext cx="40" cy="302"/>
            </a:xfrm>
            <a:custGeom>
              <a:avLst/>
              <a:gdLst/>
              <a:ahLst/>
              <a:cxnLst/>
              <a:rect l="l" t="t" r="r" b="b"/>
              <a:pathLst>
                <a:path w="17" h="107" extrusionOk="0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485" y="3451"/>
              <a:ext cx="111" cy="636"/>
            </a:xfrm>
            <a:custGeom>
              <a:avLst/>
              <a:gdLst/>
              <a:ahLst/>
              <a:cxnLst/>
              <a:rect l="l" t="t" r="r" b="b"/>
              <a:pathLst>
                <a:path w="41" h="222" extrusionOk="0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488" y="881"/>
              <a:ext cx="1299" cy="2541"/>
            </a:xfrm>
            <a:custGeom>
              <a:avLst/>
              <a:gdLst/>
              <a:ahLst/>
              <a:cxnLst/>
              <a:rect l="l" t="t" r="r" b="b"/>
              <a:pathLst>
                <a:path w="450" h="878" extrusionOk="0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581" y="4113"/>
              <a:ext cx="93" cy="203"/>
            </a:xfrm>
            <a:custGeom>
              <a:avLst/>
              <a:gdLst/>
              <a:ahLst/>
              <a:cxnLst/>
              <a:rect l="l" t="t" r="r" b="b"/>
              <a:pathLst>
                <a:path w="35" h="73" extrusionOk="0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485" y="3376"/>
              <a:ext cx="14" cy="130"/>
            </a:xfrm>
            <a:custGeom>
              <a:avLst/>
              <a:gdLst/>
              <a:ahLst/>
              <a:cxnLst/>
              <a:rect l="l" t="t" r="r" b="b"/>
              <a:pathLst>
                <a:path w="8" h="48" extrusionOk="0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535" y="3934"/>
              <a:ext cx="141" cy="383"/>
            </a:xfrm>
            <a:custGeom>
              <a:avLst/>
              <a:gdLst/>
              <a:ahLst/>
              <a:cxnLst/>
              <a:rect l="l" t="t" r="r" b="b"/>
              <a:pathLst>
                <a:path w="52" h="135" extrusionOk="0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" name="Google Shape;31;p1"/>
          <p:cNvGrpSpPr/>
          <p:nvPr/>
        </p:nvGrpSpPr>
        <p:grpSpPr>
          <a:xfrm>
            <a:off x="26988" y="0"/>
            <a:ext cx="2341562" cy="6838950"/>
            <a:chOff x="17" y="0"/>
            <a:chExt cx="1475" cy="4308"/>
          </a:xfrm>
        </p:grpSpPr>
        <p:sp>
          <p:nvSpPr>
            <p:cNvPr id="32" name="Google Shape;32;p1"/>
            <p:cNvSpPr/>
            <p:nvPr/>
          </p:nvSpPr>
          <p:spPr>
            <a:xfrm>
              <a:off x="17" y="0"/>
              <a:ext cx="302" cy="2763"/>
            </a:xfrm>
            <a:custGeom>
              <a:avLst/>
              <a:gdLst/>
              <a:ahLst/>
              <a:cxnLst/>
              <a:rect l="l" t="t" r="r" b="b"/>
              <a:pathLst>
                <a:path w="103" h="920" extrusionOk="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347" y="2719"/>
              <a:ext cx="257" cy="987"/>
            </a:xfrm>
            <a:custGeom>
              <a:avLst/>
              <a:gdLst/>
              <a:ahLst/>
              <a:cxnLst/>
              <a:rect l="l" t="t" r="r" b="b"/>
              <a:pathLst>
                <a:path w="88" h="330" extrusionOk="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634" y="3693"/>
              <a:ext cx="262" cy="615"/>
            </a:xfrm>
            <a:custGeom>
              <a:avLst/>
              <a:gdLst/>
              <a:ahLst/>
              <a:cxnLst/>
              <a:rect l="l" t="t" r="r" b="b"/>
              <a:pathLst>
                <a:path w="90" h="207" extrusionOk="0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329" y="2749"/>
              <a:ext cx="338" cy="1399"/>
            </a:xfrm>
            <a:custGeom>
              <a:avLst/>
              <a:gdLst/>
              <a:ahLst/>
              <a:cxnLst/>
              <a:rect l="l" t="t" r="r" b="b"/>
              <a:pathLst>
                <a:path w="115" h="467" extrusionOk="0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295" y="812"/>
              <a:ext cx="101" cy="1898"/>
            </a:xfrm>
            <a:custGeom>
              <a:avLst/>
              <a:gdLst/>
              <a:ahLst/>
              <a:cxnLst/>
              <a:rect l="l" t="t" r="r" b="b"/>
              <a:pathLst>
                <a:path w="36" h="633" extrusionOk="0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700" y="4139"/>
              <a:ext cx="75" cy="168"/>
            </a:xfrm>
            <a:custGeom>
              <a:avLst/>
              <a:gdLst/>
              <a:ahLst/>
              <a:cxnLst/>
              <a:rect l="l" t="t" r="r" b="b"/>
              <a:pathLst>
                <a:path w="28" h="59" extrusionOk="0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317" y="2587"/>
              <a:ext cx="43" cy="313"/>
            </a:xfrm>
            <a:custGeom>
              <a:avLst/>
              <a:gdLst/>
              <a:ahLst/>
              <a:cxnLst/>
              <a:rect l="l" t="t" r="r" b="b"/>
              <a:pathLst>
                <a:path w="17" h="107" extrusionOk="0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613" y="1982"/>
              <a:ext cx="879" cy="1702"/>
            </a:xfrm>
            <a:custGeom>
              <a:avLst/>
              <a:gdLst/>
              <a:ahLst/>
              <a:cxnLst/>
              <a:rect l="l" t="t" r="r" b="b"/>
              <a:pathLst>
                <a:path w="294" h="568" extrusionOk="0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676" y="4158"/>
              <a:ext cx="67" cy="150"/>
            </a:xfrm>
            <a:custGeom>
              <a:avLst/>
              <a:gdLst/>
              <a:ahLst/>
              <a:cxnLst/>
              <a:rect l="l" t="t" r="r" b="b"/>
              <a:pathLst>
                <a:path w="25" h="53" extrusionOk="0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613" y="3715"/>
              <a:ext cx="78" cy="416"/>
            </a:xfrm>
            <a:custGeom>
              <a:avLst/>
              <a:gdLst/>
              <a:ahLst/>
              <a:cxnLst/>
              <a:rect l="l" t="t" r="r" b="b"/>
              <a:pathLst>
                <a:path w="29" h="141" extrusionOk="0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613" y="3636"/>
              <a:ext cx="15" cy="134"/>
            </a:xfrm>
            <a:custGeom>
              <a:avLst/>
              <a:gdLst/>
              <a:ahLst/>
              <a:cxnLst/>
              <a:rect l="l" t="t" r="r" b="b"/>
              <a:pathLst>
                <a:path w="8" h="48" extrusionOk="0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1"/>
            <p:cNvSpPr/>
            <p:nvPr/>
          </p:nvSpPr>
          <p:spPr>
            <a:xfrm>
              <a:off x="634" y="3983"/>
              <a:ext cx="123" cy="325"/>
            </a:xfrm>
            <a:custGeom>
              <a:avLst/>
              <a:gdLst/>
              <a:ahLst/>
              <a:cxnLst/>
              <a:rect l="l" t="t" r="r" b="b"/>
              <a:pathLst>
                <a:path w="44" h="111" extrusionOk="0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4" name="Google Shape;44;p1"/>
          <p:cNvSpPr/>
          <p:nvPr/>
        </p:nvSpPr>
        <p:spPr>
          <a:xfrm>
            <a:off x="0" y="0"/>
            <a:ext cx="182563" cy="6858000"/>
          </a:xfrm>
          <a:prstGeom prst="rect">
            <a:avLst/>
          </a:prstGeom>
          <a:solidFill>
            <a:srgbClr val="17406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1"/>
          <p:cNvSpPr txBox="1">
            <a:spLocks noGrp="1"/>
          </p:cNvSpPr>
          <p:nvPr>
            <p:ph type="title"/>
          </p:nvPr>
        </p:nvSpPr>
        <p:spPr>
          <a:xfrm>
            <a:off x="2589213" y="2514600"/>
            <a:ext cx="8901112" cy="22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/>
          <a:lstStyle>
            <a:lvl1pPr marR="0" lvl="0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6" name="Google Shape;46;p1"/>
          <p:cNvSpPr txBox="1">
            <a:spLocks noGrp="1"/>
          </p:cNvSpPr>
          <p:nvPr>
            <p:ph type="dt" idx="10"/>
          </p:nvPr>
        </p:nvSpPr>
        <p:spPr>
          <a:xfrm>
            <a:off x="10361613" y="6130925"/>
            <a:ext cx="1131887" cy="3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/>
          <a:lstStyle>
            <a:lvl1pPr marR="0" lvl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Google Shape;47;p1"/>
          <p:cNvSpPr txBox="1">
            <a:spLocks noGrp="1"/>
          </p:cNvSpPr>
          <p:nvPr>
            <p:ph type="ftr" idx="11"/>
          </p:nvPr>
        </p:nvSpPr>
        <p:spPr>
          <a:xfrm>
            <a:off x="2589213" y="6135688"/>
            <a:ext cx="7605712" cy="350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/>
          <a:lstStyle>
            <a:lvl1pPr marR="0" lvl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Google Shape;48;p1"/>
          <p:cNvSpPr/>
          <p:nvPr/>
        </p:nvSpPr>
        <p:spPr>
          <a:xfrm>
            <a:off x="0" y="4324350"/>
            <a:ext cx="1744663" cy="777875"/>
          </a:xfrm>
          <a:custGeom>
            <a:avLst/>
            <a:gdLst/>
            <a:ahLst/>
            <a:cxnLst/>
            <a:rect l="l" t="t" r="r" b="b"/>
            <a:pathLst>
              <a:path w="372" h="166" extrusionOk="0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rgbClr val="0F6FC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1"/>
          <p:cNvSpPr txBox="1">
            <a:spLocks noGrp="1"/>
          </p:cNvSpPr>
          <p:nvPr>
            <p:ph type="sldNum" idx="12"/>
          </p:nvPr>
        </p:nvSpPr>
        <p:spPr>
          <a:xfrm>
            <a:off x="531813" y="4529138"/>
            <a:ext cx="765175" cy="350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  <p:sp>
        <p:nvSpPr>
          <p:cNvPr id="50" name="Google Shape;50;p1"/>
          <p:cNvSpPr txBox="1">
            <a:spLocks noGrp="1"/>
          </p:cNvSpPr>
          <p:nvPr>
            <p:ph type="body" idx="1"/>
          </p:nvPr>
        </p:nvSpPr>
        <p:spPr>
          <a:xfrm>
            <a:off x="609600" y="1604963"/>
            <a:ext cx="10958513" cy="451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75" rIns="0" bIns="0" anchor="t" anchorCtr="0"/>
          <a:lstStyle>
            <a:lvl1pPr marL="457200" marR="0" lvl="0" indent="-228600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sz="20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CEE9F8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Google Shape;126;p14"/>
          <p:cNvGrpSpPr/>
          <p:nvPr/>
        </p:nvGrpSpPr>
        <p:grpSpPr>
          <a:xfrm>
            <a:off x="0" y="228600"/>
            <a:ext cx="2836863" cy="6624638"/>
            <a:chOff x="0" y="144"/>
            <a:chExt cx="1787" cy="4173"/>
          </a:xfrm>
        </p:grpSpPr>
        <p:sp>
          <p:nvSpPr>
            <p:cNvPr id="127" name="Google Shape;127;p14"/>
            <p:cNvSpPr/>
            <p:nvPr/>
          </p:nvSpPr>
          <p:spPr>
            <a:xfrm>
              <a:off x="0" y="1622"/>
              <a:ext cx="54" cy="385"/>
            </a:xfrm>
            <a:custGeom>
              <a:avLst/>
              <a:gdLst/>
              <a:ahLst/>
              <a:cxnLst/>
              <a:rect l="l" t="t" r="r" b="b"/>
              <a:pathLst>
                <a:path w="22" h="136" extrusionOk="0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14"/>
            <p:cNvSpPr/>
            <p:nvPr/>
          </p:nvSpPr>
          <p:spPr>
            <a:xfrm>
              <a:off x="81" y="1988"/>
              <a:ext cx="398" cy="1454"/>
            </a:xfrm>
            <a:custGeom>
              <a:avLst/>
              <a:gdLst/>
              <a:ahLst/>
              <a:cxnLst/>
              <a:rect l="l" t="t" r="r" b="b"/>
              <a:pathLst>
                <a:path w="140" h="504" extrusionOk="0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14"/>
            <p:cNvSpPr/>
            <p:nvPr/>
          </p:nvSpPr>
          <p:spPr>
            <a:xfrm>
              <a:off x="508" y="3431"/>
              <a:ext cx="375" cy="885"/>
            </a:xfrm>
            <a:custGeom>
              <a:avLst/>
              <a:gdLst/>
              <a:ahLst/>
              <a:cxnLst/>
              <a:rect l="l" t="t" r="r" b="b"/>
              <a:pathLst>
                <a:path w="132" h="308" extrusionOk="0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14"/>
            <p:cNvSpPr/>
            <p:nvPr/>
          </p:nvSpPr>
          <p:spPr>
            <a:xfrm>
              <a:off x="605" y="4097"/>
              <a:ext cx="99" cy="220"/>
            </a:xfrm>
            <a:custGeom>
              <a:avLst/>
              <a:gdLst/>
              <a:ahLst/>
              <a:cxnLst/>
              <a:rect l="l" t="t" r="r" b="b"/>
              <a:pathLst>
                <a:path w="37" h="79" extrusionOk="0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14"/>
            <p:cNvSpPr/>
            <p:nvPr/>
          </p:nvSpPr>
          <p:spPr>
            <a:xfrm>
              <a:off x="63" y="2016"/>
              <a:ext cx="508" cy="2088"/>
            </a:xfrm>
            <a:custGeom>
              <a:avLst/>
              <a:gdLst/>
              <a:ahLst/>
              <a:cxnLst/>
              <a:rect l="l" t="t" r="r" b="b"/>
              <a:pathLst>
                <a:path w="178" h="722" extrusionOk="0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14"/>
            <p:cNvSpPr/>
            <p:nvPr/>
          </p:nvSpPr>
          <p:spPr>
            <a:xfrm>
              <a:off x="14" y="144"/>
              <a:ext cx="58" cy="1835"/>
            </a:xfrm>
            <a:custGeom>
              <a:avLst/>
              <a:gdLst/>
              <a:ahLst/>
              <a:cxnLst/>
              <a:rect l="l" t="t" r="r" b="b"/>
              <a:pathLst>
                <a:path w="23" h="635" extrusionOk="0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14"/>
            <p:cNvSpPr/>
            <p:nvPr/>
          </p:nvSpPr>
          <p:spPr>
            <a:xfrm>
              <a:off x="49" y="1855"/>
              <a:ext cx="40" cy="302"/>
            </a:xfrm>
            <a:custGeom>
              <a:avLst/>
              <a:gdLst/>
              <a:ahLst/>
              <a:cxnLst/>
              <a:rect l="l" t="t" r="r" b="b"/>
              <a:pathLst>
                <a:path w="17" h="107" extrusionOk="0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14"/>
            <p:cNvSpPr/>
            <p:nvPr/>
          </p:nvSpPr>
          <p:spPr>
            <a:xfrm>
              <a:off x="485" y="3451"/>
              <a:ext cx="111" cy="636"/>
            </a:xfrm>
            <a:custGeom>
              <a:avLst/>
              <a:gdLst/>
              <a:ahLst/>
              <a:cxnLst/>
              <a:rect l="l" t="t" r="r" b="b"/>
              <a:pathLst>
                <a:path w="41" h="222" extrusionOk="0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14"/>
            <p:cNvSpPr/>
            <p:nvPr/>
          </p:nvSpPr>
          <p:spPr>
            <a:xfrm>
              <a:off x="488" y="881"/>
              <a:ext cx="1299" cy="2541"/>
            </a:xfrm>
            <a:custGeom>
              <a:avLst/>
              <a:gdLst/>
              <a:ahLst/>
              <a:cxnLst/>
              <a:rect l="l" t="t" r="r" b="b"/>
              <a:pathLst>
                <a:path w="450" h="878" extrusionOk="0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14"/>
            <p:cNvSpPr/>
            <p:nvPr/>
          </p:nvSpPr>
          <p:spPr>
            <a:xfrm>
              <a:off x="581" y="4113"/>
              <a:ext cx="93" cy="203"/>
            </a:xfrm>
            <a:custGeom>
              <a:avLst/>
              <a:gdLst/>
              <a:ahLst/>
              <a:cxnLst/>
              <a:rect l="l" t="t" r="r" b="b"/>
              <a:pathLst>
                <a:path w="35" h="73" extrusionOk="0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14"/>
            <p:cNvSpPr/>
            <p:nvPr/>
          </p:nvSpPr>
          <p:spPr>
            <a:xfrm>
              <a:off x="485" y="3376"/>
              <a:ext cx="14" cy="130"/>
            </a:xfrm>
            <a:custGeom>
              <a:avLst/>
              <a:gdLst/>
              <a:ahLst/>
              <a:cxnLst/>
              <a:rect l="l" t="t" r="r" b="b"/>
              <a:pathLst>
                <a:path w="8" h="48" extrusionOk="0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14"/>
            <p:cNvSpPr/>
            <p:nvPr/>
          </p:nvSpPr>
          <p:spPr>
            <a:xfrm>
              <a:off x="535" y="3934"/>
              <a:ext cx="141" cy="383"/>
            </a:xfrm>
            <a:custGeom>
              <a:avLst/>
              <a:gdLst/>
              <a:ahLst/>
              <a:cxnLst/>
              <a:rect l="l" t="t" r="r" b="b"/>
              <a:pathLst>
                <a:path w="52" h="135" extrusionOk="0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9" name="Google Shape;139;p14"/>
          <p:cNvGrpSpPr/>
          <p:nvPr/>
        </p:nvGrpSpPr>
        <p:grpSpPr>
          <a:xfrm>
            <a:off x="26988" y="0"/>
            <a:ext cx="2341562" cy="6838950"/>
            <a:chOff x="17" y="0"/>
            <a:chExt cx="1475" cy="4308"/>
          </a:xfrm>
        </p:grpSpPr>
        <p:sp>
          <p:nvSpPr>
            <p:cNvPr id="140" name="Google Shape;140;p14"/>
            <p:cNvSpPr/>
            <p:nvPr/>
          </p:nvSpPr>
          <p:spPr>
            <a:xfrm>
              <a:off x="17" y="0"/>
              <a:ext cx="302" cy="2763"/>
            </a:xfrm>
            <a:custGeom>
              <a:avLst/>
              <a:gdLst/>
              <a:ahLst/>
              <a:cxnLst/>
              <a:rect l="l" t="t" r="r" b="b"/>
              <a:pathLst>
                <a:path w="103" h="920" extrusionOk="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14"/>
            <p:cNvSpPr/>
            <p:nvPr/>
          </p:nvSpPr>
          <p:spPr>
            <a:xfrm>
              <a:off x="347" y="2719"/>
              <a:ext cx="257" cy="987"/>
            </a:xfrm>
            <a:custGeom>
              <a:avLst/>
              <a:gdLst/>
              <a:ahLst/>
              <a:cxnLst/>
              <a:rect l="l" t="t" r="r" b="b"/>
              <a:pathLst>
                <a:path w="88" h="330" extrusionOk="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14"/>
            <p:cNvSpPr/>
            <p:nvPr/>
          </p:nvSpPr>
          <p:spPr>
            <a:xfrm>
              <a:off x="634" y="3693"/>
              <a:ext cx="262" cy="615"/>
            </a:xfrm>
            <a:custGeom>
              <a:avLst/>
              <a:gdLst/>
              <a:ahLst/>
              <a:cxnLst/>
              <a:rect l="l" t="t" r="r" b="b"/>
              <a:pathLst>
                <a:path w="90" h="207" extrusionOk="0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14"/>
            <p:cNvSpPr/>
            <p:nvPr/>
          </p:nvSpPr>
          <p:spPr>
            <a:xfrm>
              <a:off x="329" y="2749"/>
              <a:ext cx="338" cy="1399"/>
            </a:xfrm>
            <a:custGeom>
              <a:avLst/>
              <a:gdLst/>
              <a:ahLst/>
              <a:cxnLst/>
              <a:rect l="l" t="t" r="r" b="b"/>
              <a:pathLst>
                <a:path w="115" h="467" extrusionOk="0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14"/>
            <p:cNvSpPr/>
            <p:nvPr/>
          </p:nvSpPr>
          <p:spPr>
            <a:xfrm>
              <a:off x="295" y="812"/>
              <a:ext cx="101" cy="1898"/>
            </a:xfrm>
            <a:custGeom>
              <a:avLst/>
              <a:gdLst/>
              <a:ahLst/>
              <a:cxnLst/>
              <a:rect l="l" t="t" r="r" b="b"/>
              <a:pathLst>
                <a:path w="36" h="633" extrusionOk="0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14"/>
            <p:cNvSpPr/>
            <p:nvPr/>
          </p:nvSpPr>
          <p:spPr>
            <a:xfrm>
              <a:off x="700" y="4139"/>
              <a:ext cx="75" cy="168"/>
            </a:xfrm>
            <a:custGeom>
              <a:avLst/>
              <a:gdLst/>
              <a:ahLst/>
              <a:cxnLst/>
              <a:rect l="l" t="t" r="r" b="b"/>
              <a:pathLst>
                <a:path w="28" h="59" extrusionOk="0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14"/>
            <p:cNvSpPr/>
            <p:nvPr/>
          </p:nvSpPr>
          <p:spPr>
            <a:xfrm>
              <a:off x="317" y="2587"/>
              <a:ext cx="43" cy="313"/>
            </a:xfrm>
            <a:custGeom>
              <a:avLst/>
              <a:gdLst/>
              <a:ahLst/>
              <a:cxnLst/>
              <a:rect l="l" t="t" r="r" b="b"/>
              <a:pathLst>
                <a:path w="17" h="107" extrusionOk="0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14"/>
            <p:cNvSpPr/>
            <p:nvPr/>
          </p:nvSpPr>
          <p:spPr>
            <a:xfrm>
              <a:off x="613" y="1982"/>
              <a:ext cx="879" cy="1702"/>
            </a:xfrm>
            <a:custGeom>
              <a:avLst/>
              <a:gdLst/>
              <a:ahLst/>
              <a:cxnLst/>
              <a:rect l="l" t="t" r="r" b="b"/>
              <a:pathLst>
                <a:path w="294" h="568" extrusionOk="0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14"/>
            <p:cNvSpPr/>
            <p:nvPr/>
          </p:nvSpPr>
          <p:spPr>
            <a:xfrm>
              <a:off x="676" y="4158"/>
              <a:ext cx="67" cy="150"/>
            </a:xfrm>
            <a:custGeom>
              <a:avLst/>
              <a:gdLst/>
              <a:ahLst/>
              <a:cxnLst/>
              <a:rect l="l" t="t" r="r" b="b"/>
              <a:pathLst>
                <a:path w="25" h="53" extrusionOk="0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14"/>
            <p:cNvSpPr/>
            <p:nvPr/>
          </p:nvSpPr>
          <p:spPr>
            <a:xfrm>
              <a:off x="613" y="3715"/>
              <a:ext cx="78" cy="416"/>
            </a:xfrm>
            <a:custGeom>
              <a:avLst/>
              <a:gdLst/>
              <a:ahLst/>
              <a:cxnLst/>
              <a:rect l="l" t="t" r="r" b="b"/>
              <a:pathLst>
                <a:path w="29" h="141" extrusionOk="0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14"/>
            <p:cNvSpPr/>
            <p:nvPr/>
          </p:nvSpPr>
          <p:spPr>
            <a:xfrm>
              <a:off x="613" y="3636"/>
              <a:ext cx="15" cy="134"/>
            </a:xfrm>
            <a:custGeom>
              <a:avLst/>
              <a:gdLst/>
              <a:ahLst/>
              <a:cxnLst/>
              <a:rect l="l" t="t" r="r" b="b"/>
              <a:pathLst>
                <a:path w="8" h="48" extrusionOk="0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14"/>
            <p:cNvSpPr/>
            <p:nvPr/>
          </p:nvSpPr>
          <p:spPr>
            <a:xfrm>
              <a:off x="634" y="3983"/>
              <a:ext cx="123" cy="325"/>
            </a:xfrm>
            <a:custGeom>
              <a:avLst/>
              <a:gdLst/>
              <a:ahLst/>
              <a:cxnLst/>
              <a:rect l="l" t="t" r="r" b="b"/>
              <a:pathLst>
                <a:path w="44" h="111" extrusionOk="0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2" name="Google Shape;152;p14"/>
          <p:cNvSpPr/>
          <p:nvPr/>
        </p:nvSpPr>
        <p:spPr>
          <a:xfrm>
            <a:off x="0" y="0"/>
            <a:ext cx="182563" cy="6858000"/>
          </a:xfrm>
          <a:prstGeom prst="rect">
            <a:avLst/>
          </a:prstGeom>
          <a:solidFill>
            <a:srgbClr val="17406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4"/>
          <p:cNvSpPr txBox="1">
            <a:spLocks noGrp="1"/>
          </p:cNvSpPr>
          <p:nvPr>
            <p:ph type="title"/>
          </p:nvPr>
        </p:nvSpPr>
        <p:spPr>
          <a:xfrm>
            <a:off x="2592388" y="623888"/>
            <a:ext cx="8897937" cy="1266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/>
          <a:lstStyle>
            <a:lvl1pPr marR="0" lvl="0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54" name="Google Shape;154;p14"/>
          <p:cNvSpPr txBox="1">
            <a:spLocks noGrp="1"/>
          </p:cNvSpPr>
          <p:nvPr>
            <p:ph type="body" idx="1"/>
          </p:nvPr>
        </p:nvSpPr>
        <p:spPr>
          <a:xfrm>
            <a:off x="2589213" y="2133600"/>
            <a:ext cx="8901112" cy="3762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/>
          <a:lstStyle>
            <a:lvl1pPr marL="457200" marR="0" lvl="0" indent="-228600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sz="20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55" name="Google Shape;155;p14"/>
          <p:cNvSpPr txBox="1">
            <a:spLocks noGrp="1"/>
          </p:cNvSpPr>
          <p:nvPr>
            <p:ph type="dt" idx="10"/>
          </p:nvPr>
        </p:nvSpPr>
        <p:spPr>
          <a:xfrm>
            <a:off x="10361613" y="6130925"/>
            <a:ext cx="1131887" cy="3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6" name="Google Shape;156;p14"/>
          <p:cNvSpPr txBox="1">
            <a:spLocks noGrp="1"/>
          </p:cNvSpPr>
          <p:nvPr>
            <p:ph type="ftr" idx="11"/>
          </p:nvPr>
        </p:nvSpPr>
        <p:spPr>
          <a:xfrm>
            <a:off x="2589213" y="6135688"/>
            <a:ext cx="7605712" cy="350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7" name="Google Shape;157;p14"/>
          <p:cNvSpPr/>
          <p:nvPr/>
        </p:nvSpPr>
        <p:spPr>
          <a:xfrm rot="10800000" flipH="1">
            <a:off x="-4763" y="712788"/>
            <a:ext cx="1589088" cy="506412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rgbClr val="0F6FC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14"/>
          <p:cNvSpPr txBox="1">
            <a:spLocks noGrp="1"/>
          </p:cNvSpPr>
          <p:nvPr>
            <p:ph type="sldNum" idx="12"/>
          </p:nvPr>
        </p:nvSpPr>
        <p:spPr>
          <a:xfrm>
            <a:off x="531813" y="787400"/>
            <a:ext cx="765175" cy="350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6"/>
          <p:cNvSpPr txBox="1"/>
          <p:nvPr/>
        </p:nvSpPr>
        <p:spPr>
          <a:xfrm>
            <a:off x="431800" y="4535488"/>
            <a:ext cx="77946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fld id="{00000000-1234-1234-1234-123412341234}" type="slidenum">
              <a:rPr lang="es-AR" sz="18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</a:t>
            </a:fld>
            <a:endParaRPr sz="180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6" name="Google Shape;236;p26"/>
          <p:cNvSpPr/>
          <p:nvPr/>
        </p:nvSpPr>
        <p:spPr>
          <a:xfrm>
            <a:off x="2453456" y="952560"/>
            <a:ext cx="9915116" cy="1547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3600" b="0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Fundamentos de Organización de Datos</a:t>
            </a: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26"/>
          <p:cNvSpPr/>
          <p:nvPr/>
        </p:nvSpPr>
        <p:spPr>
          <a:xfrm>
            <a:off x="2453400" y="2714760"/>
            <a:ext cx="8915040" cy="3714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3200" b="0" i="1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Archivos</a:t>
            </a: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CEE9F8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5"/>
          <p:cNvSpPr txBox="1"/>
          <p:nvPr/>
        </p:nvSpPr>
        <p:spPr>
          <a:xfrm>
            <a:off x="663575" y="793750"/>
            <a:ext cx="77946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fld id="{00000000-1234-1234-1234-123412341234}" type="slidenum">
              <a:rPr lang="es-AR" sz="18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10</a:t>
            </a:fld>
            <a:endParaRPr sz="180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15" name="Google Shape;315;p35"/>
          <p:cNvSpPr txBox="1"/>
          <p:nvPr/>
        </p:nvSpPr>
        <p:spPr>
          <a:xfrm>
            <a:off x="1810514" y="285728"/>
            <a:ext cx="10223500" cy="6357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10795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s-AR" sz="2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endParaRPr sz="24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0795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s-AR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persona = </a:t>
            </a:r>
            <a:r>
              <a:rPr lang="es-AR" sz="2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record</a:t>
            </a:r>
            <a:endParaRPr/>
          </a:p>
          <a:p>
            <a:pPr marL="10795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s-AR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		dni: </a:t>
            </a:r>
            <a:r>
              <a:rPr lang="es-AR" sz="2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s-AR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[8];</a:t>
            </a:r>
            <a:endParaRPr/>
          </a:p>
          <a:p>
            <a:pPr marL="10795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s-AR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	apellido: </a:t>
            </a:r>
            <a:r>
              <a:rPr lang="es-AR" sz="2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s-AR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[25];</a:t>
            </a:r>
            <a:endParaRPr/>
          </a:p>
          <a:p>
            <a:pPr marL="10795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s-AR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	nombre: </a:t>
            </a:r>
            <a:r>
              <a:rPr lang="es-AR" sz="2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s-AR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[25];</a:t>
            </a:r>
            <a:endParaRPr/>
          </a:p>
          <a:p>
            <a:pPr marL="10795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s-AR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	direccion: </a:t>
            </a:r>
            <a:r>
              <a:rPr lang="es-AR" sz="2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s-AR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[25];</a:t>
            </a:r>
            <a:endParaRPr/>
          </a:p>
          <a:p>
            <a:pPr marL="10795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s-AR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	 sexo: </a:t>
            </a:r>
            <a:r>
              <a:rPr lang="es-AR" sz="2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es-AR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10795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s-AR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-AR" sz="2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lang="es-AR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10795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s-AR" sz="2400" i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	 </a:t>
            </a:r>
            <a:r>
              <a:rPr lang="es-AR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archivo_enteros  = </a:t>
            </a:r>
            <a:r>
              <a:rPr lang="es-AR" sz="2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file of integer</a:t>
            </a:r>
            <a:r>
              <a:rPr lang="es-AR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10795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s-AR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	 archivo_string   = </a:t>
            </a:r>
            <a:r>
              <a:rPr lang="es-AR" sz="2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file of string</a:t>
            </a:r>
            <a:r>
              <a:rPr lang="es-AR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10795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s-AR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	 archivo_personas = </a:t>
            </a:r>
            <a:r>
              <a:rPr lang="es-AR" sz="2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file of </a:t>
            </a:r>
            <a:r>
              <a:rPr lang="es-AR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persona;</a:t>
            </a:r>
            <a:endParaRPr/>
          </a:p>
          <a:p>
            <a:pPr marL="10795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s-AR" sz="2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var </a:t>
            </a:r>
            <a:endParaRPr/>
          </a:p>
          <a:p>
            <a:pPr marL="10795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s-AR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	 enteros: archivo_enteros;  </a:t>
            </a:r>
            <a:endParaRPr/>
          </a:p>
          <a:p>
            <a:pPr marL="10795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s-AR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 texto: archivo_string; </a:t>
            </a:r>
            <a:endParaRPr/>
          </a:p>
          <a:p>
            <a:pPr marL="10795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s-AR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 personas: archivo_personas;</a:t>
            </a:r>
            <a:endParaRPr sz="2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6" name="Google Shape;316;p35"/>
          <p:cNvSpPr txBox="1"/>
          <p:nvPr/>
        </p:nvSpPr>
        <p:spPr>
          <a:xfrm>
            <a:off x="1810514" y="214290"/>
            <a:ext cx="9787006" cy="946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Times New Roman"/>
              <a:buNone/>
            </a:pPr>
            <a:r>
              <a:rPr lang="es-AR" sz="48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Ejemplo</a:t>
            </a:r>
            <a:endParaRPr sz="4800">
              <a:solidFill>
                <a:srgbClr val="26262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1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CEE9F8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6"/>
          <p:cNvSpPr txBox="1"/>
          <p:nvPr/>
        </p:nvSpPr>
        <p:spPr>
          <a:xfrm>
            <a:off x="647700" y="714375"/>
            <a:ext cx="77946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fld id="{00000000-1234-1234-1234-123412341234}" type="slidenum">
              <a:rPr lang="es-AR" sz="18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11</a:t>
            </a:fld>
            <a:endParaRPr sz="180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24" name="Google Shape;324;p36"/>
          <p:cNvSpPr txBox="1"/>
          <p:nvPr/>
        </p:nvSpPr>
        <p:spPr>
          <a:xfrm>
            <a:off x="1810514" y="3786190"/>
            <a:ext cx="10223500" cy="24098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10795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lang="es-AR" sz="28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Ejemplo:</a:t>
            </a:r>
            <a:endParaRPr/>
          </a:p>
          <a:p>
            <a:pPr marL="10795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lang="es-AR" sz="28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assign</a:t>
            </a:r>
            <a:r>
              <a:rPr lang="es-AR" sz="2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(enteros, 'c:\archivos\enteros.dat');</a:t>
            </a:r>
            <a:endParaRPr/>
          </a:p>
          <a:p>
            <a:pPr marL="10795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lang="es-AR" sz="28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assign</a:t>
            </a:r>
            <a:r>
              <a:rPr lang="es-AR" sz="2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(texto,' c:\archivos\texto.dat');</a:t>
            </a:r>
            <a:endParaRPr/>
          </a:p>
          <a:p>
            <a:pPr marL="10795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lang="es-AR" sz="28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assign</a:t>
            </a:r>
            <a:r>
              <a:rPr lang="es-AR" sz="2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(personas, 'c:\archivos\personas.dat');</a:t>
            </a:r>
            <a:endParaRPr/>
          </a:p>
          <a:p>
            <a:pPr marL="10795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lang="es-AR" sz="2800" i="1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/>
          </a:p>
        </p:txBody>
      </p:sp>
      <p:sp>
        <p:nvSpPr>
          <p:cNvPr id="325" name="Google Shape;325;p36"/>
          <p:cNvSpPr txBox="1"/>
          <p:nvPr/>
        </p:nvSpPr>
        <p:spPr>
          <a:xfrm>
            <a:off x="1828039" y="482599"/>
            <a:ext cx="8912225" cy="946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Times New Roman"/>
              <a:buNone/>
            </a:pPr>
            <a:r>
              <a:rPr lang="es-AR" sz="48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Operaciones</a:t>
            </a:r>
            <a:endParaRPr sz="4800">
              <a:solidFill>
                <a:srgbClr val="26262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26" name="Google Shape;326;p36"/>
          <p:cNvSpPr/>
          <p:nvPr/>
        </p:nvSpPr>
        <p:spPr>
          <a:xfrm>
            <a:off x="1739076" y="1714488"/>
            <a:ext cx="9427581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0795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</a:pPr>
            <a:r>
              <a:rPr lang="es-AR" sz="32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assign</a:t>
            </a:r>
            <a:r>
              <a:rPr lang="es-AR" sz="3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(nombre_logico, nombre_fisico);</a:t>
            </a:r>
            <a:endParaRPr/>
          </a:p>
        </p:txBody>
      </p:sp>
      <p:sp>
        <p:nvSpPr>
          <p:cNvPr id="327" name="Google Shape;327;p36"/>
          <p:cNvSpPr/>
          <p:nvPr/>
        </p:nvSpPr>
        <p:spPr>
          <a:xfrm>
            <a:off x="1739076" y="2500306"/>
            <a:ext cx="9358378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0795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lang="es-AR" sz="28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Realiza una correspondencia entre el archivo lógico y archivo físico.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CEE9F8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7"/>
          <p:cNvSpPr txBox="1"/>
          <p:nvPr/>
        </p:nvSpPr>
        <p:spPr>
          <a:xfrm>
            <a:off x="647700" y="714375"/>
            <a:ext cx="77946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fld id="{00000000-1234-1234-1234-123412341234}" type="slidenum">
              <a:rPr lang="es-AR" sz="18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12</a:t>
            </a:fld>
            <a:endParaRPr sz="180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35" name="Google Shape;335;p37"/>
          <p:cNvSpPr txBox="1"/>
          <p:nvPr/>
        </p:nvSpPr>
        <p:spPr>
          <a:xfrm>
            <a:off x="1810514" y="4500570"/>
            <a:ext cx="5000660" cy="1714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10795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lang="es-AR" sz="28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Ejemplo:</a:t>
            </a:r>
            <a:endParaRPr/>
          </a:p>
          <a:p>
            <a:pPr marL="10795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lang="es-AR" sz="28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rewrite</a:t>
            </a:r>
            <a:r>
              <a:rPr lang="es-AR" sz="2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(enteros);</a:t>
            </a:r>
            <a:endParaRPr/>
          </a:p>
          <a:p>
            <a:pPr marL="10795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lang="es-AR" sz="28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reset</a:t>
            </a:r>
            <a:r>
              <a:rPr lang="es-AR" sz="2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(personas);</a:t>
            </a:r>
            <a:endParaRPr sz="2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0795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lang="es-AR" sz="2800" i="1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/>
          </a:p>
        </p:txBody>
      </p:sp>
      <p:sp>
        <p:nvSpPr>
          <p:cNvPr id="336" name="Google Shape;336;p37"/>
          <p:cNvSpPr txBox="1"/>
          <p:nvPr/>
        </p:nvSpPr>
        <p:spPr>
          <a:xfrm>
            <a:off x="1828039" y="482599"/>
            <a:ext cx="8912225" cy="946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Times New Roman"/>
              <a:buNone/>
            </a:pPr>
            <a:r>
              <a:rPr lang="es-AR" sz="48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Operaciones</a:t>
            </a:r>
            <a:endParaRPr sz="4800">
              <a:solidFill>
                <a:srgbClr val="26262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37" name="Google Shape;337;p37"/>
          <p:cNvSpPr/>
          <p:nvPr/>
        </p:nvSpPr>
        <p:spPr>
          <a:xfrm>
            <a:off x="1739076" y="1500174"/>
            <a:ext cx="9358378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0795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200"/>
              <a:buFont typeface="Times New Roman"/>
              <a:buNone/>
            </a:pPr>
            <a:r>
              <a:rPr lang="es-AR" sz="3200" b="1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Apertura y creación de archivos</a:t>
            </a:r>
            <a:endParaRPr sz="3200" b="1">
              <a:solidFill>
                <a:srgbClr val="0070C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38" name="Google Shape;338;p37"/>
          <p:cNvSpPr/>
          <p:nvPr/>
        </p:nvSpPr>
        <p:spPr>
          <a:xfrm>
            <a:off x="1739076" y="2357430"/>
            <a:ext cx="5971507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0795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</a:pPr>
            <a:r>
              <a:rPr lang="es-AR" sz="32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rewrite</a:t>
            </a:r>
            <a:r>
              <a:rPr lang="es-AR" sz="3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(nombre_logico);</a:t>
            </a:r>
            <a:endParaRPr sz="3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9" name="Google Shape;339;p37"/>
          <p:cNvSpPr/>
          <p:nvPr/>
        </p:nvSpPr>
        <p:spPr>
          <a:xfrm>
            <a:off x="1739076" y="3415729"/>
            <a:ext cx="5477782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0795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</a:pPr>
            <a:r>
              <a:rPr lang="es-AR" sz="32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reset</a:t>
            </a:r>
            <a:r>
              <a:rPr lang="es-AR" sz="3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(nombre_logico);</a:t>
            </a:r>
            <a:endParaRPr sz="3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0" name="Google Shape;340;p37"/>
          <p:cNvSpPr/>
          <p:nvPr/>
        </p:nvSpPr>
        <p:spPr>
          <a:xfrm>
            <a:off x="8239934" y="2428868"/>
            <a:ext cx="364333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0795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lang="es-AR" sz="28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Crea un archivo</a:t>
            </a:r>
            <a:endParaRPr sz="280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41" name="Google Shape;341;p37"/>
          <p:cNvSpPr/>
          <p:nvPr/>
        </p:nvSpPr>
        <p:spPr>
          <a:xfrm>
            <a:off x="8239934" y="3500438"/>
            <a:ext cx="3286148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0795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lang="es-AR" sz="28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Abre un archivo existente</a:t>
            </a:r>
            <a:endParaRPr sz="280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42" name="Google Shape;342;p37"/>
          <p:cNvSpPr/>
          <p:nvPr/>
        </p:nvSpPr>
        <p:spPr>
          <a:xfrm>
            <a:off x="7525554" y="2571744"/>
            <a:ext cx="785818" cy="324000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992D2B"/>
              </a:gs>
              <a:gs pos="80000">
                <a:srgbClr val="C93D39"/>
              </a:gs>
              <a:gs pos="100000">
                <a:srgbClr val="CD3A36"/>
              </a:gs>
            </a:gsLst>
            <a:lin ang="16200000" scaled="0"/>
          </a:gradFill>
          <a:ln w="9525" cap="flat" cmpd="sng">
            <a:solidFill>
              <a:srgbClr val="BD4B48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37"/>
          <p:cNvSpPr/>
          <p:nvPr/>
        </p:nvSpPr>
        <p:spPr>
          <a:xfrm>
            <a:off x="7170352" y="3595026"/>
            <a:ext cx="1071570" cy="324000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992D2B"/>
              </a:gs>
              <a:gs pos="80000">
                <a:srgbClr val="C93D39"/>
              </a:gs>
              <a:gs pos="100000">
                <a:srgbClr val="CD3A36"/>
              </a:gs>
            </a:gsLst>
            <a:lin ang="16200000" scaled="0"/>
          </a:gradFill>
          <a:ln w="9525" cap="flat" cmpd="sng">
            <a:solidFill>
              <a:srgbClr val="BD4B48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CEE9F8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8"/>
          <p:cNvSpPr txBox="1"/>
          <p:nvPr/>
        </p:nvSpPr>
        <p:spPr>
          <a:xfrm>
            <a:off x="647700" y="714375"/>
            <a:ext cx="77946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fld id="{00000000-1234-1234-1234-123412341234}" type="slidenum">
              <a:rPr lang="es-AR" sz="18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13</a:t>
            </a:fld>
            <a:endParaRPr sz="180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51" name="Google Shape;351;p38"/>
          <p:cNvSpPr txBox="1"/>
          <p:nvPr/>
        </p:nvSpPr>
        <p:spPr>
          <a:xfrm>
            <a:off x="1810514" y="4143380"/>
            <a:ext cx="5000660" cy="1714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10795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lang="es-AR" sz="28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Ejemplo:</a:t>
            </a:r>
            <a:endParaRPr/>
          </a:p>
          <a:p>
            <a:pPr marL="10795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lang="es-AR" sz="28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close</a:t>
            </a:r>
            <a:r>
              <a:rPr lang="es-AR" sz="2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(enteros);</a:t>
            </a:r>
            <a:endParaRPr/>
          </a:p>
          <a:p>
            <a:pPr marL="10795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lang="es-AR" sz="28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close</a:t>
            </a:r>
            <a:r>
              <a:rPr lang="es-AR" sz="2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(personas);</a:t>
            </a:r>
            <a:endParaRPr sz="2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0795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lang="es-AR" sz="2800" i="1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/>
          </a:p>
        </p:txBody>
      </p:sp>
      <p:sp>
        <p:nvSpPr>
          <p:cNvPr id="352" name="Google Shape;352;p38"/>
          <p:cNvSpPr txBox="1"/>
          <p:nvPr/>
        </p:nvSpPr>
        <p:spPr>
          <a:xfrm>
            <a:off x="1828039" y="482599"/>
            <a:ext cx="8912225" cy="946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Times New Roman"/>
              <a:buNone/>
            </a:pPr>
            <a:r>
              <a:rPr lang="es-AR" sz="48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Operaciones</a:t>
            </a:r>
            <a:endParaRPr sz="4800">
              <a:solidFill>
                <a:srgbClr val="26262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53" name="Google Shape;353;p38"/>
          <p:cNvSpPr/>
          <p:nvPr/>
        </p:nvSpPr>
        <p:spPr>
          <a:xfrm>
            <a:off x="1739076" y="1500174"/>
            <a:ext cx="9358378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0795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200"/>
              <a:buFont typeface="Times New Roman"/>
              <a:buNone/>
            </a:pPr>
            <a:r>
              <a:rPr lang="es-AR" sz="3200" b="1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Cierre de archivos</a:t>
            </a:r>
            <a:endParaRPr sz="3200" b="1">
              <a:solidFill>
                <a:srgbClr val="0070C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54" name="Google Shape;354;p38"/>
          <p:cNvSpPr/>
          <p:nvPr/>
        </p:nvSpPr>
        <p:spPr>
          <a:xfrm>
            <a:off x="1739076" y="2357430"/>
            <a:ext cx="5477782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0795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</a:pPr>
            <a:r>
              <a:rPr lang="es-AR" sz="32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close</a:t>
            </a:r>
            <a:r>
              <a:rPr lang="es-AR" sz="3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(nombre_logico);</a:t>
            </a:r>
            <a:endParaRPr sz="3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55" name="Google Shape;355;p38"/>
          <p:cNvSpPr/>
          <p:nvPr/>
        </p:nvSpPr>
        <p:spPr>
          <a:xfrm>
            <a:off x="1739076" y="3071810"/>
            <a:ext cx="850112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0795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lang="es-AR" sz="28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Transfiere la información del buffer al disco.</a:t>
            </a:r>
            <a:endParaRPr sz="280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CEE9F8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9"/>
          <p:cNvSpPr txBox="1"/>
          <p:nvPr/>
        </p:nvSpPr>
        <p:spPr>
          <a:xfrm>
            <a:off x="647700" y="714375"/>
            <a:ext cx="77946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fld id="{00000000-1234-1234-1234-123412341234}" type="slidenum">
              <a:rPr lang="es-AR" sz="18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14</a:t>
            </a:fld>
            <a:endParaRPr sz="180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63" name="Google Shape;363;p39"/>
          <p:cNvSpPr txBox="1"/>
          <p:nvPr/>
        </p:nvSpPr>
        <p:spPr>
          <a:xfrm>
            <a:off x="1810514" y="4714884"/>
            <a:ext cx="4786346" cy="1714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10795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lang="es-AR" sz="28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Ejemplo:</a:t>
            </a:r>
            <a:endParaRPr/>
          </a:p>
          <a:p>
            <a:pPr marL="10795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lang="es-AR" sz="28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read</a:t>
            </a:r>
            <a:r>
              <a:rPr lang="es-AR" sz="2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(enteros, e);  </a:t>
            </a:r>
            <a:endParaRPr/>
          </a:p>
          <a:p>
            <a:pPr marL="10795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lang="es-AR" sz="28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write</a:t>
            </a:r>
            <a:r>
              <a:rPr lang="es-AR" sz="2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(personas, p);</a:t>
            </a:r>
            <a:endParaRPr sz="2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0795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lang="es-AR" sz="2800" i="1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/>
          </a:p>
        </p:txBody>
      </p:sp>
      <p:sp>
        <p:nvSpPr>
          <p:cNvPr id="364" name="Google Shape;364;p39"/>
          <p:cNvSpPr txBox="1"/>
          <p:nvPr/>
        </p:nvSpPr>
        <p:spPr>
          <a:xfrm>
            <a:off x="1828039" y="482599"/>
            <a:ext cx="8912225" cy="946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Times New Roman"/>
              <a:buNone/>
            </a:pPr>
            <a:r>
              <a:rPr lang="es-AR" sz="48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Operaciones</a:t>
            </a:r>
            <a:endParaRPr sz="4800">
              <a:solidFill>
                <a:srgbClr val="26262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65" name="Google Shape;365;p39"/>
          <p:cNvSpPr/>
          <p:nvPr/>
        </p:nvSpPr>
        <p:spPr>
          <a:xfrm>
            <a:off x="1739076" y="1500174"/>
            <a:ext cx="9358378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0795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200"/>
              <a:buFont typeface="Times New Roman"/>
              <a:buNone/>
            </a:pPr>
            <a:r>
              <a:rPr lang="es-AR" sz="3200" b="1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Lectura y escritura de archivos</a:t>
            </a:r>
            <a:endParaRPr sz="3200" b="1">
              <a:solidFill>
                <a:srgbClr val="0070C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66" name="Google Shape;366;p39"/>
          <p:cNvSpPr/>
          <p:nvPr/>
        </p:nvSpPr>
        <p:spPr>
          <a:xfrm>
            <a:off x="1739076" y="2214554"/>
            <a:ext cx="7699544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0795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</a:pPr>
            <a:r>
              <a:rPr lang="es-AR" sz="32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read</a:t>
            </a:r>
            <a:r>
              <a:rPr lang="es-AR" sz="3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(nombre_logico, var_dato);</a:t>
            </a:r>
            <a:endParaRPr sz="3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67" name="Google Shape;367;p39"/>
          <p:cNvSpPr/>
          <p:nvPr/>
        </p:nvSpPr>
        <p:spPr>
          <a:xfrm>
            <a:off x="1739076" y="3546463"/>
            <a:ext cx="9644130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0795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8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El tipo de dato de la variable </a:t>
            </a:r>
            <a:r>
              <a:rPr lang="es-AR" sz="2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var_dato</a:t>
            </a:r>
            <a:r>
              <a:rPr lang="es-AR" sz="28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es igual al tipo de datos de los elementos del archivo.</a:t>
            </a:r>
            <a:endParaRPr/>
          </a:p>
        </p:txBody>
      </p:sp>
      <p:sp>
        <p:nvSpPr>
          <p:cNvPr id="368" name="Google Shape;368;p39"/>
          <p:cNvSpPr/>
          <p:nvPr/>
        </p:nvSpPr>
        <p:spPr>
          <a:xfrm>
            <a:off x="1739076" y="2786058"/>
            <a:ext cx="7946406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0795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</a:pPr>
            <a:r>
              <a:rPr lang="es-AR" sz="32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write</a:t>
            </a:r>
            <a:r>
              <a:rPr lang="es-AR" sz="3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(nombre_logico, var_dato);</a:t>
            </a:r>
            <a:endParaRPr sz="3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69" name="Google Shape;369;p39"/>
          <p:cNvSpPr/>
          <p:nvPr/>
        </p:nvSpPr>
        <p:spPr>
          <a:xfrm>
            <a:off x="6882612" y="5286388"/>
            <a:ext cx="364333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0795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lang="es-AR" sz="28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 : integer;</a:t>
            </a:r>
            <a:endParaRPr sz="280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70" name="Google Shape;370;p39"/>
          <p:cNvSpPr/>
          <p:nvPr/>
        </p:nvSpPr>
        <p:spPr>
          <a:xfrm>
            <a:off x="6168232" y="5429264"/>
            <a:ext cx="785818" cy="324000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992D2B"/>
              </a:gs>
              <a:gs pos="80000">
                <a:srgbClr val="C93D39"/>
              </a:gs>
              <a:gs pos="100000">
                <a:srgbClr val="CD3A36"/>
              </a:gs>
            </a:gsLst>
            <a:lin ang="16200000" scaled="0"/>
          </a:gradFill>
          <a:ln w="9525" cap="flat" cmpd="sng">
            <a:solidFill>
              <a:srgbClr val="BD4B48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39"/>
          <p:cNvSpPr/>
          <p:nvPr/>
        </p:nvSpPr>
        <p:spPr>
          <a:xfrm>
            <a:off x="6882612" y="5857892"/>
            <a:ext cx="364333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0795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lang="es-AR" sz="28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 : persona;</a:t>
            </a:r>
            <a:endParaRPr sz="280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72" name="Google Shape;372;p39"/>
          <p:cNvSpPr/>
          <p:nvPr/>
        </p:nvSpPr>
        <p:spPr>
          <a:xfrm>
            <a:off x="6168232" y="6000768"/>
            <a:ext cx="785818" cy="324000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992D2B"/>
              </a:gs>
              <a:gs pos="80000">
                <a:srgbClr val="C93D39"/>
              </a:gs>
              <a:gs pos="100000">
                <a:srgbClr val="CD3A36"/>
              </a:gs>
            </a:gsLst>
            <a:lin ang="16200000" scaled="0"/>
          </a:gradFill>
          <a:ln w="9525" cap="flat" cmpd="sng">
            <a:solidFill>
              <a:srgbClr val="BD4B48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CEE9F8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40"/>
          <p:cNvSpPr txBox="1"/>
          <p:nvPr/>
        </p:nvSpPr>
        <p:spPr>
          <a:xfrm>
            <a:off x="647700" y="714375"/>
            <a:ext cx="77946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fld id="{00000000-1234-1234-1234-123412341234}" type="slidenum">
              <a:rPr lang="es-AR" sz="18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15</a:t>
            </a:fld>
            <a:endParaRPr sz="180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80" name="Google Shape;380;p40"/>
          <p:cNvSpPr txBox="1"/>
          <p:nvPr/>
        </p:nvSpPr>
        <p:spPr>
          <a:xfrm>
            <a:off x="1828039" y="482599"/>
            <a:ext cx="8912225" cy="946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Times New Roman"/>
              <a:buNone/>
            </a:pPr>
            <a:r>
              <a:rPr lang="es-AR" sz="48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Operaciones adicionales</a:t>
            </a:r>
            <a:endParaRPr sz="4800">
              <a:solidFill>
                <a:srgbClr val="26262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81" name="Google Shape;381;p40"/>
          <p:cNvSpPr/>
          <p:nvPr/>
        </p:nvSpPr>
        <p:spPr>
          <a:xfrm>
            <a:off x="1667638" y="2000240"/>
            <a:ext cx="5572164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0795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lang="es-AR" sz="28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Controla el fin de archivo.</a:t>
            </a:r>
            <a:endParaRPr sz="280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82" name="Google Shape;382;p40"/>
          <p:cNvSpPr/>
          <p:nvPr/>
        </p:nvSpPr>
        <p:spPr>
          <a:xfrm>
            <a:off x="1690788" y="1500174"/>
            <a:ext cx="4984057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0795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</a:pPr>
            <a:r>
              <a:rPr lang="es-AR" sz="32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EOF</a:t>
            </a:r>
            <a:r>
              <a:rPr lang="es-AR" sz="3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(nombre_logico);</a:t>
            </a:r>
            <a:endParaRPr sz="3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83" name="Google Shape;383;p40"/>
          <p:cNvSpPr/>
          <p:nvPr/>
        </p:nvSpPr>
        <p:spPr>
          <a:xfrm>
            <a:off x="1667638" y="2629911"/>
            <a:ext cx="6218369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0795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</a:pPr>
            <a:r>
              <a:rPr lang="es-AR" sz="32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fileSize</a:t>
            </a:r>
            <a:r>
              <a:rPr lang="es-AR" sz="3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(nombre_logico);</a:t>
            </a:r>
            <a:endParaRPr sz="3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84" name="Google Shape;384;p40"/>
          <p:cNvSpPr/>
          <p:nvPr/>
        </p:nvSpPr>
        <p:spPr>
          <a:xfrm>
            <a:off x="1667638" y="3120094"/>
            <a:ext cx="685804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0795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lang="es-AR" sz="28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Devuelve el tamaño de un archivo.</a:t>
            </a:r>
            <a:endParaRPr sz="280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85" name="Google Shape;385;p40"/>
          <p:cNvSpPr/>
          <p:nvPr/>
        </p:nvSpPr>
        <p:spPr>
          <a:xfrm>
            <a:off x="1667638" y="3772919"/>
            <a:ext cx="5971507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0795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</a:pPr>
            <a:r>
              <a:rPr lang="es-AR" sz="32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filePos</a:t>
            </a:r>
            <a:r>
              <a:rPr lang="es-AR" sz="3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(nombre_logico);</a:t>
            </a:r>
            <a:endParaRPr sz="3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86" name="Google Shape;386;p40"/>
          <p:cNvSpPr/>
          <p:nvPr/>
        </p:nvSpPr>
        <p:spPr>
          <a:xfrm>
            <a:off x="1667638" y="4334540"/>
            <a:ext cx="9715568" cy="1005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0795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lang="es-AR" sz="28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Devuelve la posición actual del puntero en el archivo.</a:t>
            </a:r>
            <a:endParaRPr/>
          </a:p>
          <a:p>
            <a:pPr marL="10795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lang="es-AR" sz="28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 longitud fija, los registros se numeran de 0..N-1.</a:t>
            </a:r>
            <a:endParaRPr sz="280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87" name="Google Shape;387;p40"/>
          <p:cNvSpPr/>
          <p:nvPr/>
        </p:nvSpPr>
        <p:spPr>
          <a:xfrm>
            <a:off x="1667638" y="5487431"/>
            <a:ext cx="6465231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0795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</a:pPr>
            <a:r>
              <a:rPr lang="es-AR" sz="32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seek</a:t>
            </a:r>
            <a:r>
              <a:rPr lang="es-AR" sz="3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(nombre_logico, pos);</a:t>
            </a:r>
            <a:endParaRPr sz="3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88" name="Google Shape;388;p40"/>
          <p:cNvSpPr/>
          <p:nvPr/>
        </p:nvSpPr>
        <p:spPr>
          <a:xfrm>
            <a:off x="1667638" y="6049052"/>
            <a:ext cx="992988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0795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lang="es-AR" sz="28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Establece la posición del puntero en el archivo.</a:t>
            </a:r>
            <a:endParaRPr sz="280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CEE9F8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41"/>
          <p:cNvSpPr txBox="1"/>
          <p:nvPr/>
        </p:nvSpPr>
        <p:spPr>
          <a:xfrm>
            <a:off x="647700" y="714375"/>
            <a:ext cx="77946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fld id="{00000000-1234-1234-1234-123412341234}" type="slidenum">
              <a:rPr lang="es-AR" sz="18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16</a:t>
            </a:fld>
            <a:endParaRPr sz="180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96" name="Google Shape;396;p41"/>
          <p:cNvSpPr txBox="1"/>
          <p:nvPr/>
        </p:nvSpPr>
        <p:spPr>
          <a:xfrm>
            <a:off x="2087563" y="804867"/>
            <a:ext cx="8224073" cy="54816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10795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imes New Roman"/>
              <a:buNone/>
            </a:pPr>
            <a:r>
              <a:rPr lang="es-AR" sz="26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program</a:t>
            </a:r>
            <a:r>
              <a:rPr lang="es-AR" sz="2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creacion_archivo;</a:t>
            </a:r>
            <a:endParaRPr/>
          </a:p>
          <a:p>
            <a:pPr marL="10795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imes New Roman"/>
              <a:buNone/>
            </a:pPr>
            <a:r>
              <a:rPr lang="es-AR" sz="26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type </a:t>
            </a:r>
            <a:endParaRPr sz="26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07950" marR="0" lvl="0" indent="341313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imes New Roman"/>
              <a:buNone/>
            </a:pPr>
            <a:r>
              <a:rPr lang="es-AR" sz="2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persona = </a:t>
            </a:r>
            <a:r>
              <a:rPr lang="es-AR" sz="26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record</a:t>
            </a:r>
            <a:endParaRPr/>
          </a:p>
          <a:p>
            <a:pPr marL="107950" marR="0" lvl="0" indent="341313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imes New Roman"/>
              <a:buNone/>
            </a:pPr>
            <a:r>
              <a:rPr lang="es-AR" sz="2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	dni: string[8]</a:t>
            </a:r>
            <a:endParaRPr/>
          </a:p>
          <a:p>
            <a:pPr marL="449263" marR="0" lvl="0" indent="449263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imes New Roman"/>
              <a:buNone/>
            </a:pPr>
            <a:r>
              <a:rPr lang="es-AR" sz="2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apellidoyNombre: string[30];</a:t>
            </a:r>
            <a:endParaRPr/>
          </a:p>
          <a:p>
            <a:pPr marL="449263" marR="0" lvl="0" indent="449263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imes New Roman"/>
              <a:buNone/>
            </a:pPr>
            <a:r>
              <a:rPr lang="es-AR" sz="2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direccion	: string[40];</a:t>
            </a:r>
            <a:endParaRPr/>
          </a:p>
          <a:p>
            <a:pPr marL="449263" marR="0" lvl="0" indent="449263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imes New Roman"/>
              <a:buNone/>
            </a:pPr>
            <a:r>
              <a:rPr lang="es-AR" sz="2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sexo			: char;</a:t>
            </a:r>
            <a:endParaRPr/>
          </a:p>
          <a:p>
            <a:pPr marL="449263" marR="0" lvl="0" indent="449263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imes New Roman"/>
              <a:buNone/>
            </a:pPr>
            <a:r>
              <a:rPr lang="es-AR" sz="2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salario	: real;</a:t>
            </a:r>
            <a:endParaRPr/>
          </a:p>
          <a:p>
            <a:pPr marL="107950" marR="0" lvl="0" indent="341313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imes New Roman"/>
              <a:buNone/>
            </a:pPr>
            <a:r>
              <a:rPr lang="es-AR" sz="2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s-AR" sz="26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lang="es-AR" sz="2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10795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imes New Roman"/>
              <a:buNone/>
            </a:pPr>
            <a:r>
              <a:rPr lang="es-AR" sz="2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archivo_personas = </a:t>
            </a:r>
            <a:r>
              <a:rPr lang="es-AR" sz="26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file of </a:t>
            </a:r>
            <a:r>
              <a:rPr lang="es-AR" sz="2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persona;</a:t>
            </a:r>
            <a:endParaRPr/>
          </a:p>
          <a:p>
            <a:pPr marL="10795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Times New Roman"/>
              <a:buNone/>
            </a:pPr>
            <a:endParaRPr sz="2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0795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imes New Roman"/>
              <a:buNone/>
            </a:pPr>
            <a:r>
              <a:rPr lang="es-AR" sz="26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s-AR" sz="2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2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07950" marR="0" lvl="0" indent="341313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imes New Roman"/>
              <a:buNone/>
            </a:pPr>
            <a:r>
              <a:rPr lang="es-AR" sz="2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personas: archivo_personas;</a:t>
            </a:r>
            <a:endParaRPr/>
          </a:p>
          <a:p>
            <a:pPr marL="107950" marR="0" lvl="0" indent="341313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imes New Roman"/>
              <a:buNone/>
            </a:pPr>
            <a:r>
              <a:rPr lang="es-AR" sz="2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nombre_fisico: string[12];</a:t>
            </a:r>
            <a:endParaRPr/>
          </a:p>
          <a:p>
            <a:pPr marL="107950" marR="0" lvl="0" indent="341313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imes New Roman"/>
              <a:buNone/>
            </a:pPr>
            <a:r>
              <a:rPr lang="es-AR" sz="2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per: persona;</a:t>
            </a:r>
            <a:endParaRPr sz="2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97" name="Google Shape;397;p41"/>
          <p:cNvSpPr txBox="1"/>
          <p:nvPr/>
        </p:nvSpPr>
        <p:spPr>
          <a:xfrm>
            <a:off x="1810514" y="214290"/>
            <a:ext cx="9787006" cy="946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Times New Roman"/>
              <a:buNone/>
            </a:pPr>
            <a:r>
              <a:rPr lang="es-AR" sz="48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Ejemplo</a:t>
            </a:r>
            <a:endParaRPr sz="4800">
              <a:solidFill>
                <a:srgbClr val="26262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9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9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9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9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9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9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CEE9F8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42"/>
          <p:cNvSpPr txBox="1"/>
          <p:nvPr/>
        </p:nvSpPr>
        <p:spPr>
          <a:xfrm>
            <a:off x="1524761" y="1071546"/>
            <a:ext cx="10358511" cy="5429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lang="es-AR" sz="28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begin </a:t>
            </a:r>
            <a:endParaRPr sz="28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imes New Roman"/>
              <a:buNone/>
            </a:pPr>
            <a:endParaRPr sz="2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3429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lang="es-AR" sz="28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write</a:t>
            </a:r>
            <a:r>
              <a:rPr lang="es-AR" sz="2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('Ingrese el nombre del archivo: ');</a:t>
            </a:r>
            <a:endParaRPr sz="2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3429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lang="es-AR" sz="28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readln</a:t>
            </a:r>
            <a:r>
              <a:rPr lang="es-AR" sz="2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(nombre_fisico)</a:t>
            </a:r>
            <a:endParaRPr sz="2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imes New Roman"/>
              <a:buNone/>
            </a:pPr>
            <a:endParaRPr sz="2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3429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Times New Roman"/>
              <a:buNone/>
            </a:pPr>
            <a:r>
              <a:rPr lang="es-AR" sz="2800" b="1" i="1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{enlace entre el nombre lógico y el nombre </a:t>
            </a:r>
            <a:endParaRPr sz="2800" b="1" i="1">
              <a:solidFill>
                <a:srgbClr val="0070C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3429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Times New Roman"/>
              <a:buNone/>
            </a:pPr>
            <a:r>
              <a:rPr lang="es-AR" sz="2800" b="1" i="1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 físico}</a:t>
            </a:r>
            <a:endParaRPr/>
          </a:p>
          <a:p>
            <a:pPr marL="0" marR="0" lvl="0" indent="3429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lang="es-AR" sz="28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assign</a:t>
            </a:r>
            <a:r>
              <a:rPr lang="es-AR" sz="2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(personas, nombre_fisico);</a:t>
            </a:r>
            <a:endParaRPr sz="2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449263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imes New Roman"/>
              <a:buNone/>
            </a:pPr>
            <a:endParaRPr sz="2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3429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Times New Roman"/>
              <a:buNone/>
            </a:pPr>
            <a:r>
              <a:rPr lang="es-AR" sz="2800" b="1" i="1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{apertura del archivo para creación}</a:t>
            </a:r>
            <a:endParaRPr/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lang="es-AR" sz="2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s-AR" sz="28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rewrite</a:t>
            </a:r>
            <a:r>
              <a:rPr lang="es-AR" sz="2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(personas);</a:t>
            </a:r>
            <a:endParaRPr sz="2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imes New Roman"/>
              <a:buNone/>
            </a:pPr>
            <a:endParaRPr sz="28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3429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imes New Roman"/>
              <a:buNone/>
            </a:pPr>
            <a:endParaRPr sz="28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05" name="Google Shape;405;p42"/>
          <p:cNvSpPr txBox="1"/>
          <p:nvPr/>
        </p:nvSpPr>
        <p:spPr>
          <a:xfrm>
            <a:off x="866775" y="714375"/>
            <a:ext cx="77946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fld id="{00000000-1234-1234-1234-123412341234}" type="slidenum">
              <a:rPr lang="es-AR" sz="18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17</a:t>
            </a:fld>
            <a:endParaRPr sz="180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0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0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40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40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CEE9F8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43"/>
          <p:cNvSpPr txBox="1"/>
          <p:nvPr/>
        </p:nvSpPr>
        <p:spPr>
          <a:xfrm>
            <a:off x="1381886" y="214290"/>
            <a:ext cx="10429948" cy="6500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3429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</a:pPr>
            <a:r>
              <a:rPr lang="es-AR" sz="1600" i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s-AR" sz="2200" b="1" i="1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{lectura del DNI una persona}</a:t>
            </a:r>
            <a:endParaRPr/>
          </a:p>
          <a:p>
            <a:pPr marL="0" marR="0" lvl="0" indent="3429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r>
              <a:rPr lang="es-AR" sz="2200" i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-AR" sz="22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readln</a:t>
            </a:r>
            <a:r>
              <a:rPr lang="es-AR" sz="2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(per.dni); </a:t>
            </a:r>
            <a:endParaRPr sz="2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3429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Times New Roman"/>
              <a:buNone/>
            </a:pPr>
            <a:endParaRPr sz="2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3429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r>
              <a:rPr lang="es-AR" sz="2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-AR" sz="22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s-AR" sz="2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(per.dni &lt;&gt; ‘') </a:t>
            </a:r>
            <a:r>
              <a:rPr lang="es-AR" sz="22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do begin</a:t>
            </a:r>
            <a:endParaRPr sz="22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49263" marR="0" lvl="0" indent="449263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r>
              <a:rPr lang="es-AR" sz="2200" i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s-AR" sz="2200" b="1" i="1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{lectura del resto de los datos de la persona}</a:t>
            </a:r>
            <a:endParaRPr/>
          </a:p>
          <a:p>
            <a:pPr marL="449263" marR="0" lvl="0" indent="449263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r>
              <a:rPr lang="es-AR" sz="2200" i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s-AR" sz="22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readln</a:t>
            </a:r>
            <a:r>
              <a:rPr lang="es-AR" sz="2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(per.apellidoyNombre);</a:t>
            </a:r>
            <a:endParaRPr/>
          </a:p>
          <a:p>
            <a:pPr marL="449263" marR="0" lvl="0" indent="449263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r>
              <a:rPr lang="es-AR" sz="2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s-AR" sz="22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readln</a:t>
            </a:r>
            <a:r>
              <a:rPr lang="es-AR" sz="2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(per.direccion);</a:t>
            </a:r>
            <a:endParaRPr/>
          </a:p>
          <a:p>
            <a:pPr marL="449263" marR="0" lvl="0" indent="449263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r>
              <a:rPr lang="es-AR" sz="2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s-AR" sz="22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readln</a:t>
            </a:r>
            <a:r>
              <a:rPr lang="es-AR" sz="2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(per.sexo);</a:t>
            </a:r>
            <a:endParaRPr/>
          </a:p>
          <a:p>
            <a:pPr marL="449263" marR="0" lvl="0" indent="449263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r>
              <a:rPr lang="es-AR" sz="2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s-AR" sz="22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readln</a:t>
            </a:r>
            <a:r>
              <a:rPr lang="es-AR" sz="2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(per.salario);</a:t>
            </a:r>
            <a:endParaRPr/>
          </a:p>
          <a:p>
            <a:pPr marL="449263" marR="0" lvl="0" indent="449263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Times New Roman"/>
              <a:buNone/>
            </a:pPr>
            <a:endParaRPr sz="2200" i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49263" marR="0" lvl="0" indent="449263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r>
              <a:rPr lang="es-AR" sz="2200" i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s-AR" sz="2200" b="1" i="1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{escritura del registro de la persona en el archivo}</a:t>
            </a:r>
            <a:r>
              <a:rPr lang="es-AR" sz="2200" i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  	</a:t>
            </a:r>
            <a:r>
              <a:rPr lang="es-AR" sz="22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write</a:t>
            </a:r>
            <a:r>
              <a:rPr lang="es-AR" sz="2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(personas, per);</a:t>
            </a:r>
            <a:endParaRPr sz="2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449263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Times New Roman"/>
              <a:buNone/>
            </a:pPr>
            <a:endParaRPr sz="2200" i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49263" marR="0" lvl="0" indent="449263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r>
              <a:rPr lang="es-AR" sz="2200" i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s-AR" sz="2200" b="1" i="1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{lectura del DNI de una nueva persona}</a:t>
            </a:r>
            <a:endParaRPr/>
          </a:p>
          <a:p>
            <a:pPr marL="0" marR="0" lvl="0" indent="3429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r>
              <a:rPr lang="es-AR" sz="2200" i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s-AR" sz="2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s-AR" sz="22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readln</a:t>
            </a:r>
            <a:r>
              <a:rPr lang="es-AR" sz="2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(per.dni);</a:t>
            </a:r>
            <a:endParaRPr sz="2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49263" marR="0" lvl="0" indent="122238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r>
              <a:rPr lang="es-AR" sz="2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s-AR" sz="22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lang="es-AR" sz="2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449263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Times New Roman"/>
              <a:buNone/>
            </a:pPr>
            <a:endParaRPr sz="2200" i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3429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r>
              <a:rPr lang="es-AR" sz="2200" i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	</a:t>
            </a:r>
            <a:r>
              <a:rPr lang="es-AR" sz="2200" b="1" i="1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{cierre del archivo}</a:t>
            </a:r>
            <a:endParaRPr/>
          </a:p>
          <a:p>
            <a:pPr marL="0" marR="0" lvl="0" indent="3429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r>
              <a:rPr lang="es-AR" sz="2200" i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-AR" sz="22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close</a:t>
            </a:r>
            <a:r>
              <a:rPr lang="es-AR" sz="2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(personas);</a:t>
            </a:r>
            <a:endParaRPr sz="2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3429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r>
              <a:rPr lang="es-AR" sz="22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lang="es-AR" sz="2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/>
          </a:p>
        </p:txBody>
      </p:sp>
      <p:sp>
        <p:nvSpPr>
          <p:cNvPr id="413" name="Google Shape;413;p43"/>
          <p:cNvSpPr txBox="1"/>
          <p:nvPr/>
        </p:nvSpPr>
        <p:spPr>
          <a:xfrm>
            <a:off x="588963" y="787400"/>
            <a:ext cx="7794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fld id="{00000000-1234-1234-1234-123412341234}" type="slidenum">
              <a:rPr lang="es-AR" sz="18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18</a:t>
            </a:fld>
            <a:endParaRPr sz="180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4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4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1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1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41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41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41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41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CEE9F8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44"/>
          <p:cNvSpPr txBox="1"/>
          <p:nvPr/>
        </p:nvSpPr>
        <p:spPr>
          <a:xfrm>
            <a:off x="1381886" y="214290"/>
            <a:ext cx="10429948" cy="6500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3429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</a:pPr>
            <a:r>
              <a:rPr lang="es-AR" sz="4000" i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s-AR" sz="40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Ejemplo-archivo  de texto- binario</a:t>
            </a:r>
            <a:endParaRPr sz="4000"/>
          </a:p>
          <a:p>
            <a:pPr marL="0" marR="0" lvl="0" indent="0" algn="just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lang="es-AR" sz="2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Type</a:t>
            </a:r>
            <a:endParaRPr sz="24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just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lang="es-AR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tRegistroVotos=</a:t>
            </a:r>
            <a:r>
              <a:rPr lang="es-AR" sz="2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Record</a:t>
            </a:r>
            <a:endParaRPr/>
          </a:p>
          <a:p>
            <a:pPr marL="0" marR="0" lvl="0" indent="0" algn="just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lang="es-AR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codProv: integer;</a:t>
            </a:r>
            <a:endParaRPr/>
          </a:p>
          <a:p>
            <a:pPr marL="0" marR="0" lvl="0" indent="0" algn="just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lang="es-AR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codLoc: integer;</a:t>
            </a:r>
            <a:endParaRPr/>
          </a:p>
          <a:p>
            <a:pPr marL="0" marR="0" lvl="0" indent="0" algn="just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lang="es-AR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nroMesa: integer;</a:t>
            </a:r>
            <a:endParaRPr/>
          </a:p>
          <a:p>
            <a:pPr marL="0" marR="0" lvl="0" indent="0" algn="just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lang="es-AR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cantVotos: integer;</a:t>
            </a:r>
            <a:endParaRPr/>
          </a:p>
          <a:p>
            <a:pPr marL="0" marR="0" lvl="0" indent="0" algn="just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lang="es-AR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desc:String;</a:t>
            </a:r>
            <a:endParaRPr/>
          </a:p>
          <a:p>
            <a:pPr marL="0" marR="0" lvl="0" indent="0" algn="just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lang="es-AR" sz="2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lang="es-AR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just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endParaRPr sz="2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just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lang="es-AR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tArchVotos=</a:t>
            </a:r>
            <a:r>
              <a:rPr lang="es-AR" sz="2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File of </a:t>
            </a:r>
            <a:r>
              <a:rPr lang="es-AR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tRegistroVotos;</a:t>
            </a:r>
            <a:endParaRPr/>
          </a:p>
          <a:p>
            <a:pPr marL="0" marR="0" lvl="0" indent="0" algn="just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lang="es-AR" sz="2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endParaRPr/>
          </a:p>
          <a:p>
            <a:pPr marL="0" marR="0" lvl="0" indent="0" algn="just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lang="es-AR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opc: Byte;</a:t>
            </a:r>
            <a:endParaRPr/>
          </a:p>
          <a:p>
            <a:pPr marL="0" marR="0" lvl="0" indent="0" algn="just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lang="es-AR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nomArch, nomArch2: String;</a:t>
            </a:r>
            <a:endParaRPr/>
          </a:p>
          <a:p>
            <a:pPr marL="0" marR="0" lvl="0" indent="0" algn="just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lang="es-AR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arch: tArchVotos; carga: </a:t>
            </a:r>
            <a:r>
              <a:rPr lang="es-AR" sz="2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Text</a:t>
            </a:r>
            <a:r>
              <a:rPr lang="es-AR" sz="2200" b="1" i="1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 { archivo de texto con datos de los votos, se lee de el y se genera archivo binario. </a:t>
            </a:r>
            <a:endParaRPr/>
          </a:p>
          <a:p>
            <a:pPr marL="0" marR="0" lvl="0" indent="0" algn="just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lang="es-AR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votos: tRegistroVotos;</a:t>
            </a:r>
            <a:endParaRPr/>
          </a:p>
          <a:p>
            <a:pPr marL="0" marR="0" lvl="0" indent="0" algn="just" rtl="0">
              <a:lnSpc>
                <a:spcPct val="93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Noto Sans Symbols"/>
              <a:buNone/>
            </a:pPr>
            <a:endParaRPr sz="4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3429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imes New Roman"/>
              <a:buNone/>
            </a:pPr>
            <a:endParaRPr sz="4400">
              <a:solidFill>
                <a:srgbClr val="26262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21" name="Google Shape;421;p44"/>
          <p:cNvSpPr txBox="1"/>
          <p:nvPr/>
        </p:nvSpPr>
        <p:spPr>
          <a:xfrm>
            <a:off x="588963" y="787400"/>
            <a:ext cx="7794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fld id="{00000000-1234-1234-1234-123412341234}" type="slidenum">
              <a:rPr lang="es-AR" sz="18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19</a:t>
            </a:fld>
            <a:endParaRPr sz="180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4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42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2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2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42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42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42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CEE9F8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7"/>
          <p:cNvSpPr txBox="1">
            <a:spLocks noGrp="1"/>
          </p:cNvSpPr>
          <p:nvPr>
            <p:ph type="title"/>
          </p:nvPr>
        </p:nvSpPr>
        <p:spPr>
          <a:xfrm>
            <a:off x="1739076" y="357166"/>
            <a:ext cx="8912225" cy="1281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</a:pPr>
            <a:r>
              <a:rPr lang="es-AR" sz="4800">
                <a:solidFill>
                  <a:srgbClr val="262626"/>
                </a:solidFill>
              </a:rPr>
              <a:t>La Cátedra</a:t>
            </a:r>
            <a:r>
              <a:rPr lang="es-AR" sz="4400">
                <a:solidFill>
                  <a:srgbClr val="262626"/>
                </a:solidFill>
              </a:rPr>
              <a:t> </a:t>
            </a:r>
            <a:endParaRPr sz="4400">
              <a:solidFill>
                <a:srgbClr val="262626"/>
              </a:solidFill>
            </a:endParaRPr>
          </a:p>
        </p:txBody>
      </p:sp>
      <p:sp>
        <p:nvSpPr>
          <p:cNvPr id="246" name="Google Shape;246;p27"/>
          <p:cNvSpPr txBox="1"/>
          <p:nvPr/>
        </p:nvSpPr>
        <p:spPr>
          <a:xfrm>
            <a:off x="531813" y="787400"/>
            <a:ext cx="7794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fld id="{00000000-1234-1234-1234-123412341234}" type="slidenum">
              <a:rPr lang="es-AR" sz="18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fld>
            <a:endParaRPr sz="180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7" name="Google Shape;247;p27"/>
          <p:cNvSpPr/>
          <p:nvPr/>
        </p:nvSpPr>
        <p:spPr>
          <a:xfrm>
            <a:off x="1286136" y="1285920"/>
            <a:ext cx="11168640" cy="5071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365040" marR="0" lvl="0" indent="-2408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800" b="1" strike="noStrike">
                <a:solidFill>
                  <a:srgbClr val="262626"/>
                </a:solidFill>
              </a:rPr>
              <a:t>Profesores: </a:t>
            </a:r>
            <a:endParaRPr sz="1800" strike="noStrike">
              <a:solidFill>
                <a:srgbClr val="000000"/>
              </a:solidFill>
            </a:endParaRPr>
          </a:p>
          <a:p>
            <a:pPr marL="0" marR="0" lvl="0" indent="531813" algn="l" rtl="0">
              <a:lnSpc>
                <a:spcPct val="93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-AR" sz="2800">
                <a:solidFill>
                  <a:srgbClr val="262626"/>
                </a:solidFill>
              </a:rPr>
              <a:t>Mg. Rodolfo Bertone   	Viernes   8.30 hs</a:t>
            </a:r>
            <a:endParaRPr/>
          </a:p>
          <a:p>
            <a:pPr marL="0" marR="0" lvl="0" indent="531813" algn="l" rtl="0">
              <a:lnSpc>
                <a:spcPct val="93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-AR" sz="2800">
                <a:solidFill>
                  <a:srgbClr val="262626"/>
                </a:solidFill>
              </a:rPr>
              <a:t>Mg. Thomas Pablo      	Jueves  14.30 hs</a:t>
            </a:r>
            <a:endParaRPr/>
          </a:p>
          <a:p>
            <a:pPr marL="1106640" marR="0" lvl="0" indent="-52524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strike="noStrike">
              <a:solidFill>
                <a:srgbClr val="000000"/>
              </a:solidFill>
            </a:endParaRPr>
          </a:p>
          <a:p>
            <a:pPr marL="365040" marR="0" lvl="0" indent="-24084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-AR" sz="2800" b="1" strike="noStrike">
                <a:solidFill>
                  <a:srgbClr val="262626"/>
                </a:solidFill>
              </a:rPr>
              <a:t>Trabajos Prácticos:</a:t>
            </a:r>
            <a:endParaRPr sz="1800" strike="noStrike">
              <a:solidFill>
                <a:srgbClr val="000000"/>
              </a:solidFill>
            </a:endParaRPr>
          </a:p>
          <a:p>
            <a:pPr marL="0" marR="0" lvl="0" indent="531813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strike="noStrike">
              <a:solidFill>
                <a:srgbClr val="000000"/>
              </a:solidFill>
            </a:endParaRPr>
          </a:p>
          <a:p>
            <a:pPr marL="0" marR="0" lvl="0" indent="531813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-AR" sz="2800" strike="noStrike">
                <a:solidFill>
                  <a:srgbClr val="262626"/>
                </a:solidFill>
              </a:rPr>
              <a:t>JTP: Lic. Castelli Viviana	Lunes   8 – 11 hs</a:t>
            </a:r>
            <a:endParaRPr sz="1800" strike="noStrike">
              <a:solidFill>
                <a:srgbClr val="000000"/>
              </a:solidFill>
            </a:endParaRPr>
          </a:p>
          <a:p>
            <a:pPr marL="0" marR="0" lvl="0" indent="531813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-AR" sz="2800" strike="noStrike">
                <a:solidFill>
                  <a:srgbClr val="262626"/>
                </a:solidFill>
              </a:rPr>
              <a:t>JTP: </a:t>
            </a:r>
            <a:r>
              <a:rPr lang="es-AR" sz="2800">
                <a:solidFill>
                  <a:srgbClr val="262626"/>
                </a:solidFill>
              </a:rPr>
              <a:t>Lic. Sobrado Ariel </a:t>
            </a:r>
            <a:r>
              <a:rPr lang="es-AR" sz="2800" strike="noStrike">
                <a:solidFill>
                  <a:srgbClr val="262626"/>
                </a:solidFill>
              </a:rPr>
              <a:t>	Martes 11 – 14 hs</a:t>
            </a:r>
            <a:endParaRPr sz="1800" strike="noStrike">
              <a:solidFill>
                <a:srgbClr val="000000"/>
              </a:solidFill>
            </a:endParaRPr>
          </a:p>
          <a:p>
            <a:pPr marL="0" marR="0" lvl="0" indent="531813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-AR" sz="2800" strike="noStrike">
                <a:solidFill>
                  <a:srgbClr val="262626"/>
                </a:solidFill>
              </a:rPr>
              <a:t>JTP: Lic. Nucilli Emanuel	Martes 17.30 – 20.30 hs</a:t>
            </a:r>
            <a:endParaRPr sz="1800" strike="noStrike">
              <a:solidFill>
                <a:srgbClr val="000000"/>
              </a:solidFill>
            </a:endParaRPr>
          </a:p>
          <a:p>
            <a:pPr marL="365040" marR="0" lvl="0" indent="-24084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-AR" sz="2800" strike="noStrike">
                <a:solidFill>
                  <a:srgbClr val="262626"/>
                </a:solidFill>
              </a:rPr>
              <a:t>     </a:t>
            </a:r>
            <a:endParaRPr sz="1800" strike="noStrike">
              <a:solidFill>
                <a:srgbClr val="000000"/>
              </a:solidFill>
            </a:endParaRPr>
          </a:p>
          <a:p>
            <a:pPr marL="365040" marR="0" lvl="0" indent="-2408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CEE9F8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45"/>
          <p:cNvSpPr txBox="1"/>
          <p:nvPr/>
        </p:nvSpPr>
        <p:spPr>
          <a:xfrm>
            <a:off x="1381886" y="214290"/>
            <a:ext cx="10429948" cy="6500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3429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</a:pPr>
            <a:r>
              <a:rPr lang="es-AR" sz="1600" i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s-AR" sz="40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Ejemplo-archivo  de texto- binario</a:t>
            </a:r>
            <a:endParaRPr sz="4000"/>
          </a:p>
          <a:p>
            <a:pPr marL="0" marR="0" lvl="0" indent="0" algn="just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lang="es-AR" sz="2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AR" sz="2400" b="1" i="1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{Opción 1 crea el archivo binario desde un texto}</a:t>
            </a:r>
            <a:endParaRPr sz="24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just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lang="es-AR" sz="2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Case opc of </a:t>
            </a:r>
            <a:endParaRPr/>
          </a:p>
          <a:p>
            <a:pPr marL="0" marR="0" lvl="0" indent="0" algn="just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lang="es-AR" sz="2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1: begin</a:t>
            </a:r>
            <a:endParaRPr sz="24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just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lang="es-AR" sz="2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Write</a:t>
            </a:r>
            <a:r>
              <a:rPr lang="es-AR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('Nombre del archivo de carga: ');</a:t>
            </a:r>
            <a:endParaRPr/>
          </a:p>
          <a:p>
            <a:pPr marL="0" marR="0" lvl="0" indent="0" algn="just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lang="es-AR" sz="2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ReadLn</a:t>
            </a:r>
            <a:r>
              <a:rPr lang="es-AR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(nomArch2);</a:t>
            </a:r>
            <a:endParaRPr/>
          </a:p>
          <a:p>
            <a:pPr marL="0" marR="0" lvl="0" indent="0" algn="just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lang="es-AR" sz="2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Assign</a:t>
            </a:r>
            <a:r>
              <a:rPr lang="es-AR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(carga, nomArch2); </a:t>
            </a:r>
            <a:endParaRPr/>
          </a:p>
          <a:p>
            <a:pPr marL="0" marR="0" lvl="0" indent="0" algn="just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lang="es-AR" sz="2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Reset</a:t>
            </a:r>
            <a:r>
              <a:rPr lang="es-AR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(carga);</a:t>
            </a:r>
            <a:r>
              <a:rPr lang="es-AR" sz="2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AR" sz="2400" b="1" i="1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{abre archivo de texto con datos}</a:t>
            </a:r>
            <a:endParaRPr sz="24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just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lang="es-AR" sz="2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Rewrite</a:t>
            </a:r>
            <a:r>
              <a:rPr lang="es-AR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(arch);</a:t>
            </a:r>
            <a:r>
              <a:rPr lang="es-AR" sz="2400" b="1" i="1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 {crea nuevo archivo binario}</a:t>
            </a:r>
            <a:endParaRPr sz="2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just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lang="es-AR" sz="2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while (not eof</a:t>
            </a:r>
            <a:r>
              <a:rPr lang="es-AR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(carga)</a:t>
            </a:r>
            <a:r>
              <a:rPr lang="es-AR" sz="2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 do begin</a:t>
            </a:r>
            <a:endParaRPr sz="24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just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lang="es-AR" sz="2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	With votos do ReadLn</a:t>
            </a:r>
            <a:r>
              <a:rPr lang="es-AR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(carga, codProv, codLoc, nroMesa, cantVotos, desc);</a:t>
            </a:r>
            <a:r>
              <a:rPr lang="es-AR" sz="2400" b="1" i="1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 {lectura de archivo de texto}</a:t>
            </a:r>
            <a:endParaRPr sz="2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just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lang="es-AR" sz="2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		Write</a:t>
            </a:r>
            <a:r>
              <a:rPr lang="es-AR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(arch, votos);</a:t>
            </a:r>
            <a:r>
              <a:rPr lang="es-AR" sz="2400" b="1" i="1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 {escribe binario}</a:t>
            </a:r>
            <a:endParaRPr sz="2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just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lang="es-AR" sz="2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end;</a:t>
            </a:r>
            <a:endParaRPr sz="2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just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lang="es-AR" sz="2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Write</a:t>
            </a:r>
            <a:r>
              <a:rPr lang="es-AR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('Archivo cargado.');</a:t>
            </a:r>
            <a:endParaRPr/>
          </a:p>
          <a:p>
            <a:pPr marL="0" marR="0" lvl="0" indent="0" algn="just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lang="es-AR" sz="2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ReadLn;</a:t>
            </a:r>
            <a:endParaRPr/>
          </a:p>
          <a:p>
            <a:pPr marL="0" marR="0" lvl="0" indent="0" algn="just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lang="es-AR" sz="2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Close</a:t>
            </a:r>
            <a:r>
              <a:rPr lang="es-AR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(arch); </a:t>
            </a:r>
            <a:r>
              <a:rPr lang="es-AR" sz="2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Close</a:t>
            </a:r>
            <a:r>
              <a:rPr lang="es-AR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(carga)</a:t>
            </a:r>
            <a:r>
              <a:rPr lang="es-AR" sz="2400" b="1" i="1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 {cierra los dos archivos}</a:t>
            </a:r>
            <a:r>
              <a:rPr lang="es-AR" sz="2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end;</a:t>
            </a:r>
            <a:endParaRPr sz="24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just" rtl="0">
              <a:lnSpc>
                <a:spcPct val="93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Noto Sans Symbols"/>
              <a:buNone/>
            </a:pPr>
            <a:endParaRPr sz="4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3429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imes New Roman"/>
              <a:buNone/>
            </a:pPr>
            <a:endParaRPr sz="4400">
              <a:solidFill>
                <a:srgbClr val="26262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29" name="Google Shape;429;p45"/>
          <p:cNvSpPr txBox="1"/>
          <p:nvPr/>
        </p:nvSpPr>
        <p:spPr>
          <a:xfrm>
            <a:off x="588963" y="787400"/>
            <a:ext cx="7794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fld id="{00000000-1234-1234-1234-123412341234}" type="slidenum">
              <a:rPr lang="es-AR" sz="18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20</a:t>
            </a:fld>
            <a:endParaRPr sz="180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30" name="Google Shape;430;p45"/>
          <p:cNvSpPr txBox="1"/>
          <p:nvPr/>
        </p:nvSpPr>
        <p:spPr>
          <a:xfrm>
            <a:off x="4453720" y="1220924"/>
            <a:ext cx="7429552" cy="779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4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Que sucede cuando tengo más de 1 campo String en un archivo de texto?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42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42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2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2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42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42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42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1000"/>
                                        <p:tgtEl>
                                          <p:spTgt spid="4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CEE9F8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46"/>
          <p:cNvSpPr txBox="1"/>
          <p:nvPr/>
        </p:nvSpPr>
        <p:spPr>
          <a:xfrm>
            <a:off x="1381886" y="214290"/>
            <a:ext cx="10429948" cy="6500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3429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</a:pPr>
            <a:r>
              <a:rPr lang="es-AR" sz="1600" i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s-AR" sz="40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Ejemplo-archivo  de texto- binario</a:t>
            </a:r>
            <a:endParaRPr sz="4000"/>
          </a:p>
          <a:p>
            <a:pPr marL="0" marR="0" lvl="0" indent="0" algn="just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lang="es-AR" sz="2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marL="0" marR="0" lvl="0" indent="0" algn="just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lang="es-AR" sz="2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Begin                    </a:t>
            </a:r>
            <a:endParaRPr/>
          </a:p>
          <a:p>
            <a:pPr marL="0" marR="0" lvl="0" indent="0" algn="just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lang="es-AR" sz="2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WriteLn</a:t>
            </a:r>
            <a:r>
              <a:rPr lang="es-AR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('VOTOS');</a:t>
            </a:r>
            <a:endParaRPr/>
          </a:p>
          <a:p>
            <a:pPr marL="0" marR="0" lvl="0" indent="0" algn="just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lang="es-AR" sz="2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WriteLn</a:t>
            </a:r>
            <a:r>
              <a:rPr lang="es-AR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just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lang="es-AR" sz="2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WriteLn</a:t>
            </a:r>
            <a:r>
              <a:rPr lang="es-AR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('0. Terminar el Programa');</a:t>
            </a:r>
            <a:endParaRPr/>
          </a:p>
          <a:p>
            <a:pPr marL="0" marR="0" lvl="0" indent="0" algn="just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lang="es-AR" sz="2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WriteLn</a:t>
            </a:r>
            <a:r>
              <a:rPr lang="es-AR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('1. Crear un archivo binario desde un arch texto');</a:t>
            </a:r>
            <a:endParaRPr/>
          </a:p>
          <a:p>
            <a:pPr marL="0" marR="0" lvl="0" indent="0" algn="just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lang="es-AR" sz="2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WriteLn</a:t>
            </a:r>
            <a:r>
              <a:rPr lang="es-AR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AR" sz="2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'2. Abrir un archivo binario y exportar a texto</a:t>
            </a:r>
            <a:r>
              <a:rPr lang="es-AR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');</a:t>
            </a:r>
            <a:endParaRPr/>
          </a:p>
          <a:p>
            <a:pPr marL="0" marR="0" lvl="0" indent="0" algn="just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lang="es-AR" sz="2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Repeat</a:t>
            </a:r>
            <a:endParaRPr sz="24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just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lang="es-AR" sz="2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Write</a:t>
            </a:r>
            <a:r>
              <a:rPr lang="es-AR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('Ingrese el nro. de opcion: '); </a:t>
            </a:r>
            <a:r>
              <a:rPr lang="es-AR" sz="2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ReadLn</a:t>
            </a:r>
            <a:r>
              <a:rPr lang="es-AR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(opc);</a:t>
            </a:r>
            <a:endParaRPr/>
          </a:p>
          <a:p>
            <a:pPr marL="0" marR="0" lvl="0" indent="0" algn="just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lang="es-AR" sz="2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s-AR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(opc=1) </a:t>
            </a:r>
            <a:r>
              <a:rPr lang="es-AR" sz="2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or</a:t>
            </a:r>
            <a:r>
              <a:rPr lang="es-AR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(opc=2) then </a:t>
            </a:r>
            <a:r>
              <a:rPr lang="es-AR" sz="2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  <a:endParaRPr sz="24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just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lang="es-AR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AR" sz="2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WriteLn</a:t>
            </a:r>
            <a:r>
              <a:rPr lang="es-AR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just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lang="es-AR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AR" sz="2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Write</a:t>
            </a:r>
            <a:r>
              <a:rPr lang="es-AR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('Nombre del archivo de votos: ');</a:t>
            </a:r>
            <a:endParaRPr/>
          </a:p>
          <a:p>
            <a:pPr marL="0" marR="0" lvl="0" indent="0" algn="just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lang="es-AR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AR" sz="2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ReadLn</a:t>
            </a:r>
            <a:r>
              <a:rPr lang="es-AR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(nomArch);</a:t>
            </a:r>
            <a:endParaRPr/>
          </a:p>
          <a:p>
            <a:pPr marL="0" marR="0" lvl="0" indent="3429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s-AR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AR" sz="2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Assign</a:t>
            </a:r>
            <a:r>
              <a:rPr lang="es-AR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(arch, nomArch); </a:t>
            </a:r>
            <a:endParaRPr/>
          </a:p>
          <a:p>
            <a:pPr marL="0" marR="0" lvl="0" indent="3429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s-AR" sz="2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lang="es-AR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2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just" rtl="0">
              <a:lnSpc>
                <a:spcPct val="93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Noto Sans Symbols"/>
              <a:buNone/>
            </a:pPr>
            <a:endParaRPr sz="4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3429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imes New Roman"/>
              <a:buNone/>
            </a:pPr>
            <a:endParaRPr sz="4400">
              <a:solidFill>
                <a:srgbClr val="26262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38" name="Google Shape;438;p46"/>
          <p:cNvSpPr txBox="1"/>
          <p:nvPr/>
        </p:nvSpPr>
        <p:spPr>
          <a:xfrm>
            <a:off x="588963" y="787400"/>
            <a:ext cx="7794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fld id="{00000000-1234-1234-1234-123412341234}" type="slidenum">
              <a:rPr lang="es-AR" sz="18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21</a:t>
            </a:fld>
            <a:endParaRPr sz="180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3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3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3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43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43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3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3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43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43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43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CEE9F8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47"/>
          <p:cNvSpPr txBox="1"/>
          <p:nvPr/>
        </p:nvSpPr>
        <p:spPr>
          <a:xfrm>
            <a:off x="1381886" y="214290"/>
            <a:ext cx="10429948" cy="6500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3429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</a:pPr>
            <a:r>
              <a:rPr lang="es-AR" sz="1600" i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s-AR" sz="4000" dirty="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Ejemplo-archivo  de texto- binario</a:t>
            </a:r>
            <a:endParaRPr sz="4000" dirty="0"/>
          </a:p>
          <a:p>
            <a:pPr marL="0" marR="0" lvl="0" indent="0" algn="just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lang="es-AR" sz="24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AR" sz="2400" b="1" i="1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s-AR" sz="2400" b="1" i="1" dirty="0" err="1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Opcion</a:t>
            </a:r>
            <a:r>
              <a:rPr lang="es-AR" sz="2400" b="1" i="1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 2 exporta el contenido del binario a un texto}</a:t>
            </a:r>
            <a:endParaRPr sz="2400" b="1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just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r>
              <a:rPr lang="es-AR" sz="20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AR" sz="24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2: </a:t>
            </a:r>
            <a:r>
              <a:rPr lang="es-AR" sz="2400" b="1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  <a:endParaRPr sz="2400" b="1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just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lang="es-AR" sz="24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s-AR" sz="2400" b="1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Reset</a:t>
            </a:r>
            <a:r>
              <a:rPr lang="es-AR" sz="24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AR" sz="240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arch</a:t>
            </a:r>
            <a:r>
              <a:rPr lang="es-AR" sz="24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r>
              <a:rPr lang="es-AR" sz="2400" b="1" i="1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 {abre archivo binario}</a:t>
            </a:r>
            <a:endParaRPr sz="240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809999" marR="0" lvl="0" indent="0" algn="just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lang="es-AR" sz="24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AR" sz="2400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AR" sz="2400" b="1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Rewrite</a:t>
            </a:r>
            <a:r>
              <a:rPr lang="es-AR" sz="24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(carga);</a:t>
            </a:r>
            <a:r>
              <a:rPr lang="es-AR" sz="2400" b="1" i="1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 {crea archivo de texto, se utiliza el mismo de </a:t>
            </a:r>
            <a:r>
              <a:rPr lang="es-AR" sz="2400" b="1" i="1" dirty="0" err="1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opcion</a:t>
            </a:r>
            <a:r>
              <a:rPr lang="es-AR" sz="2400" b="1" i="1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 1 a modo ejemplo}</a:t>
            </a:r>
            <a:endParaRPr sz="240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just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lang="es-AR" sz="24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AR" sz="2400" b="1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s-AR" sz="24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s-AR" sz="2400" b="1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not</a:t>
            </a:r>
            <a:r>
              <a:rPr lang="es-AR" sz="24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AR" sz="2400" b="1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eof</a:t>
            </a:r>
            <a:r>
              <a:rPr lang="es-AR" sz="24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AR" sz="240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arch</a:t>
            </a:r>
            <a:r>
              <a:rPr lang="es-AR" sz="24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s-AR" sz="24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 do </a:t>
            </a:r>
            <a:r>
              <a:rPr lang="es-AR" sz="2400" b="1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  <a:endParaRPr sz="2400" b="1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just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lang="es-AR" sz="24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s-AR" sz="2400" b="1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Read</a:t>
            </a:r>
            <a:r>
              <a:rPr lang="es-AR" sz="24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AR" sz="240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arch</a:t>
            </a:r>
            <a:r>
              <a:rPr lang="es-AR" sz="24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votos);</a:t>
            </a:r>
            <a:r>
              <a:rPr lang="es-AR" sz="2400" b="1" i="1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 {lee votos del </a:t>
            </a:r>
            <a:r>
              <a:rPr lang="es-AR" sz="2400" b="1" i="1" dirty="0" err="1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arch</a:t>
            </a:r>
            <a:r>
              <a:rPr lang="es-AR" sz="2400" b="1" i="1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 binario}</a:t>
            </a:r>
            <a:endParaRPr sz="240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03225" marR="0" lvl="1" indent="0" algn="just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lang="es-AR" sz="24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s-AR" sz="2400" b="1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With</a:t>
            </a:r>
            <a:r>
              <a:rPr lang="es-AR" sz="24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votos do </a:t>
            </a:r>
            <a:endParaRPr dirty="0"/>
          </a:p>
          <a:p>
            <a:pPr marL="403225" marR="0" lvl="1" indent="0" algn="just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lang="es-AR" sz="24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s-AR" sz="2400" b="1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WriteLn</a:t>
            </a:r>
            <a:r>
              <a:rPr lang="es-AR" sz="24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(codProv:5, codLoc:5, nroMesa:5, cantVotos:5, desc:5);</a:t>
            </a:r>
            <a:r>
              <a:rPr lang="es-AR" sz="2400" b="1" i="1" u="none" strike="noStrike" cap="none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 {escribe en pantalla el registro}</a:t>
            </a:r>
            <a:endParaRPr sz="2400" b="0" i="0" u="none" strike="noStrike" cap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03225" marR="0" lvl="1" indent="0" algn="just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lang="es-AR" sz="24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s-AR" sz="2400" b="1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With</a:t>
            </a:r>
            <a:r>
              <a:rPr lang="es-AR" sz="24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votos do </a:t>
            </a:r>
            <a:endParaRPr dirty="0"/>
          </a:p>
          <a:p>
            <a:pPr marL="403225" marR="0" lvl="1" indent="0" algn="just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lang="es-AR" sz="24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s-AR" sz="2400" b="1" i="0" u="none" strike="noStrike" cap="none" dirty="0" err="1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WriteLn</a:t>
            </a:r>
            <a:r>
              <a:rPr lang="es-AR" sz="2400" b="0" i="0" u="none" strike="noStrike" cap="none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AR" sz="2400" b="0" i="0" u="none" strike="noStrike" cap="none" dirty="0" err="1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carga,codProv</a:t>
            </a:r>
            <a:r>
              <a:rPr lang="es-AR" sz="2400" b="0" i="0" u="none" strike="noStrike" cap="none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,’ </a:t>
            </a:r>
            <a:r>
              <a:rPr lang="es-AR" sz="2400" dirty="0" smtClean="0">
                <a:latin typeface="Courier New"/>
                <a:ea typeface="Courier New"/>
                <a:cs typeface="Courier New"/>
                <a:sym typeface="Courier New"/>
              </a:rPr>
              <a:t>‘</a:t>
            </a:r>
            <a:r>
              <a:rPr lang="es-AR" sz="2400" b="0" i="0" u="none" strike="noStrike" cap="none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s-AR" sz="2400" b="0" i="0" u="none" strike="noStrike" cap="none" dirty="0" err="1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codLoc</a:t>
            </a:r>
            <a:r>
              <a:rPr lang="es-AR" sz="2400" b="0" i="0" u="none" strike="noStrike" cap="none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,’ ‘,</a:t>
            </a:r>
            <a:r>
              <a:rPr lang="es-AR" sz="2400" b="0" i="0" u="none" strike="noStrike" cap="none" dirty="0" err="1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nroMesa</a:t>
            </a:r>
            <a:r>
              <a:rPr lang="es-AR" sz="2400" b="0" i="0" u="none" strike="noStrike" cap="none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</a:p>
          <a:p>
            <a:pPr marL="403225" marR="0" lvl="1" indent="0" algn="just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lang="es-AR" sz="2400" b="0" i="0" u="none" strike="noStrike" cap="none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’ ‘, </a:t>
            </a:r>
            <a:r>
              <a:rPr lang="es-AR" sz="2400" b="0" i="0" u="none" strike="noStrike" cap="none" dirty="0" err="1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cantVotos</a:t>
            </a:r>
            <a:r>
              <a:rPr lang="es-AR" sz="2400" b="0" i="0" u="none" strike="noStrike" cap="none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,’ ‘,</a:t>
            </a:r>
            <a:r>
              <a:rPr lang="es-AR" sz="24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desc</a:t>
            </a:r>
            <a:r>
              <a:rPr lang="es-AR" sz="24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r>
              <a:rPr lang="es-AR" sz="2400" b="1" i="1" u="none" strike="noStrike" cap="none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 {escribe en el archivo </a:t>
            </a:r>
            <a:r>
              <a:rPr lang="es-AR" sz="2400" b="1" i="1" u="none" strike="noStrike" cap="none" dirty="0" smtClean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texto los campos separados por el </a:t>
            </a:r>
            <a:r>
              <a:rPr lang="es-AR" sz="2400" b="1" i="1" u="none" strike="noStrike" cap="none" smtClean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carácter blanco}</a:t>
            </a:r>
            <a:endParaRPr sz="2400" b="0" i="0" u="none" strike="noStrike" cap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just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lang="es-AR" sz="24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s-AR" sz="2400" b="1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lang="es-AR" sz="24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240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just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lang="es-AR" sz="24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s-AR" sz="2400" b="1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Close</a:t>
            </a:r>
            <a:r>
              <a:rPr lang="es-AR" sz="24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AR" sz="240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arch</a:t>
            </a:r>
            <a:r>
              <a:rPr lang="es-AR" sz="24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lang="es-AR" sz="2400" b="1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Close</a:t>
            </a:r>
            <a:r>
              <a:rPr lang="es-AR" sz="24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(carga)</a:t>
            </a:r>
            <a:endParaRPr dirty="0"/>
          </a:p>
          <a:p>
            <a:pPr marL="0" marR="0" lvl="0" indent="0" algn="just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lang="es-AR" sz="24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s-AR" sz="2400" b="1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lang="es-AR" sz="24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2400" b="1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just" rtl="0">
              <a:lnSpc>
                <a:spcPct val="93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Noto Sans Symbols"/>
              <a:buNone/>
            </a:pPr>
            <a:endParaRPr sz="48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3429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imes New Roman"/>
              <a:buNone/>
            </a:pPr>
            <a:endParaRPr sz="4400" dirty="0">
              <a:solidFill>
                <a:srgbClr val="26262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46" name="Google Shape;446;p47"/>
          <p:cNvSpPr txBox="1"/>
          <p:nvPr/>
        </p:nvSpPr>
        <p:spPr>
          <a:xfrm>
            <a:off x="588963" y="787400"/>
            <a:ext cx="7794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fld id="{00000000-1234-1234-1234-123412341234}" type="slidenum">
              <a:rPr lang="es-AR" sz="18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22</a:t>
            </a:fld>
            <a:endParaRPr sz="180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4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4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44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44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4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4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48"/>
          <p:cNvSpPr txBox="1">
            <a:spLocks noGrp="1"/>
          </p:cNvSpPr>
          <p:nvPr>
            <p:ph type="body" idx="1"/>
          </p:nvPr>
        </p:nvSpPr>
        <p:spPr>
          <a:xfrm>
            <a:off x="2088113" y="1832925"/>
            <a:ext cx="8901000" cy="3762300"/>
          </a:xfrm>
          <a:prstGeom prst="rect">
            <a:avLst/>
          </a:prstGeom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425"/>
              </a:spcAft>
              <a:buNone/>
            </a:pPr>
            <a:r>
              <a:rPr lang="es-AR" sz="4400">
                <a:solidFill>
                  <a:srgbClr val="262626"/>
                </a:solidFill>
              </a:rPr>
              <a:t>¿Dudas?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CEE9F8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8"/>
          <p:cNvSpPr txBox="1">
            <a:spLocks noGrp="1"/>
          </p:cNvSpPr>
          <p:nvPr>
            <p:ph type="title"/>
          </p:nvPr>
        </p:nvSpPr>
        <p:spPr>
          <a:xfrm>
            <a:off x="1739076" y="142852"/>
            <a:ext cx="8912225" cy="1281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150" rIns="0" bIns="0" anchor="ctr" anchorCtr="0">
            <a:noAutofit/>
          </a:bodyPr>
          <a:lstStyle/>
          <a:p>
            <a:pPr marL="0" lvl="0" indent="0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</a:pPr>
            <a:r>
              <a:rPr lang="es-AR" sz="4800">
                <a:solidFill>
                  <a:srgbClr val="262626"/>
                </a:solidFill>
              </a:rPr>
              <a:t>La Cátedra</a:t>
            </a:r>
            <a:r>
              <a:rPr lang="es-AR" sz="4400">
                <a:solidFill>
                  <a:srgbClr val="262626"/>
                </a:solidFill>
              </a:rPr>
              <a:t> </a:t>
            </a:r>
            <a:endParaRPr sz="4400">
              <a:solidFill>
                <a:srgbClr val="262626"/>
              </a:solidFill>
            </a:endParaRPr>
          </a:p>
        </p:txBody>
      </p:sp>
      <p:sp>
        <p:nvSpPr>
          <p:cNvPr id="254" name="Google Shape;254;p28"/>
          <p:cNvSpPr txBox="1"/>
          <p:nvPr/>
        </p:nvSpPr>
        <p:spPr>
          <a:xfrm>
            <a:off x="503238" y="792163"/>
            <a:ext cx="7794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fld id="{00000000-1234-1234-1234-123412341234}" type="slidenum">
              <a:rPr lang="es-AR" sz="18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</a:t>
            </a:fld>
            <a:endParaRPr sz="180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5" name="Google Shape;255;p28"/>
          <p:cNvSpPr/>
          <p:nvPr/>
        </p:nvSpPr>
        <p:spPr>
          <a:xfrm>
            <a:off x="1524600" y="1285920"/>
            <a:ext cx="10525680" cy="54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330120" marR="0" lvl="0" indent="-32975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6FC6"/>
              </a:buClr>
              <a:buSzPts val="1440"/>
              <a:buFont typeface="Noto Sans Symbols"/>
              <a:buChar char="•"/>
            </a:pPr>
            <a:r>
              <a:rPr lang="es-AR" sz="3200" b="1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Clases</a:t>
            </a:r>
            <a:endParaRPr sz="20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90588" marR="0" lvl="1" indent="-4333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6FC6"/>
              </a:buClr>
              <a:buSzPts val="2100"/>
              <a:buFont typeface="Noto Sans Symbols"/>
              <a:buChar char="•"/>
            </a:pPr>
            <a:r>
              <a:rPr lang="es-AR" sz="28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Teóricas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90588" marR="0" lvl="1" indent="-4333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6FC6"/>
              </a:buClr>
              <a:buSzPts val="2100"/>
              <a:buFont typeface="Noto Sans Symbols"/>
              <a:buChar char="•"/>
            </a:pPr>
            <a:r>
              <a:rPr lang="es-AR" sz="28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Explicaciones de Prácticas (donde se presentan ejemplos)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90588" marR="0" lvl="1" indent="-4333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6FC6"/>
              </a:buClr>
              <a:buSzPts val="2100"/>
              <a:buFont typeface="Noto Sans Symbols"/>
              <a:buChar char="•"/>
            </a:pPr>
            <a:r>
              <a:rPr lang="es-AR" sz="28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Prácticas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90588" marR="0" lvl="1" indent="-4333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6FC6"/>
              </a:buClr>
              <a:buSzPts val="2100"/>
              <a:buFont typeface="Noto Sans Symbols"/>
              <a:buChar char="•"/>
            </a:pPr>
            <a:r>
              <a:rPr lang="es-AR" sz="28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 utilizará la plataforma Ideas – Curso IBBDD / FOD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30120" marR="0" lvl="0" indent="-32975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30120" marR="0" lvl="0" indent="-32975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6FC6"/>
              </a:buClr>
              <a:buSzPts val="1440"/>
              <a:buFont typeface="Noto Sans Symbols"/>
              <a:buChar char="•"/>
            </a:pPr>
            <a:r>
              <a:rPr lang="es-AR" sz="3200" b="1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aprobar la cursada</a:t>
            </a:r>
            <a:endParaRPr sz="20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8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Examen práctico:</a:t>
            </a:r>
            <a:r>
              <a:rPr lang="es-AR" sz="28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</a:t>
            </a:r>
            <a:endParaRPr sz="2800" b="0" i="0" u="none" strike="noStrike" cap="none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8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</a:t>
            </a:r>
            <a:r>
              <a:rPr lang="es-AR" sz="28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- 1° Fecha Martes 0</a:t>
            </a:r>
            <a:r>
              <a:rPr lang="es-AR" sz="28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</a:t>
            </a:r>
            <a:r>
              <a:rPr lang="es-AR" sz="28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/06   18 hs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8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</a:t>
            </a:r>
            <a:r>
              <a:rPr lang="es-AR" sz="28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- 2° Fecha Martes 2</a:t>
            </a:r>
            <a:r>
              <a:rPr lang="es-AR" sz="28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5</a:t>
            </a:r>
            <a:r>
              <a:rPr lang="es-AR" sz="28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/06   18 hs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90640" marR="0" lvl="0" indent="-439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800" b="0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- 3° Fecha Martes</a:t>
            </a:r>
            <a:r>
              <a:rPr lang="es-AR" sz="28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16</a:t>
            </a:r>
            <a:r>
              <a:rPr lang="es-AR" sz="2800" b="0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/07   18 hs</a:t>
            </a:r>
            <a:endParaRPr sz="20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CEE9F8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9"/>
          <p:cNvSpPr txBox="1"/>
          <p:nvPr/>
        </p:nvSpPr>
        <p:spPr>
          <a:xfrm>
            <a:off x="1953390" y="642918"/>
            <a:ext cx="8912225" cy="1281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Times New Roman"/>
              <a:buNone/>
            </a:pPr>
            <a:r>
              <a:rPr lang="es-AR" sz="48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Bibliografía</a:t>
            </a:r>
            <a:endParaRPr/>
          </a:p>
        </p:txBody>
      </p:sp>
      <p:sp>
        <p:nvSpPr>
          <p:cNvPr id="262" name="Google Shape;262;p29"/>
          <p:cNvSpPr txBox="1"/>
          <p:nvPr/>
        </p:nvSpPr>
        <p:spPr>
          <a:xfrm>
            <a:off x="504825" y="792163"/>
            <a:ext cx="77946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fld id="{00000000-1234-1234-1234-123412341234}" type="slidenum">
              <a:rPr lang="es-AR" sz="18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</a:t>
            </a:fld>
            <a:endParaRPr sz="180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3" name="Google Shape;263;p29"/>
          <p:cNvSpPr txBox="1"/>
          <p:nvPr/>
        </p:nvSpPr>
        <p:spPr>
          <a:xfrm>
            <a:off x="2382018" y="1285860"/>
            <a:ext cx="9572692" cy="5072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imes New Roman"/>
              <a:buNone/>
            </a:pPr>
            <a:endParaRPr sz="32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58775" marR="0" lvl="0" indent="-358775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Char char="•"/>
            </a:pPr>
            <a:r>
              <a:rPr lang="es-AR" sz="32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Introducción a las Bases de Datos. Conceptos Básicos (Bertone, Thomas)</a:t>
            </a:r>
            <a:endParaRPr/>
          </a:p>
          <a:p>
            <a:pPr marL="358775" marR="0" lvl="0" indent="-358775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Char char="•"/>
            </a:pPr>
            <a:r>
              <a:rPr lang="es-AR" sz="32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Estructuras de Archivos (Folk-Zoellick)</a:t>
            </a:r>
            <a:endParaRPr/>
          </a:p>
          <a:p>
            <a:pPr marL="358775" marR="0" lvl="0" indent="-358775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Char char="•"/>
            </a:pPr>
            <a:r>
              <a:rPr lang="es-AR" sz="32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Files &amp; Databases: An Introduction (Smith-Barnes)</a:t>
            </a:r>
            <a:endParaRPr/>
          </a:p>
          <a:p>
            <a:pPr marL="358775" marR="0" lvl="0" indent="-358775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Char char="•"/>
            </a:pPr>
            <a:r>
              <a:rPr lang="es-AR" sz="32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Fundamentos </a:t>
            </a:r>
            <a:r>
              <a:rPr lang="es-AR" sz="28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 Bases de Datos (Korth Silvershatz)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imes New Roman"/>
              <a:buNone/>
            </a:pPr>
            <a:endParaRPr sz="28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0"/>
          <p:cNvSpPr txBox="1">
            <a:spLocks noGrp="1"/>
          </p:cNvSpPr>
          <p:nvPr>
            <p:ph type="title"/>
          </p:nvPr>
        </p:nvSpPr>
        <p:spPr>
          <a:xfrm>
            <a:off x="2592388" y="623888"/>
            <a:ext cx="8898000" cy="1266900"/>
          </a:xfrm>
          <a:prstGeom prst="rect">
            <a:avLst/>
          </a:prstGeom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4800">
                <a:solidFill>
                  <a:srgbClr val="262626"/>
                </a:solidFill>
              </a:rPr>
              <a:t>Cambios de turno</a:t>
            </a:r>
            <a:endParaRPr/>
          </a:p>
        </p:txBody>
      </p:sp>
      <p:sp>
        <p:nvSpPr>
          <p:cNvPr id="270" name="Google Shape;270;p30"/>
          <p:cNvSpPr txBox="1">
            <a:spLocks noGrp="1"/>
          </p:cNvSpPr>
          <p:nvPr>
            <p:ph type="body" idx="1"/>
          </p:nvPr>
        </p:nvSpPr>
        <p:spPr>
          <a:xfrm>
            <a:off x="2589213" y="2133600"/>
            <a:ext cx="8901000" cy="3762300"/>
          </a:xfrm>
          <a:prstGeom prst="rect">
            <a:avLst/>
          </a:prstGeom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400"/>
              <a:t>Sin excepción deberá presentar certificado laboral indicando rango horario de trabajo y referencias comprobables. </a:t>
            </a:r>
            <a:endParaRPr sz="2400"/>
          </a:p>
          <a:p>
            <a:pPr marL="0" lvl="0" indent="0" algn="just" rtl="0">
              <a:spcBef>
                <a:spcPts val="1425"/>
              </a:spcBef>
              <a:spcAft>
                <a:spcPts val="1425"/>
              </a:spcAft>
              <a:buNone/>
            </a:pPr>
            <a:r>
              <a:rPr lang="es-AR" sz="2400"/>
              <a:t>Tiempo </a:t>
            </a:r>
            <a:r>
              <a:rPr lang="es-AR" sz="2400" b="1"/>
              <a:t>máximo semana del 18 de marzo</a:t>
            </a:r>
            <a:r>
              <a:rPr lang="es-AR" sz="2400"/>
              <a:t> presentarlo a algún jtp  durante práctica</a:t>
            </a:r>
            <a:endParaRPr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CEE9F8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1"/>
          <p:cNvSpPr txBox="1"/>
          <p:nvPr/>
        </p:nvSpPr>
        <p:spPr>
          <a:xfrm>
            <a:off x="1810514" y="642918"/>
            <a:ext cx="9572692" cy="1428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Times New Roman"/>
              <a:buNone/>
            </a:pPr>
            <a:r>
              <a:rPr lang="es-AR" sz="40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Fundamentos de Organización de Datos</a:t>
            </a:r>
            <a:endParaRPr/>
          </a:p>
        </p:txBody>
      </p:sp>
      <p:sp>
        <p:nvSpPr>
          <p:cNvPr id="277" name="Google Shape;277;p31"/>
          <p:cNvSpPr txBox="1"/>
          <p:nvPr/>
        </p:nvSpPr>
        <p:spPr>
          <a:xfrm>
            <a:off x="723900" y="793750"/>
            <a:ext cx="77946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fld id="{00000000-1234-1234-1234-123412341234}" type="slidenum">
              <a:rPr lang="es-AR" sz="18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</a:t>
            </a:fld>
            <a:endParaRPr sz="180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8" name="Google Shape;278;p31"/>
          <p:cNvSpPr/>
          <p:nvPr/>
        </p:nvSpPr>
        <p:spPr>
          <a:xfrm>
            <a:off x="4560409" y="2921257"/>
            <a:ext cx="3036583" cy="722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44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Archivos</a:t>
            </a:r>
            <a:r>
              <a:rPr lang="es-AR" sz="44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sz="4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CEE9F8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2"/>
          <p:cNvSpPr txBox="1"/>
          <p:nvPr/>
        </p:nvSpPr>
        <p:spPr>
          <a:xfrm>
            <a:off x="1239010" y="2571744"/>
            <a:ext cx="9929882" cy="23574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10795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4"/>
              <a:buFont typeface="Times New Roman"/>
              <a:buNone/>
            </a:pPr>
            <a:r>
              <a:rPr lang="es-AR" sz="2800" b="1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Texto(Text): </a:t>
            </a:r>
            <a:r>
              <a:rPr lang="es-AR" sz="28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Caracteres estructurados en líneas.</a:t>
            </a:r>
            <a:endParaRPr/>
          </a:p>
          <a:p>
            <a:pPr marL="10795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904"/>
              <a:buFont typeface="Times New Roman"/>
              <a:buNone/>
            </a:pPr>
            <a:r>
              <a:rPr lang="es-AR" sz="28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Lectura/escritura con conversión automática de tipos.</a:t>
            </a:r>
            <a:endParaRPr/>
          </a:p>
          <a:p>
            <a:pPr marL="10795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904"/>
              <a:buFont typeface="Times New Roman"/>
              <a:buNone/>
            </a:pPr>
            <a:r>
              <a:rPr lang="es-AR" sz="28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El acceso es exclusivamente </a:t>
            </a:r>
            <a:r>
              <a:rPr lang="es-AR" sz="2800" u="sng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secuencial</a:t>
            </a:r>
            <a:r>
              <a:rPr lang="es-AR" sz="28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 </a:t>
            </a:r>
            <a:endParaRPr sz="280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10795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904"/>
              <a:buFont typeface="Times New Roman"/>
              <a:buNone/>
            </a:pPr>
            <a:r>
              <a:rPr lang="es-AR" sz="28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Útiles para importar y exportar datos.</a:t>
            </a:r>
            <a:endParaRPr sz="280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10795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904"/>
              <a:buFont typeface="Times New Roman"/>
              <a:buNone/>
            </a:pPr>
            <a:endParaRPr sz="280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85" name="Google Shape;285;p32"/>
          <p:cNvSpPr txBox="1"/>
          <p:nvPr/>
        </p:nvSpPr>
        <p:spPr>
          <a:xfrm>
            <a:off x="723900" y="793750"/>
            <a:ext cx="77946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fld id="{00000000-1234-1234-1234-123412341234}" type="slidenum">
              <a:rPr lang="es-AR" sz="18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7</a:t>
            </a:fld>
            <a:endParaRPr sz="180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86" name="Google Shape;286;p32"/>
          <p:cNvSpPr txBox="1"/>
          <p:nvPr/>
        </p:nvSpPr>
        <p:spPr>
          <a:xfrm>
            <a:off x="1787364" y="511617"/>
            <a:ext cx="6626209" cy="946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Times New Roman"/>
              <a:buNone/>
            </a:pPr>
            <a:r>
              <a:rPr lang="es-AR" sz="48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Tipos de Archivos</a:t>
            </a:r>
            <a:endParaRPr/>
          </a:p>
        </p:txBody>
      </p:sp>
      <p:sp>
        <p:nvSpPr>
          <p:cNvPr id="287" name="Google Shape;287;p32"/>
          <p:cNvSpPr/>
          <p:nvPr/>
        </p:nvSpPr>
        <p:spPr>
          <a:xfrm>
            <a:off x="1239010" y="1785926"/>
            <a:ext cx="850112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0795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4"/>
              <a:buFont typeface="Times New Roman"/>
              <a:buNone/>
            </a:pPr>
            <a:r>
              <a:rPr lang="es-AR" sz="2800" b="1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Registros de longitud fija (File of &lt;tipo_dato&gt;)</a:t>
            </a:r>
            <a:endParaRPr sz="2800" b="1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88" name="Google Shape;288;p32"/>
          <p:cNvSpPr/>
          <p:nvPr/>
        </p:nvSpPr>
        <p:spPr>
          <a:xfrm>
            <a:off x="1239010" y="4857760"/>
            <a:ext cx="10287072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0795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4"/>
              <a:buFont typeface="Times New Roman"/>
              <a:buNone/>
            </a:pPr>
            <a:r>
              <a:rPr lang="es-AR" sz="2800" b="1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Bloques de bytes (File):  </a:t>
            </a:r>
            <a:r>
              <a:rPr lang="es-AR" sz="28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 verá más adelante en el curso.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CEE9F8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3"/>
          <p:cNvSpPr txBox="1"/>
          <p:nvPr/>
        </p:nvSpPr>
        <p:spPr>
          <a:xfrm>
            <a:off x="663575" y="793750"/>
            <a:ext cx="77946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fld id="{00000000-1234-1234-1234-123412341234}" type="slidenum">
              <a:rPr lang="es-AR" sz="18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8</a:t>
            </a:fld>
            <a:endParaRPr sz="180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6" name="Google Shape;296;p33"/>
          <p:cNvSpPr txBox="1"/>
          <p:nvPr/>
        </p:nvSpPr>
        <p:spPr>
          <a:xfrm>
            <a:off x="1810514" y="1357298"/>
            <a:ext cx="9858444" cy="5286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10795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176"/>
              <a:buFont typeface="Times New Roman"/>
              <a:buNone/>
            </a:pPr>
            <a:r>
              <a:rPr lang="es-AR" sz="3200" b="1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 de acceso</a:t>
            </a:r>
            <a:endParaRPr/>
          </a:p>
          <a:p>
            <a:pPr marL="10795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904"/>
              <a:buFont typeface="Times New Roman"/>
              <a:buNone/>
            </a:pPr>
            <a:r>
              <a:rPr lang="es-AR" sz="2800" b="1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Secuencial: </a:t>
            </a:r>
            <a:r>
              <a:rPr lang="es-AR" sz="28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El acceso a cada elemento de datos se realiza luego de haber accedido a su inmediato anterior.</a:t>
            </a:r>
            <a:endParaRPr/>
          </a:p>
          <a:p>
            <a:pPr marL="10795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904"/>
              <a:buFont typeface="Times New Roman"/>
              <a:buNone/>
            </a:pPr>
            <a:endParaRPr sz="2800" b="1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10795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s-AR" sz="2800" b="1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Directo:  </a:t>
            </a:r>
            <a:r>
              <a:rPr lang="es-AR" sz="28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 recupera un elemento de datos de un archivo en un solo acceso. </a:t>
            </a:r>
            <a:endParaRPr/>
          </a:p>
          <a:p>
            <a:pPr marL="10795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904"/>
              <a:buFont typeface="Times New Roman"/>
              <a:buNone/>
            </a:pPr>
            <a:endParaRPr sz="2800" b="1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10795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904"/>
              <a:buFont typeface="Times New Roman"/>
              <a:buNone/>
            </a:pPr>
            <a:r>
              <a:rPr lang="es-AR" sz="2800" b="1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Secuencial indizado: </a:t>
            </a:r>
            <a:r>
              <a:rPr lang="es-AR" sz="28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El acceso a los elementos de un archivo se realiza mediante una estructura externa</a:t>
            </a:r>
            <a:r>
              <a:rPr lang="es-AR" sz="2800" b="1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</a:t>
            </a:r>
            <a:r>
              <a:rPr lang="es-AR" sz="28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/>
          </a:p>
          <a:p>
            <a:pPr marL="10795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904"/>
              <a:buFont typeface="Times New Roman"/>
              <a:buNone/>
            </a:pPr>
            <a:r>
              <a:rPr lang="es-AR" sz="28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 tiene en cuenta el orden físico.</a:t>
            </a:r>
            <a:endParaRPr sz="280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10795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904"/>
              <a:buFont typeface="Times New Roman"/>
              <a:buNone/>
            </a:pPr>
            <a:endParaRPr sz="2800" b="1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10795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904"/>
              <a:buFont typeface="Times New Roman"/>
              <a:buNone/>
            </a:pPr>
            <a:endParaRPr sz="280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7" name="Google Shape;297;p33"/>
          <p:cNvSpPr txBox="1"/>
          <p:nvPr/>
        </p:nvSpPr>
        <p:spPr>
          <a:xfrm>
            <a:off x="1828039" y="482599"/>
            <a:ext cx="8912225" cy="946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Times New Roman"/>
              <a:buNone/>
            </a:pPr>
            <a:r>
              <a:rPr lang="es-AR" sz="48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Acceso a la información</a:t>
            </a:r>
            <a:endParaRPr sz="4800">
              <a:solidFill>
                <a:srgbClr val="26262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CEE9F8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4"/>
          <p:cNvSpPr txBox="1"/>
          <p:nvPr/>
        </p:nvSpPr>
        <p:spPr>
          <a:xfrm>
            <a:off x="444500" y="793750"/>
            <a:ext cx="77946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fld id="{00000000-1234-1234-1234-123412341234}" type="slidenum">
              <a:rPr lang="es-AR" sz="18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9</a:t>
            </a:fld>
            <a:endParaRPr sz="180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05" name="Google Shape;305;p34"/>
          <p:cNvSpPr txBox="1"/>
          <p:nvPr/>
        </p:nvSpPr>
        <p:spPr>
          <a:xfrm>
            <a:off x="1739076" y="2214554"/>
            <a:ext cx="10223500" cy="36671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10795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imes New Roman"/>
              <a:buNone/>
            </a:pPr>
            <a:endParaRPr sz="2800" b="1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10795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lang="es-AR" sz="28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Dos formas:  </a:t>
            </a:r>
            <a:endParaRPr/>
          </a:p>
          <a:p>
            <a:pPr marL="841375" marR="0" lvl="0" indent="-279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Char char="•"/>
            </a:pPr>
            <a:r>
              <a:rPr lang="es-AR" sz="2800" b="1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var  </a:t>
            </a:r>
            <a:r>
              <a:rPr lang="es-AR" sz="28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archivo_logico:  </a:t>
            </a:r>
            <a:r>
              <a:rPr lang="es-AR" sz="2800" b="1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file of </a:t>
            </a:r>
            <a:r>
              <a:rPr lang="es-AR" sz="28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tipo_de_dato</a:t>
            </a:r>
            <a:r>
              <a:rPr lang="es-AR" sz="2800" b="1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;</a:t>
            </a:r>
            <a:endParaRPr/>
          </a:p>
          <a:p>
            <a:pPr marL="841375" marR="0" lvl="0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endParaRPr sz="2800" b="1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841375" marR="0" lvl="0" indent="-279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Char char="•"/>
            </a:pPr>
            <a:r>
              <a:rPr lang="es-AR" sz="2800" b="1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type </a:t>
            </a:r>
            <a:endParaRPr sz="2800" b="1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10795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lang="es-AR" sz="28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        archivo = </a:t>
            </a:r>
            <a:r>
              <a:rPr lang="es-AR" sz="2800" b="1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file of</a:t>
            </a:r>
            <a:r>
              <a:rPr lang="es-AR" sz="28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tipo_de_datos;</a:t>
            </a:r>
            <a:endParaRPr/>
          </a:p>
          <a:p>
            <a:pPr marL="10795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lang="es-AR" sz="28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</a:t>
            </a:r>
            <a:r>
              <a:rPr lang="es-AR" sz="2800" b="1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	  var</a:t>
            </a:r>
            <a:r>
              <a:rPr lang="es-AR" sz="28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archivo_logico:  archivo</a:t>
            </a:r>
            <a:r>
              <a:rPr lang="es-AR" sz="2800" i="1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sz="2800" i="1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06" name="Google Shape;306;p34"/>
          <p:cNvSpPr txBox="1"/>
          <p:nvPr/>
        </p:nvSpPr>
        <p:spPr>
          <a:xfrm>
            <a:off x="1739076" y="1571612"/>
            <a:ext cx="7991475" cy="639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Times New Roman"/>
              <a:buNone/>
            </a:pPr>
            <a:r>
              <a:rPr lang="es-AR" sz="36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s-AR" sz="3200" b="1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Definición de Archivos</a:t>
            </a:r>
            <a:endParaRPr/>
          </a:p>
        </p:txBody>
      </p:sp>
      <p:sp>
        <p:nvSpPr>
          <p:cNvPr id="307" name="Google Shape;307;p34"/>
          <p:cNvSpPr txBox="1"/>
          <p:nvPr/>
        </p:nvSpPr>
        <p:spPr>
          <a:xfrm>
            <a:off x="1828039" y="482599"/>
            <a:ext cx="8912225" cy="946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Times New Roman"/>
              <a:buNone/>
            </a:pPr>
            <a:r>
              <a:rPr lang="es-AR" sz="48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Operaciones básicas</a:t>
            </a:r>
            <a:endParaRPr sz="4800">
              <a:solidFill>
                <a:srgbClr val="26262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3">
      <a:dk1>
        <a:srgbClr val="000000"/>
      </a:dk1>
      <a:lt1>
        <a:srgbClr val="FFFFCC"/>
      </a:lt1>
      <a:dk2>
        <a:srgbClr val="808000"/>
      </a:dk2>
      <a:lt2>
        <a:srgbClr val="666633"/>
      </a:lt2>
      <a:accent1>
        <a:srgbClr val="339933"/>
      </a:accent1>
      <a:accent2>
        <a:srgbClr val="800000"/>
      </a:accent2>
      <a:accent3>
        <a:srgbClr val="FFFFE2"/>
      </a:accent3>
      <a:accent4>
        <a:srgbClr val="000000"/>
      </a:accent4>
      <a:accent5>
        <a:srgbClr val="ADCAAD"/>
      </a:accent5>
      <a:accent6>
        <a:srgbClr val="730000"/>
      </a:accent6>
      <a:hlink>
        <a:srgbClr val="0033CC"/>
      </a:hlink>
      <a:folHlink>
        <a:srgbClr val="FFCC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606</Words>
  <Application>Microsoft Office PowerPoint</Application>
  <PresentationFormat>Personalizado</PresentationFormat>
  <Paragraphs>286</Paragraphs>
  <Slides>23</Slides>
  <Notes>23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23</vt:i4>
      </vt:variant>
    </vt:vector>
  </HeadingPairs>
  <TitlesOfParts>
    <vt:vector size="31" baseType="lpstr">
      <vt:lpstr>Arial</vt:lpstr>
      <vt:lpstr>Courier New</vt:lpstr>
      <vt:lpstr>Century Gothic</vt:lpstr>
      <vt:lpstr>Times New Roman</vt:lpstr>
      <vt:lpstr>Noto Sans Symbols</vt:lpstr>
      <vt:lpstr>Calibri</vt:lpstr>
      <vt:lpstr>Office Theme</vt:lpstr>
      <vt:lpstr>Office Theme</vt:lpstr>
      <vt:lpstr>Presentación de PowerPoint</vt:lpstr>
      <vt:lpstr>La Cátedra </vt:lpstr>
      <vt:lpstr>La Cátedra </vt:lpstr>
      <vt:lpstr>Presentación de PowerPoint</vt:lpstr>
      <vt:lpstr>Cambios de turno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Lechu</cp:lastModifiedBy>
  <cp:revision>1</cp:revision>
  <dcterms:modified xsi:type="dcterms:W3CDTF">2019-03-15T21:26:20Z</dcterms:modified>
</cp:coreProperties>
</file>