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12193575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2BBA67-F0D7-4AC0-AC4B-A1F3705C61ED}">
  <a:tblStyle styleId="{A82BBA67-F0D7-4AC0-AC4B-A1F3705C61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>
            <p:ph idx="2" type="sldImg"/>
          </p:nvPr>
        </p:nvSpPr>
        <p:spPr>
          <a:xfrm>
            <a:off x="1106488" y="812800"/>
            <a:ext cx="5316537" cy="3979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s-E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 txBox="1"/>
          <p:nvPr>
            <p:ph idx="12" type="sldNum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5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 rot="5400000">
            <a:off x="3833019" y="-1618456"/>
            <a:ext cx="4497387" cy="1094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 rot="5400000">
            <a:off x="7937500" y="2486026"/>
            <a:ext cx="4497387" cy="2735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 rot="5400000">
            <a:off x="2389188" y="-174625"/>
            <a:ext cx="4497387" cy="8056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14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1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589213" y="2133600"/>
            <a:ext cx="436721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2" type="body"/>
          </p:nvPr>
        </p:nvSpPr>
        <p:spPr>
          <a:xfrm>
            <a:off x="7108825" y="2133600"/>
            <a:ext cx="4367213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18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1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22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22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 rot="5400000">
            <a:off x="5158582" y="-435768"/>
            <a:ext cx="3748088" cy="88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2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 rot="5400000">
            <a:off x="7736682" y="2142331"/>
            <a:ext cx="5257800" cy="222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 rot="5400000">
            <a:off x="3217069" y="-3968"/>
            <a:ext cx="5257800" cy="651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609600" y="1604963"/>
            <a:ext cx="5395913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6157913" y="1604963"/>
            <a:ext cx="5395912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6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7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0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28" name="Google Shape;28;p1"/>
            <p:cNvSpPr/>
            <p:nvPr/>
          </p:nvSpPr>
          <p:spPr>
            <a:xfrm>
              <a:off x="0" y="1622"/>
              <a:ext cx="45" cy="37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" y="1988"/>
              <a:ext cx="389" cy="144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08" y="3431"/>
              <a:ext cx="366" cy="87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05" y="4097"/>
              <a:ext cx="90" cy="21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3" y="2016"/>
              <a:ext cx="499" cy="207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4" y="144"/>
              <a:ext cx="49" cy="182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9" y="1855"/>
              <a:ext cx="31" cy="29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485" y="3451"/>
              <a:ext cx="102" cy="62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88" y="881"/>
              <a:ext cx="1290" cy="253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81" y="4113"/>
              <a:ext cx="84" cy="19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485" y="3376"/>
              <a:ext cx="5" cy="12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35" y="3934"/>
              <a:ext cx="132" cy="3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41" name="Google Shape;41;p1"/>
            <p:cNvSpPr/>
            <p:nvPr/>
          </p:nvSpPr>
          <p:spPr>
            <a:xfrm>
              <a:off x="17" y="0"/>
              <a:ext cx="293" cy="275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47" y="2719"/>
              <a:ext cx="248" cy="97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34" y="3693"/>
              <a:ext cx="253" cy="60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329" y="2749"/>
              <a:ext cx="329" cy="139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95" y="812"/>
              <a:ext cx="92" cy="188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700" y="4139"/>
              <a:ext cx="66" cy="15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17" y="2587"/>
              <a:ext cx="34" cy="30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13" y="1982"/>
              <a:ext cx="870" cy="169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76" y="4158"/>
              <a:ext cx="58" cy="14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13" y="3715"/>
              <a:ext cx="69" cy="40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13" y="3636"/>
              <a:ext cx="6" cy="12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34" y="3983"/>
              <a:ext cx="114" cy="31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" name="Google Shape;59;p1"/>
          <p:cNvSpPr txBox="1"/>
          <p:nvPr>
            <p:ph idx="1" type="body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131" name="Google Shape;131;p13"/>
            <p:cNvSpPr/>
            <p:nvPr/>
          </p:nvSpPr>
          <p:spPr>
            <a:xfrm>
              <a:off x="0" y="1622"/>
              <a:ext cx="45" cy="37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1" y="1988"/>
              <a:ext cx="389" cy="144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08" y="3431"/>
              <a:ext cx="366" cy="87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05" y="4097"/>
              <a:ext cx="90" cy="21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3" y="2016"/>
              <a:ext cx="499" cy="207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4" y="144"/>
              <a:ext cx="49" cy="182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9" y="1855"/>
              <a:ext cx="31" cy="29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85" y="3451"/>
              <a:ext cx="102" cy="62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88" y="881"/>
              <a:ext cx="1290" cy="253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81" y="4113"/>
              <a:ext cx="84" cy="19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85" y="3376"/>
              <a:ext cx="5" cy="12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35" y="3934"/>
              <a:ext cx="132" cy="3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144" name="Google Shape;144;p13"/>
            <p:cNvSpPr/>
            <p:nvPr/>
          </p:nvSpPr>
          <p:spPr>
            <a:xfrm>
              <a:off x="17" y="0"/>
              <a:ext cx="293" cy="275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47" y="2719"/>
              <a:ext cx="248" cy="97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34" y="3693"/>
              <a:ext cx="253" cy="60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29" y="2749"/>
              <a:ext cx="329" cy="139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95" y="812"/>
              <a:ext cx="92" cy="188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00" y="4139"/>
              <a:ext cx="66" cy="15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17" y="2587"/>
              <a:ext cx="34" cy="30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13" y="1982"/>
              <a:ext cx="870" cy="169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76" y="4158"/>
              <a:ext cx="58" cy="14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13" y="3715"/>
              <a:ext cx="69" cy="40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13" y="3636"/>
              <a:ext cx="6" cy="12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34" y="3983"/>
              <a:ext cx="114" cy="31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10" type="dt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11" type="ftr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3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E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i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i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i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i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i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i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1667638" y="598474"/>
            <a:ext cx="290591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Times New Roman"/>
              <a:buNone/>
            </a:pPr>
            <a:r>
              <a:rPr lang="es-ES" sz="4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39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728788" y="3192463"/>
            <a:ext cx="9775825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739076" y="1500174"/>
            <a:ext cx="10144196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1 registro por dirección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t/>
            </a:r>
            <a:endParaRPr sz="4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1152525" y="4824413"/>
            <a:ext cx="97758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Times New Roman"/>
              <a:buNone/>
            </a:pPr>
            <a:r>
              <a:rPr b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sz="2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8" lvl="1" marL="7413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1667639" y="1500174"/>
            <a:ext cx="4714907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f(58) = 3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f(78) = 1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f(60) = 5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f(85) = 8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	f(92) = 4</a:t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2882084" y="2285992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2882084" y="2928934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2882084" y="3571876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2882084" y="4214818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2882084" y="4857760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27"/>
          <p:cNvGraphicFramePr/>
          <p:nvPr/>
        </p:nvGraphicFramePr>
        <p:xfrm>
          <a:off x="6811174" y="57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{A82BBA67-F0D7-4AC0-AC4B-A1F3705C61ED}</a:tableStyleId>
              </a:tblPr>
              <a:tblGrid>
                <a:gridCol w="1737075"/>
                <a:gridCol w="1596075"/>
                <a:gridCol w="1596075"/>
              </a:tblGrid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27"/>
          <p:cNvSpPr/>
          <p:nvPr/>
        </p:nvSpPr>
        <p:spPr>
          <a:xfrm>
            <a:off x="3882216" y="571480"/>
            <a:ext cx="2816797" cy="607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0525949" y="3160838"/>
            <a:ext cx="728751" cy="4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10511578" y="5124389"/>
            <a:ext cx="728751" cy="4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10525949" y="3624191"/>
            <a:ext cx="728751" cy="4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10525949" y="1695365"/>
            <a:ext cx="728751" cy="44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10525949" y="2696331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	f(56) = 1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	f(25) = 3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	f(72) = 6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f(23) = 1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	f(90) = 2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2882084" y="2000240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2882084" y="2643182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2882084" y="3286124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882084" y="3929066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2882084" y="4572008"/>
            <a:ext cx="785818" cy="28575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28"/>
          <p:cNvGraphicFramePr/>
          <p:nvPr/>
        </p:nvGraphicFramePr>
        <p:xfrm>
          <a:off x="6811174" y="57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{A82BBA67-F0D7-4AC0-AC4B-A1F3705C61ED}</a:tableStyleId>
              </a:tblPr>
              <a:tblGrid>
                <a:gridCol w="1737075"/>
                <a:gridCol w="1596075"/>
                <a:gridCol w="1596075"/>
              </a:tblGrid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28"/>
          <p:cNvSpPr/>
          <p:nvPr/>
        </p:nvSpPr>
        <p:spPr>
          <a:xfrm>
            <a:off x="10597387" y="2196265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 rot="5884211">
            <a:off x="11460053" y="1916051"/>
            <a:ext cx="656686" cy="436767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9180202" y="1677775"/>
            <a:ext cx="428628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9168628" y="2644523"/>
            <a:ext cx="500066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884211">
            <a:off x="10884266" y="3404881"/>
            <a:ext cx="1623416" cy="436767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10574238" y="5553851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9203353" y="1666200"/>
            <a:ext cx="428628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9168628" y="5535427"/>
            <a:ext cx="463353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 rot="5822072">
            <a:off x="9806102" y="3473936"/>
            <a:ext cx="3899677" cy="726104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8"/>
          <p:cNvSpPr/>
          <p:nvPr/>
        </p:nvSpPr>
        <p:spPr>
          <a:xfrm rot="-5400000">
            <a:off x="5161317" y="3550058"/>
            <a:ext cx="3451729" cy="1009270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10583017" y="6053917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9168628" y="5550331"/>
            <a:ext cx="463353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 flipH="1" rot="-6163969">
            <a:off x="6797447" y="5817683"/>
            <a:ext cx="571504" cy="428628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10597389" y="2177841"/>
            <a:ext cx="714380" cy="396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0583017" y="4625157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 rot="5590825">
            <a:off x="10705928" y="3507601"/>
            <a:ext cx="1956001" cy="601445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9168628" y="2644523"/>
            <a:ext cx="500066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10571442" y="4143380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10525950" y="4140570"/>
            <a:ext cx="728751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Bajas: 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f(23) = 1</a:t>
            </a:r>
            <a:endParaRPr/>
          </a:p>
          <a:p>
            <a:pPr indent="-266700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           f(78) = 1</a:t>
            </a:r>
            <a:endParaRPr/>
          </a:p>
          <a:p>
            <a:pPr indent="-68579" lvl="0" marL="2667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120"/>
              <a:buFont typeface="Arial"/>
              <a:buNone/>
            </a:pPr>
            <a:r>
              <a:t/>
            </a:r>
            <a:endParaRPr sz="39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24" name="Google Shape;324;p29"/>
          <p:cNvGraphicFramePr/>
          <p:nvPr/>
        </p:nvGraphicFramePr>
        <p:xfrm>
          <a:off x="6811174" y="57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{A82BBA67-F0D7-4AC0-AC4B-A1F3705C61ED}</a:tableStyleId>
              </a:tblPr>
              <a:tblGrid>
                <a:gridCol w="1737075"/>
                <a:gridCol w="1596075"/>
                <a:gridCol w="1596075"/>
              </a:tblGrid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/>
                    </a:p>
                  </a:txBody>
                  <a:tcPr marT="184525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8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b="1" i="0" lang="es-ES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/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t/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0800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29"/>
          <p:cNvSpPr/>
          <p:nvPr/>
        </p:nvSpPr>
        <p:spPr>
          <a:xfrm>
            <a:off x="10597387" y="2196265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9168628" y="2644523"/>
            <a:ext cx="500066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10574238" y="5553851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9197328" y="1679116"/>
            <a:ext cx="428628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9168628" y="5535427"/>
            <a:ext cx="463353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 rot="5822072">
            <a:off x="9806102" y="3473936"/>
            <a:ext cx="3899677" cy="726104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10583017" y="6053917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9135141" y="5500530"/>
            <a:ext cx="463353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 flipH="1" rot="-6163969">
            <a:off x="6797447" y="5817683"/>
            <a:ext cx="571504" cy="428628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10597389" y="2177841"/>
            <a:ext cx="714380" cy="396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</a:t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0583017" y="4625157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 rot="5590825">
            <a:off x="10705928" y="3507601"/>
            <a:ext cx="1956001" cy="601445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9168628" y="2644523"/>
            <a:ext cx="500066" cy="42728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0571442" y="4143380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10525950" y="4140570"/>
            <a:ext cx="728751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 rot="5822072">
            <a:off x="9707021" y="3798126"/>
            <a:ext cx="4306820" cy="773338"/>
          </a:xfrm>
          <a:custGeom>
            <a:rect b="b" l="l" r="r" t="t"/>
            <a:pathLst>
              <a:path extrusionOk="0" h="563301" w="4409955">
                <a:moveTo>
                  <a:pt x="0" y="563301"/>
                </a:moveTo>
                <a:cubicBezTo>
                  <a:pt x="818909" y="289366"/>
                  <a:pt x="1637819" y="15432"/>
                  <a:pt x="2372811" y="7716"/>
                </a:cubicBezTo>
                <a:cubicBezTo>
                  <a:pt x="3107803" y="0"/>
                  <a:pt x="3758879" y="258501"/>
                  <a:pt x="4409955" y="517002"/>
                </a:cubicBezTo>
              </a:path>
            </a:pathLst>
          </a:custGeom>
          <a:noFill/>
          <a:ln cap="flat" cmpd="sng" w="57150">
            <a:solidFill>
              <a:srgbClr val="2626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9079653" y="1628800"/>
            <a:ext cx="581028" cy="42812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9121130" y="1628800"/>
            <a:ext cx="581028" cy="42812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0565528" y="1694926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10546549" y="1714451"/>
            <a:ext cx="72875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