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3575"/>
  <p:notesSz cx="7315200" cy="96012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/>
        </p:nvSpPr>
        <p:spPr>
          <a:xfrm>
            <a:off x="0" y="0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/>
        </p:nvSpPr>
        <p:spPr>
          <a:xfrm>
            <a:off x="4563534" y="0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/>
        </p:nvSpPr>
        <p:spPr>
          <a:xfrm>
            <a:off x="0" y="10664666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5" name="Google Shape;225;p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4" name="Google Shape;314;p1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24" name="Google Shape;324;p1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4" name="Google Shape;334;p1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44" name="Google Shape;344;p1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3" name="Google Shape;353;p1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62" name="Google Shape;362;p1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1" name="Google Shape;371;p1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81" name="Google Shape;381;p1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91" name="Google Shape;391;p1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0" name="Google Shape;400;p1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6" name="Google Shape;236;p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9" name="Google Shape;409;p2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7" name="Google Shape;247;p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6" name="Google Shape;256;p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6" name="Google Shape;266;p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6" name="Google Shape;276;p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6" name="Google Shape;286;p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6" name="Google Shape;296;p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4" name="Google Shape;304;p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1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18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1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1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2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2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6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1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1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1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2" name="Google Shape;122;p13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3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35" name="Google Shape;135;p13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3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Maestro - Detalle</a:t>
            </a:r>
            <a:endParaRPr b="0" i="1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stock: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venta_prod = record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cod: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cant_vendida: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 </a:t>
            </a:r>
            <a:endParaRPr/>
          </a:p>
        </p:txBody>
      </p:sp>
      <p:sp>
        <p:nvSpPr>
          <p:cNvPr id="321" name="Google Shape;321;p34"/>
          <p:cNvSpPr txBox="1"/>
          <p:nvPr/>
        </p:nvSpPr>
        <p:spPr>
          <a:xfrm>
            <a:off x="1944688" y="-71462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/>
        </p:nvSpPr>
        <p:spPr>
          <a:xfrm>
            <a:off x="1944688" y="7143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2279650" y="620713"/>
            <a:ext cx="8915400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mae:  maestro;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det:  detalle;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regm: producto;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regd: venta_prod;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cod_actual: </a:t>
            </a:r>
            <a:r>
              <a:rPr b="1" lang="es-AR" sz="2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 </a:t>
            </a:r>
            <a:r>
              <a:rPr b="1" lang="es-AR" sz="2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{Inicio del programa}</a:t>
            </a:r>
            <a:endParaRPr b="1" i="1"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1776413" y="1511300"/>
            <a:ext cx="9913937" cy="477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 </a:t>
            </a:r>
            <a:r>
              <a:rPr b="1" i="1" lang="es-AR" sz="2400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b="1" i="1" lang="es-AR" sz="2400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detalle}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lang="es-AR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1655763" y="1635125"/>
            <a:ext cx="881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1524762" y="696913"/>
            <a:ext cx="10656887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del detalle}</a:t>
            </a:r>
            <a:endParaRPr b="1" i="1" sz="3000">
              <a:solidFill>
                <a:srgbClr val="00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cod_actual := regd.cod;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tot_vendido := 0; 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= cod_actual) 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tot_vendido:=tot_vendido+regd.cant_vendida;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actualiza el stock del producto con la cantidad vendida del mismo}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 – tot_vendido;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sz="30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sz="30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2063750" y="785813"/>
            <a:ext cx="9677400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1" sz="30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			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maestro}</a:t>
            </a: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 	{se actualiza el maestro}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1596200" y="142852"/>
            <a:ext cx="10145712" cy="6643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¿Diferencia entre este ejemplo y el anterior?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agrega una iteración que permite agrupar todos los registros del detalle que modificarán a un elemento del maestro.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¿Inconvenientes de esta solución?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segunda operación </a:t>
            </a:r>
            <a:r>
              <a:rPr b="1" i="1" lang="es-AR" sz="2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r>
              <a:rPr lang="es-AR" sz="2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sobre el archivo detalle se hace sin controlar el fin de datos del mismo. Podría solucionarse agregando un </a:t>
            </a:r>
            <a:r>
              <a:rPr b="1" i="1" lang="es-AR" sz="2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s-AR" sz="2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permita controlar dicha operación, pero cuando finaliza la iteración interna, al retornar a la iteración principal se lee otro registro del archivo detalle, perdiendo así un registro.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1511300" y="985838"/>
            <a:ext cx="9936163" cy="56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const valoralto = '9999';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str4 = 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[4];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producto = record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cod: str4;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descripcion: 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string[30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];    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  	pu: 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  		stock: 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venta_prod = record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		cod: str4;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	cant_vendida: </a:t>
            </a:r>
            <a:r>
              <a:rPr b="1"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 </a:t>
            </a:r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1738313" y="142875"/>
            <a:ext cx="994251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1588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/>
        </p:nvSpPr>
        <p:spPr>
          <a:xfrm>
            <a:off x="1738313" y="0"/>
            <a:ext cx="39417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-341313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1738313" y="985838"/>
            <a:ext cx="11017250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30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mae: maestro;			regm: producto;   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det: detalle;			regd: venta_prod;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total: </a:t>
            </a: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		aux: str4;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1" sz="30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leer(	</a:t>
            </a: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archivo: detalle;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						</a:t>
            </a: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dato: venta_prod);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(archivo)))</a:t>
            </a: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 read 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dato)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dato.cod := valoralto;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1511300" y="985838"/>
            <a:ext cx="9936163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Times New Roman"/>
              <a:buNone/>
            </a:pPr>
            <a:r>
              <a:rPr i="1" lang="es-AR" sz="4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leer(det, regd);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1423988" y="714375"/>
            <a:ext cx="10769600" cy="581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procesan todos los registros del archivo detalle}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&lt;&gt; valoralto) </a:t>
            </a:r>
            <a:r>
              <a:rPr b="1"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aux := regd.cod;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total := 0;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30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 				productos iguales en el archivo de detalle}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(aux = regd.cod) 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total := total + regd.cant_vendida;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leer(det, regd);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452563" y="1500188"/>
            <a:ext cx="105029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maestro: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Resume información sobre el dominio de un problema específico.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archivo de productos de una empresa.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detalle: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Contiene movimientos realizados sobre la información almacenada en el maestro.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ventas de los productos de la empresa realizadas en un día particular.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1511300" y="428625"/>
            <a:ext cx="9936163" cy="624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el producto del detalle en el maestro}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aux) 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(mae, regm);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i="1" lang="es-AR" sz="26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6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 		cantidad total vendida de ese producto}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regm.cant := regm.cant – total;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reubica el puntero en el maestro}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actualiza el maestro}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		{se avanza en el maestro}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(mae))) then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1524000" y="1368425"/>
            <a:ext cx="10360025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635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s-A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Importante: </a:t>
            </a:r>
            <a:r>
              <a:rPr lang="es-A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las precondiciones de cada caso particular.</a:t>
            </a:r>
            <a:endParaRPr/>
          </a:p>
          <a:p>
            <a:pPr indent="-63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algoritmos a desarrollar deben tener en cuenta estas precondiciones, caso contrario determina la falla de su ejecución.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1666875" y="142875"/>
            <a:ext cx="99314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 - Precondiciones</a:t>
            </a:r>
            <a:endParaRPr b="1"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809750" y="1428750"/>
            <a:ext cx="10217150" cy="538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/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solo registro del maestro. </a:t>
            </a:r>
            <a:endParaRPr/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</a:t>
            </a:r>
            <a:endParaRPr/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maestro que se modifica, es alterado por un solo un elemento del archivo detalle. 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1944688" y="76200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{precio unitario}                  </a:t>
            </a:r>
            <a:endParaRPr b="1" i="1" sz="2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stock: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venta_prod = record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cod: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cant_vendida: 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1944688" y="71414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2524894" y="1071546"/>
            <a:ext cx="8878887" cy="523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mae: maestro;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det: detalle;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regm: producto;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regd: venta_prod;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 Inicio del programa }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1776413" y="1511300"/>
            <a:ext cx="9913937" cy="477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/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read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b="1" i="1" lang="es-AR" sz="2400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detalle}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lang="es-AR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416050" y="642938"/>
            <a:ext cx="10539413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51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cantidad vendida de ese producto}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regm.stock-regd.cant_vendida;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{Se actualiza el maestro}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end; </a:t>
            </a:r>
            <a:r>
              <a:rPr b="1" i="1" lang="es-AR" sz="2800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Fin while archivo detalle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  </a:t>
            </a:r>
            <a:endParaRPr/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1870075" y="142875"/>
            <a:ext cx="9942513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1588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1881188" y="1357313"/>
            <a:ext cx="10288587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288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/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registro del maestro.</a:t>
            </a:r>
            <a:endParaRPr/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 </a:t>
            </a:r>
            <a:endParaRPr/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archivo maestro puede no ser modificado, o ser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 por uno o más elementos del detalle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