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3575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8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>
            <p:ph idx="2" type="sldImg"/>
          </p:nvPr>
        </p:nvSpPr>
        <p:spPr>
          <a:xfrm>
            <a:off x="1106488" y="812800"/>
            <a:ext cx="5326062" cy="3989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Google Shape;15;n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n"/>
          <p:cNvSpPr txBox="1"/>
          <p:nvPr/>
        </p:nvSpPr>
        <p:spPr>
          <a:xfrm>
            <a:off x="0" y="0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 txBox="1"/>
          <p:nvPr/>
        </p:nvSpPr>
        <p:spPr>
          <a:xfrm>
            <a:off x="4278313" y="0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 txBox="1"/>
          <p:nvPr/>
        </p:nvSpPr>
        <p:spPr>
          <a:xfrm>
            <a:off x="0" y="10156825"/>
            <a:ext cx="3268663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:notes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28" name="Google Shape;228;p1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:notes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39" name="Google Shape;239;p2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1" name="Google Shape;241;p2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0" name="Google Shape;250;p3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/>
          <p:nvPr>
            <p:ph idx="2" type="sldImg"/>
          </p:nvPr>
        </p:nvSpPr>
        <p:spPr>
          <a:xfrm>
            <a:off x="1106488" y="812800"/>
            <a:ext cx="5326062" cy="3989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59" name="Google Shape;259;p4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/>
          <p:nvPr>
            <p:ph idx="2" type="sldImg"/>
          </p:nvPr>
        </p:nvSpPr>
        <p:spPr>
          <a:xfrm>
            <a:off x="1106488" y="812800"/>
            <a:ext cx="5326062" cy="3989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0" name="Google Shape;270;p5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1106488" y="812800"/>
            <a:ext cx="5326062" cy="3989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9" name="Google Shape;279;p6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:notes"/>
          <p:cNvSpPr/>
          <p:nvPr>
            <p:ph idx="2" type="sldImg"/>
          </p:nvPr>
        </p:nvSpPr>
        <p:spPr>
          <a:xfrm>
            <a:off x="1106488" y="812800"/>
            <a:ext cx="5326062" cy="3989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88" name="Google Shape;288;p7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1106488" y="812800"/>
            <a:ext cx="5326062" cy="3989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/>
          <p:nvPr>
            <p:ph idx="12" type="sldNum"/>
          </p:nvPr>
        </p:nvSpPr>
        <p:spPr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97" name="Google Shape;297;p8:notes"/>
          <p:cNvSpPr txBox="1"/>
          <p:nvPr/>
        </p:nvSpPr>
        <p:spPr>
          <a:xfrm>
            <a:off x="4278313" y="10156825"/>
            <a:ext cx="3268662" cy="5222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s-A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755650" y="5078413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1106488" y="812800"/>
            <a:ext cx="5326062" cy="3989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2589213" y="2514600"/>
            <a:ext cx="8896350" cy="224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 rot="5400000">
            <a:off x="3833019" y="-1618456"/>
            <a:ext cx="4506912" cy="109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 rot="5400000">
            <a:off x="7940676" y="2489200"/>
            <a:ext cx="4506912" cy="2738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 rot="5400000">
            <a:off x="2387601" y="-173037"/>
            <a:ext cx="4506912" cy="8062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2592388" y="623888"/>
            <a:ext cx="88931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2589213" y="2133600"/>
            <a:ext cx="8896350" cy="375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76" name="Google Shape;176;p17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2592388" y="623888"/>
            <a:ext cx="88931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2589213" y="2133600"/>
            <a:ext cx="4371975" cy="375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18"/>
          <p:cNvSpPr txBox="1"/>
          <p:nvPr>
            <p:ph idx="2" type="body"/>
          </p:nvPr>
        </p:nvSpPr>
        <p:spPr>
          <a:xfrm>
            <a:off x="7113588" y="2133600"/>
            <a:ext cx="4371975" cy="375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18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19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0" name="Google Shape;190;p19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19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92" name="Google Shape;192;p19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2592388" y="623888"/>
            <a:ext cx="88931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4318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203" name="Google Shape;203;p21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4" name="Google Shape;204;p21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2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1" name="Google Shape;211;p22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2592388" y="623888"/>
            <a:ext cx="88931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 rot="5400000">
            <a:off x="5158582" y="-435769"/>
            <a:ext cx="3757613" cy="889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 rot="5400000">
            <a:off x="7739857" y="2145506"/>
            <a:ext cx="5267325" cy="222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 rot="5400000">
            <a:off x="3215481" y="-2381"/>
            <a:ext cx="5267325" cy="651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2589213" y="2514600"/>
            <a:ext cx="8896350" cy="224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609600" y="1604963"/>
            <a:ext cx="10953750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429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5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2589213" y="2514600"/>
            <a:ext cx="8896350" cy="224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609600" y="1604963"/>
            <a:ext cx="5400675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6"/>
          <p:cNvSpPr txBox="1"/>
          <p:nvPr>
            <p:ph idx="2" type="body"/>
          </p:nvPr>
        </p:nvSpPr>
        <p:spPr>
          <a:xfrm>
            <a:off x="6162675" y="1604963"/>
            <a:ext cx="5400675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4064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6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7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7" name="Google Shape;87;p7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7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3810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89" name="Google Shape;89;p7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2589213" y="2514600"/>
            <a:ext cx="8896350" cy="224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4318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9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0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"/>
          <p:cNvGrpSpPr/>
          <p:nvPr/>
        </p:nvGrpSpPr>
        <p:grpSpPr>
          <a:xfrm>
            <a:off x="0" y="228600"/>
            <a:ext cx="2832100" cy="6619875"/>
            <a:chOff x="0" y="144"/>
            <a:chExt cx="1784" cy="4170"/>
          </a:xfrm>
        </p:grpSpPr>
        <p:sp>
          <p:nvSpPr>
            <p:cNvPr id="22" name="Google Shape;22;p1"/>
            <p:cNvSpPr/>
            <p:nvPr/>
          </p:nvSpPr>
          <p:spPr>
            <a:xfrm>
              <a:off x="0" y="1622"/>
              <a:ext cx="51" cy="382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81" y="1988"/>
              <a:ext cx="395" cy="145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08" y="3431"/>
              <a:ext cx="372" cy="882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05" y="4097"/>
              <a:ext cx="96" cy="217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3" y="2016"/>
              <a:ext cx="505" cy="208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4" y="144"/>
              <a:ext cx="55" cy="1832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9" y="1855"/>
              <a:ext cx="37" cy="299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5" y="3451"/>
              <a:ext cx="108" cy="633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88" y="881"/>
              <a:ext cx="1296" cy="2538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581" y="4113"/>
              <a:ext cx="90" cy="200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485" y="3376"/>
              <a:ext cx="11" cy="12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35" y="3934"/>
              <a:ext cx="138" cy="380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1"/>
          <p:cNvGrpSpPr/>
          <p:nvPr/>
        </p:nvGrpSpPr>
        <p:grpSpPr>
          <a:xfrm>
            <a:off x="26988" y="0"/>
            <a:ext cx="2336800" cy="6834188"/>
            <a:chOff x="17" y="0"/>
            <a:chExt cx="1472" cy="4305"/>
          </a:xfrm>
        </p:grpSpPr>
        <p:sp>
          <p:nvSpPr>
            <p:cNvPr id="35" name="Google Shape;35;p1"/>
            <p:cNvSpPr/>
            <p:nvPr/>
          </p:nvSpPr>
          <p:spPr>
            <a:xfrm>
              <a:off x="17" y="0"/>
              <a:ext cx="299" cy="2760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347" y="2719"/>
              <a:ext cx="254" cy="984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634" y="3693"/>
              <a:ext cx="259" cy="612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29" y="2749"/>
              <a:ext cx="335" cy="1396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95" y="812"/>
              <a:ext cx="98" cy="1895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700" y="4139"/>
              <a:ext cx="72" cy="165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17" y="2587"/>
              <a:ext cx="40" cy="31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613" y="1982"/>
              <a:ext cx="876" cy="1699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676" y="4158"/>
              <a:ext cx="64" cy="14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613" y="3715"/>
              <a:ext cx="75" cy="413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613" y="3636"/>
              <a:ext cx="12" cy="131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634" y="3983"/>
              <a:ext cx="120" cy="322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title"/>
          </p:nvPr>
        </p:nvSpPr>
        <p:spPr>
          <a:xfrm>
            <a:off x="2589213" y="2514600"/>
            <a:ext cx="8896350" cy="224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"/>
          <p:cNvSpPr/>
          <p:nvPr/>
        </p:nvSpPr>
        <p:spPr>
          <a:xfrm>
            <a:off x="0" y="4324350"/>
            <a:ext cx="1744663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>
            <p:ph idx="12" type="sldNum"/>
          </p:nvPr>
        </p:nvSpPr>
        <p:spPr>
          <a:xfrm>
            <a:off x="531813" y="4529138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609600" y="1604963"/>
            <a:ext cx="10953750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/>
          <a:lstStyle>
            <a:lvl1pPr indent="-4318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3"/>
          <p:cNvGrpSpPr/>
          <p:nvPr/>
        </p:nvGrpSpPr>
        <p:grpSpPr>
          <a:xfrm>
            <a:off x="0" y="228600"/>
            <a:ext cx="2832100" cy="6619875"/>
            <a:chOff x="0" y="144"/>
            <a:chExt cx="1784" cy="4170"/>
          </a:xfrm>
        </p:grpSpPr>
        <p:sp>
          <p:nvSpPr>
            <p:cNvPr id="125" name="Google Shape;125;p13"/>
            <p:cNvSpPr/>
            <p:nvPr/>
          </p:nvSpPr>
          <p:spPr>
            <a:xfrm>
              <a:off x="0" y="1622"/>
              <a:ext cx="51" cy="382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1" y="1988"/>
              <a:ext cx="395" cy="145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08" y="3431"/>
              <a:ext cx="372" cy="882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605" y="4097"/>
              <a:ext cx="96" cy="217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3" y="2016"/>
              <a:ext cx="505" cy="208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4" y="144"/>
              <a:ext cx="55" cy="1832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9" y="1855"/>
              <a:ext cx="37" cy="299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85" y="3451"/>
              <a:ext cx="108" cy="633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88" y="881"/>
              <a:ext cx="1296" cy="2538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81" y="4113"/>
              <a:ext cx="90" cy="200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85" y="3376"/>
              <a:ext cx="11" cy="12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35" y="3934"/>
              <a:ext cx="138" cy="380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3"/>
          <p:cNvGrpSpPr/>
          <p:nvPr/>
        </p:nvGrpSpPr>
        <p:grpSpPr>
          <a:xfrm>
            <a:off x="26988" y="0"/>
            <a:ext cx="2336800" cy="6834188"/>
            <a:chOff x="17" y="0"/>
            <a:chExt cx="1472" cy="4305"/>
          </a:xfrm>
        </p:grpSpPr>
        <p:sp>
          <p:nvSpPr>
            <p:cNvPr id="138" name="Google Shape;138;p13"/>
            <p:cNvSpPr/>
            <p:nvPr/>
          </p:nvSpPr>
          <p:spPr>
            <a:xfrm>
              <a:off x="17" y="0"/>
              <a:ext cx="299" cy="2760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47" y="2719"/>
              <a:ext cx="254" cy="984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34" y="3693"/>
              <a:ext cx="259" cy="612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29" y="2749"/>
              <a:ext cx="335" cy="1396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95" y="812"/>
              <a:ext cx="98" cy="1895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00" y="4139"/>
              <a:ext cx="72" cy="165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17" y="2587"/>
              <a:ext cx="40" cy="31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3" y="1982"/>
              <a:ext cx="876" cy="1699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76" y="4158"/>
              <a:ext cx="64" cy="14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13" y="3715"/>
              <a:ext cx="75" cy="413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3" y="3636"/>
              <a:ext cx="12" cy="131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34" y="3983"/>
              <a:ext cx="120" cy="322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2592388" y="623888"/>
            <a:ext cx="88931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2589213" y="2133600"/>
            <a:ext cx="8896350" cy="3757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indent="-4318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–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3"/>
          <p:cNvSpPr txBox="1"/>
          <p:nvPr>
            <p:ph idx="10" type="dt"/>
          </p:nvPr>
        </p:nvSpPr>
        <p:spPr>
          <a:xfrm>
            <a:off x="10361613" y="6130925"/>
            <a:ext cx="11271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1" type="ftr"/>
          </p:nvPr>
        </p:nvSpPr>
        <p:spPr>
          <a:xfrm>
            <a:off x="2589213" y="6135688"/>
            <a:ext cx="7600950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3"/>
          <p:cNvSpPr/>
          <p:nvPr/>
        </p:nvSpPr>
        <p:spPr>
          <a:xfrm flipH="1" rot="10800000">
            <a:off x="-4763" y="712788"/>
            <a:ext cx="1589088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531813" y="787400"/>
            <a:ext cx="760412" cy="34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/>
        </p:nvSpPr>
        <p:spPr>
          <a:xfrm>
            <a:off x="2453456" y="952498"/>
            <a:ext cx="8915400" cy="226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431800" y="4535488"/>
            <a:ext cx="779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453456" y="2714620"/>
            <a:ext cx="8915400" cy="371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Archivos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28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</a:t>
            </a:r>
            <a:endParaRPr b="0" i="1" sz="2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/>
        </p:nvSpPr>
        <p:spPr>
          <a:xfrm>
            <a:off x="531813" y="787400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024063" y="611188"/>
            <a:ext cx="9507537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Algorítmica clásica sobre archivos 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2309813" y="1285860"/>
            <a:ext cx="8645525" cy="431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b="1"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b="1"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Proceso mediante el cual se genera un nuevo archivo a partir de otros archivos existentes.</a:t>
            </a:r>
            <a:endParaRPr/>
          </a:p>
          <a:p>
            <a:pPr indent="-523875" lvl="1" marL="110648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t/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>
            <a:off x="1738313" y="0"/>
            <a:ext cx="9359900" cy="128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Times New Roman"/>
              <a:buNone/>
            </a:pPr>
            <a:r>
              <a:rPr lang="es-AR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 – Merge </a:t>
            </a:r>
            <a:endParaRPr sz="44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024063" y="1143000"/>
            <a:ext cx="8517000" cy="53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program </a:t>
            </a: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ejemplo</a:t>
            </a:r>
            <a:r>
              <a:rPr b="1"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valor_alto = '9999';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str4 = 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record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codigo: str4;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pu: </a:t>
            </a:r>
            <a:r>
              <a:rPr b="1"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real</a:t>
            </a: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cant: </a:t>
            </a:r>
            <a:r>
              <a:rPr b="1"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arc_productos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file of 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producto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1655763" y="823913"/>
            <a:ext cx="9707562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det1, det2, det3, mae: arc_productos; 	min, regd1, regd2, regd3, prod: producto;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procedure 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leer (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archivo: arc_productos;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var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dato: producto);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EOF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(archivo))) 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(archivo, dato)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1"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dato.codigo := valor_alto;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7351262" y="428604"/>
            <a:ext cx="4532010" cy="77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Declarar variables locales al </a:t>
            </a:r>
            <a:endParaRPr/>
          </a:p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AR" sz="2400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</a:t>
            </a:r>
            <a:endParaRPr b="1" i="1" sz="2400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7" name="Google Shape;267;p28"/>
          <p:cNvCxnSpPr/>
          <p:nvPr/>
        </p:nvCxnSpPr>
        <p:spPr>
          <a:xfrm rot="-5400000">
            <a:off x="9704413" y="1107265"/>
            <a:ext cx="357190" cy="142876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239010" y="357166"/>
            <a:ext cx="10857740" cy="628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minimo(	</a:t>
            </a: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det1, det2, det3: </a:t>
            </a:r>
            <a:r>
              <a:rPr lang="es-AR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arc_productos</a:t>
            </a:r>
            <a:r>
              <a:rPr b="1" lang="es-AR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	var</a:t>
            </a: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r1, r2, r3, min: producto);</a:t>
            </a:r>
            <a:endParaRPr sz="21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(r1.codigo&lt;=r2.codigo) </a:t>
            </a: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(r1.codigo&lt;=r3.codigo)</a:t>
            </a:r>
            <a:r>
              <a:rPr b="1" lang="es-AR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then </a:t>
            </a: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min := r1;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	leer(det1, r1);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s-AR" sz="2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b="1" sz="21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if</a:t>
            </a: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(r2.cod &lt;= r3.cod) </a:t>
            </a: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min := r2;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leer(det2, r2);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else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min := r3;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	leer(det3, r3)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21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1776413" y="357166"/>
            <a:ext cx="9913937" cy="628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1" lang="es-AR" sz="2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{programa principal}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28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assign </a:t>
            </a: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(mae, 'maestro');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(det1, 'detalle1');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(det2, 'detalle2');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(det3, 'detalle3');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rewrite</a:t>
            </a: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(mae);</a:t>
            </a:r>
            <a:endParaRPr sz="2800">
              <a:solidFill>
                <a:srgbClr val="1C1C1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(det1);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(det2);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(det3);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leer (det1, regd1);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leer (det2, regd2);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1C1C1C"/>
                </a:solidFill>
                <a:latin typeface="Courier New"/>
                <a:ea typeface="Courier New"/>
                <a:cs typeface="Courier New"/>
                <a:sym typeface="Courier New"/>
              </a:rPr>
              <a:t>  leer (det3, regd3);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-AR" sz="280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minimo (det1, det2, det3,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800"/>
              <a:buFont typeface="Times New Roman"/>
              <a:buNone/>
            </a:pPr>
            <a:r>
              <a:rPr b="1" lang="es-AR" sz="280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				regd1, regd2, regd3, min);</a:t>
            </a:r>
            <a:endParaRPr/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6537" lvl="0" marL="3651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lang="es-AR" sz="1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1416050" y="571480"/>
            <a:ext cx="10777538" cy="5834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es-AR" sz="28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1" lang="es-AR" sz="3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{se procesan todos los registros de los 	archivos detalle, cada producto aparece 1   	sola vez en los detalles y no aparece en 	otro detalle}</a:t>
            </a:r>
            <a:endParaRPr b="1" i="1" sz="30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(min.codigo &lt;&gt; valoralto) 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begin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min);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-AR" sz="300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minimo (det1, det2, det3,</a:t>
            </a:r>
            <a:endParaRPr b="1" sz="3000">
              <a:solidFill>
                <a:srgbClr val="262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			  	regd1, regd2, regd3, min);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(det1);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(det2);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(det3);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(mae);	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/>
        </p:nvSpPr>
        <p:spPr>
          <a:xfrm>
            <a:off x="1737554" y="142852"/>
            <a:ext cx="93599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635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s-AR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Otra variante – Productos repetidos en los archivos detalles</a:t>
            </a:r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503238" y="792163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s-AR"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2697163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1596200" y="1357298"/>
            <a:ext cx="10287072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(min.codigo &lt;&gt; valoralto) </a:t>
            </a:r>
            <a:r>
              <a:rPr b="1"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b="1"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32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prod.codigo:= min.codigo;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prod.pu=min.pu;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prod.cant := 0;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while</a:t>
            </a: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(min.codigo = prod.codigo) </a:t>
            </a:r>
            <a:r>
              <a:rPr b="1"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do        begin</a:t>
            </a:r>
            <a:endParaRPr b="1" sz="32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prod.cant 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:= </a:t>
            </a: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prod.cant </a:t>
            </a:r>
            <a:r>
              <a:rPr lang="es-AR"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min.cant;</a:t>
            </a:r>
            <a:endParaRPr b="1" sz="32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20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minimo (det1, det2, det3,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			  regd1, regd2, regd3, min);</a:t>
            </a:r>
            <a:endParaRPr sz="3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s-AR" sz="32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(mae, prod);</a:t>
            </a:r>
            <a:endParaRPr sz="32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s-AR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