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3575"/>
  <p:notesSz cx="6858000" cy="9144000"/>
  <p:embeddedFontLs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5.xml"/><Relationship Id="rId22" Type="http://schemas.openxmlformats.org/officeDocument/2006/relationships/font" Target="fonts/CenturyGothic-boldItalic.fntdata"/><Relationship Id="rId10" Type="http://schemas.openxmlformats.org/officeDocument/2006/relationships/slide" Target="slides/slide4.xml"/><Relationship Id="rId21" Type="http://schemas.openxmlformats.org/officeDocument/2006/relationships/font" Target="fonts/CenturyGothic-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CenturyGothic-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4" name="Google Shape;4;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5" name="Google Shape;5;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6" name="Google Shape;6;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7" name="Google Shape;7;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8" name="Google Shape;8;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9" name="Google Shape;9;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0" name="Google Shape;10;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1" name="Google Shape;11;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2" name="Google Shape;12;n"/>
          <p:cNvSpPr/>
          <p:nvPr>
            <p:ph idx="2" type="sldImg"/>
          </p:nvPr>
        </p:nvSpPr>
        <p:spPr>
          <a:xfrm>
            <a:off x="1106488" y="812800"/>
            <a:ext cx="5329237" cy="39925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 name="Google Shape;13;n"/>
          <p:cNvSpPr txBox="1"/>
          <p:nvPr>
            <p:ph idx="1" type="body"/>
          </p:nvPr>
        </p:nvSpPr>
        <p:spPr>
          <a:xfrm>
            <a:off x="755650" y="5078413"/>
            <a:ext cx="6032500" cy="4795837"/>
          </a:xfrm>
          <a:prstGeom prst="rect">
            <a:avLst/>
          </a:prstGeom>
          <a:noFill/>
          <a:ln>
            <a:noFill/>
          </a:ln>
        </p:spPr>
        <p:txBody>
          <a:bodyPr anchorCtr="0" anchor="t" bIns="0" lIns="0" spcFirstLastPara="1" rIns="0" wrap="square" tIns="0"/>
          <a:lstStyle>
            <a:lvl1pPr indent="-228600" lvl="0" marL="4572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14" name="Google Shape;14;n"/>
          <p:cNvSpPr txBox="1"/>
          <p:nvPr/>
        </p:nvSpPr>
        <p:spPr>
          <a:xfrm>
            <a:off x="0" y="0"/>
            <a:ext cx="3268663" cy="522288"/>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5" name="Google Shape;15;n"/>
          <p:cNvSpPr txBox="1"/>
          <p:nvPr/>
        </p:nvSpPr>
        <p:spPr>
          <a:xfrm>
            <a:off x="4278313" y="0"/>
            <a:ext cx="3268662" cy="522288"/>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6" name="Google Shape;16;n"/>
          <p:cNvSpPr txBox="1"/>
          <p:nvPr/>
        </p:nvSpPr>
        <p:spPr>
          <a:xfrm>
            <a:off x="0" y="10156825"/>
            <a:ext cx="3268663" cy="522288"/>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7" name="Google Shape;17;n"/>
          <p:cNvSpPr txBox="1"/>
          <p:nvPr>
            <p:ph idx="12" type="sldNum"/>
          </p:nvPr>
        </p:nvSpPr>
        <p:spPr>
          <a:xfrm>
            <a:off x="4278313" y="10156825"/>
            <a:ext cx="3265487" cy="519113"/>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lang="es-AR" sz="1400" u="none">
                <a:solidFill>
                  <a:srgbClr val="000000"/>
                </a:solidFill>
                <a:latin typeface="Times New Roman"/>
                <a:ea typeface="Times New Roman"/>
                <a:cs typeface="Times New Roman"/>
                <a:sym typeface="Times New Roman"/>
              </a:rPr>
              <a:t>‹#›</a:t>
            </a:fld>
            <a:endParaRPr b="0" sz="1400" u="non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notes"/>
          <p:cNvSpPr txBox="1"/>
          <p:nvPr>
            <p:ph idx="12" type="sldNum"/>
          </p:nvPr>
        </p:nvSpPr>
        <p:spPr>
          <a:xfrm>
            <a:off x="4278313" y="10156825"/>
            <a:ext cx="3265487" cy="519113"/>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26" name="Google Shape;226;p1: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27" name="Google Shape;22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8" name="Google Shape;228;p1: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229" name="Google Shape;229;p1: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alibri"/>
                <a:ea typeface="Calibri"/>
                <a:cs typeface="Calibri"/>
                <a:sym typeface="Calibri"/>
              </a:rPr>
              <a:t>‹#›</a:t>
            </a:fld>
            <a:endParaRPr sz="1800">
              <a:solidFill>
                <a:srgbClr val="000000"/>
              </a:solidFill>
              <a:latin typeface="Calibri"/>
              <a:ea typeface="Calibri"/>
              <a:cs typeface="Calibri"/>
              <a:sym typeface="Calibri"/>
            </a:endParaRPr>
          </a:p>
        </p:txBody>
      </p:sp>
      <p:sp>
        <p:nvSpPr>
          <p:cNvPr id="230" name="Google Shape;230;p1:notes"/>
          <p:cNvSpPr txBox="1"/>
          <p:nvPr>
            <p:ph idx="1" type="body"/>
          </p:nvPr>
        </p:nvSpPr>
        <p:spPr>
          <a:xfrm>
            <a:off x="755650" y="5078413"/>
            <a:ext cx="6032500" cy="479583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10:notes"/>
          <p:cNvSpPr txBox="1"/>
          <p:nvPr>
            <p:ph idx="12" type="sldNum"/>
          </p:nvPr>
        </p:nvSpPr>
        <p:spPr>
          <a:xfrm>
            <a:off x="4278313" y="10156825"/>
            <a:ext cx="3265487" cy="519113"/>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314" name="Google Shape;314;p10: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315" name="Google Shape;315;p10:notes"/>
          <p:cNvSpPr txBox="1"/>
          <p:nvPr>
            <p:ph idx="1" type="body"/>
          </p:nvPr>
        </p:nvSpPr>
        <p:spPr>
          <a:xfrm>
            <a:off x="755650" y="5078413"/>
            <a:ext cx="6032500" cy="479583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16" name="Google Shape;316;p10:notes"/>
          <p:cNvSpPr/>
          <p:nvPr>
            <p:ph idx="2" type="sldImg"/>
          </p:nvPr>
        </p:nvSpPr>
        <p:spPr>
          <a:xfrm>
            <a:off x="1106488" y="812800"/>
            <a:ext cx="5329237" cy="3992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11:notes"/>
          <p:cNvSpPr txBox="1"/>
          <p:nvPr>
            <p:ph idx="12" type="sldNum"/>
          </p:nvPr>
        </p:nvSpPr>
        <p:spPr>
          <a:xfrm>
            <a:off x="4278313" y="10156825"/>
            <a:ext cx="3265487" cy="519113"/>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323" name="Google Shape;323;p11: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324" name="Google Shape;324;p11:notes"/>
          <p:cNvSpPr txBox="1"/>
          <p:nvPr>
            <p:ph idx="1" type="body"/>
          </p:nvPr>
        </p:nvSpPr>
        <p:spPr>
          <a:xfrm>
            <a:off x="755650" y="5078413"/>
            <a:ext cx="6032500" cy="479583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25" name="Google Shape;325;p11:notes"/>
          <p:cNvSpPr/>
          <p:nvPr>
            <p:ph idx="2" type="sldImg"/>
          </p:nvPr>
        </p:nvSpPr>
        <p:spPr>
          <a:xfrm>
            <a:off x="1106488" y="812800"/>
            <a:ext cx="5329237" cy="3992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12:notes"/>
          <p:cNvSpPr txBox="1"/>
          <p:nvPr>
            <p:ph idx="12" type="sldNum"/>
          </p:nvPr>
        </p:nvSpPr>
        <p:spPr>
          <a:xfrm>
            <a:off x="4278313" y="10156825"/>
            <a:ext cx="3265487" cy="519113"/>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332" name="Google Shape;332;p12: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333" name="Google Shape;333;p12:notes"/>
          <p:cNvSpPr txBox="1"/>
          <p:nvPr>
            <p:ph idx="1" type="body"/>
          </p:nvPr>
        </p:nvSpPr>
        <p:spPr>
          <a:xfrm>
            <a:off x="755650" y="5078413"/>
            <a:ext cx="6032500" cy="479583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34" name="Google Shape;334;p12:notes"/>
          <p:cNvSpPr/>
          <p:nvPr>
            <p:ph idx="2" type="sldImg"/>
          </p:nvPr>
        </p:nvSpPr>
        <p:spPr>
          <a:xfrm>
            <a:off x="1106488" y="812800"/>
            <a:ext cx="5329237" cy="3992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2:notes"/>
          <p:cNvSpPr txBox="1"/>
          <p:nvPr>
            <p:ph idx="12" type="sldNum"/>
          </p:nvPr>
        </p:nvSpPr>
        <p:spPr>
          <a:xfrm>
            <a:off x="4278313" y="10156825"/>
            <a:ext cx="3265487" cy="519113"/>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37" name="Google Shape;237;p2: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38" name="Google Shape;23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9" name="Google Shape;239;p2: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240" name="Google Shape;240;p2: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alibri"/>
                <a:ea typeface="Calibri"/>
                <a:cs typeface="Calibri"/>
                <a:sym typeface="Calibri"/>
              </a:rPr>
              <a:t>‹#›</a:t>
            </a:fld>
            <a:endParaRPr sz="1800">
              <a:solidFill>
                <a:srgbClr val="000000"/>
              </a:solidFill>
              <a:latin typeface="Calibri"/>
              <a:ea typeface="Calibri"/>
              <a:cs typeface="Calibri"/>
              <a:sym typeface="Calibri"/>
            </a:endParaRPr>
          </a:p>
        </p:txBody>
      </p:sp>
      <p:sp>
        <p:nvSpPr>
          <p:cNvPr id="241" name="Google Shape;241;p2:notes"/>
          <p:cNvSpPr txBox="1"/>
          <p:nvPr>
            <p:ph idx="1" type="body"/>
          </p:nvPr>
        </p:nvSpPr>
        <p:spPr>
          <a:xfrm>
            <a:off x="755650" y="5078413"/>
            <a:ext cx="6032500" cy="479583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3:notes"/>
          <p:cNvSpPr txBox="1"/>
          <p:nvPr>
            <p:ph idx="12" type="sldNum"/>
          </p:nvPr>
        </p:nvSpPr>
        <p:spPr>
          <a:xfrm>
            <a:off x="4278313" y="10156825"/>
            <a:ext cx="3265487" cy="519113"/>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48" name="Google Shape;248;p3: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49" name="Google Shape;249;p3:notes"/>
          <p:cNvSpPr txBox="1"/>
          <p:nvPr>
            <p:ph idx="1" type="body"/>
          </p:nvPr>
        </p:nvSpPr>
        <p:spPr>
          <a:xfrm>
            <a:off x="755650" y="5078413"/>
            <a:ext cx="6032500" cy="479583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50" name="Google Shape;250;p3:notes"/>
          <p:cNvSpPr/>
          <p:nvPr>
            <p:ph idx="2" type="sldImg"/>
          </p:nvPr>
        </p:nvSpPr>
        <p:spPr>
          <a:xfrm>
            <a:off x="1106488" y="812800"/>
            <a:ext cx="5329237" cy="3992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4:notes"/>
          <p:cNvSpPr txBox="1"/>
          <p:nvPr>
            <p:ph idx="12" type="sldNum"/>
          </p:nvPr>
        </p:nvSpPr>
        <p:spPr>
          <a:xfrm>
            <a:off x="4278313" y="10156825"/>
            <a:ext cx="3265487" cy="519113"/>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58" name="Google Shape;258;p4: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59" name="Google Shape;259;p4:notes"/>
          <p:cNvSpPr txBox="1"/>
          <p:nvPr>
            <p:ph idx="1" type="body"/>
          </p:nvPr>
        </p:nvSpPr>
        <p:spPr>
          <a:xfrm>
            <a:off x="755650" y="5078413"/>
            <a:ext cx="6032500" cy="479583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60" name="Google Shape;260;p4:notes"/>
          <p:cNvSpPr/>
          <p:nvPr>
            <p:ph idx="2" type="sldImg"/>
          </p:nvPr>
        </p:nvSpPr>
        <p:spPr>
          <a:xfrm>
            <a:off x="1106488" y="812800"/>
            <a:ext cx="5329237" cy="3992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5:notes"/>
          <p:cNvSpPr txBox="1"/>
          <p:nvPr>
            <p:ph idx="12" type="sldNum"/>
          </p:nvPr>
        </p:nvSpPr>
        <p:spPr>
          <a:xfrm>
            <a:off x="4278313" y="10156825"/>
            <a:ext cx="3265487" cy="519113"/>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68" name="Google Shape;268;p5: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69" name="Google Shape;269;p5:notes"/>
          <p:cNvSpPr txBox="1"/>
          <p:nvPr>
            <p:ph idx="1" type="body"/>
          </p:nvPr>
        </p:nvSpPr>
        <p:spPr>
          <a:xfrm>
            <a:off x="755650" y="5078413"/>
            <a:ext cx="6032500" cy="479583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70" name="Google Shape;270;p5:notes"/>
          <p:cNvSpPr/>
          <p:nvPr>
            <p:ph idx="2" type="sldImg"/>
          </p:nvPr>
        </p:nvSpPr>
        <p:spPr>
          <a:xfrm>
            <a:off x="1106488" y="812800"/>
            <a:ext cx="5329237" cy="3992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6:notes"/>
          <p:cNvSpPr txBox="1"/>
          <p:nvPr>
            <p:ph idx="12" type="sldNum"/>
          </p:nvPr>
        </p:nvSpPr>
        <p:spPr>
          <a:xfrm>
            <a:off x="4278313" y="10156825"/>
            <a:ext cx="3265487" cy="519113"/>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77" name="Google Shape;277;p6: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78" name="Google Shape;278;p6:notes"/>
          <p:cNvSpPr txBox="1"/>
          <p:nvPr>
            <p:ph idx="1" type="body"/>
          </p:nvPr>
        </p:nvSpPr>
        <p:spPr>
          <a:xfrm>
            <a:off x="755650" y="5078413"/>
            <a:ext cx="6032500" cy="479583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79" name="Google Shape;279;p6:notes"/>
          <p:cNvSpPr/>
          <p:nvPr>
            <p:ph idx="2" type="sldImg"/>
          </p:nvPr>
        </p:nvSpPr>
        <p:spPr>
          <a:xfrm>
            <a:off x="1106488" y="812800"/>
            <a:ext cx="5329237" cy="3992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7:notes"/>
          <p:cNvSpPr txBox="1"/>
          <p:nvPr>
            <p:ph idx="12" type="sldNum"/>
          </p:nvPr>
        </p:nvSpPr>
        <p:spPr>
          <a:xfrm>
            <a:off x="4278313" y="10156825"/>
            <a:ext cx="3265487" cy="519113"/>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86" name="Google Shape;286;p7: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87" name="Google Shape;287;p7:notes"/>
          <p:cNvSpPr txBox="1"/>
          <p:nvPr>
            <p:ph idx="1" type="body"/>
          </p:nvPr>
        </p:nvSpPr>
        <p:spPr>
          <a:xfrm>
            <a:off x="755650" y="5078413"/>
            <a:ext cx="6032500" cy="479583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88" name="Google Shape;288;p7:notes"/>
          <p:cNvSpPr/>
          <p:nvPr>
            <p:ph idx="2" type="sldImg"/>
          </p:nvPr>
        </p:nvSpPr>
        <p:spPr>
          <a:xfrm>
            <a:off x="1106488" y="812800"/>
            <a:ext cx="5329237" cy="3992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8:notes"/>
          <p:cNvSpPr txBox="1"/>
          <p:nvPr>
            <p:ph idx="12" type="sldNum"/>
          </p:nvPr>
        </p:nvSpPr>
        <p:spPr>
          <a:xfrm>
            <a:off x="4278313" y="10156825"/>
            <a:ext cx="3265487" cy="519113"/>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96" name="Google Shape;296;p8: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97" name="Google Shape;297;p8:notes"/>
          <p:cNvSpPr txBox="1"/>
          <p:nvPr>
            <p:ph idx="1" type="body"/>
          </p:nvPr>
        </p:nvSpPr>
        <p:spPr>
          <a:xfrm>
            <a:off x="755650" y="5078413"/>
            <a:ext cx="6032500" cy="479583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98" name="Google Shape;298;p8:notes"/>
          <p:cNvSpPr/>
          <p:nvPr>
            <p:ph idx="2" type="sldImg"/>
          </p:nvPr>
        </p:nvSpPr>
        <p:spPr>
          <a:xfrm>
            <a:off x="1106488" y="812800"/>
            <a:ext cx="5329237" cy="3992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9:notes"/>
          <p:cNvSpPr txBox="1"/>
          <p:nvPr>
            <p:ph idx="12" type="sldNum"/>
          </p:nvPr>
        </p:nvSpPr>
        <p:spPr>
          <a:xfrm>
            <a:off x="4278313" y="10156825"/>
            <a:ext cx="3265487" cy="519113"/>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305" name="Google Shape;305;p9: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306" name="Google Shape;306;p9:notes"/>
          <p:cNvSpPr txBox="1"/>
          <p:nvPr>
            <p:ph idx="1" type="body"/>
          </p:nvPr>
        </p:nvSpPr>
        <p:spPr>
          <a:xfrm>
            <a:off x="755650" y="5078413"/>
            <a:ext cx="6032500" cy="479583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07" name="Google Shape;307;p9:notes"/>
          <p:cNvSpPr/>
          <p:nvPr>
            <p:ph idx="2" type="sldImg"/>
          </p:nvPr>
        </p:nvSpPr>
        <p:spPr>
          <a:xfrm>
            <a:off x="1106488" y="812800"/>
            <a:ext cx="5329237" cy="3992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2"/>
          <p:cNvSpPr txBox="1"/>
          <p:nvPr>
            <p:ph idx="10" type="dt"/>
          </p:nvPr>
        </p:nvSpPr>
        <p:spPr>
          <a:xfrm>
            <a:off x="10361613" y="6130925"/>
            <a:ext cx="1130300" cy="354013"/>
          </a:xfrm>
          <a:prstGeom prst="rect">
            <a:avLst/>
          </a:prstGeom>
          <a:noFill/>
          <a:ln>
            <a:noFill/>
          </a:ln>
        </p:spPr>
        <p:txBody>
          <a:bodyPr anchorCtr="0" anchor="t" bIns="45000" lIns="90000" spcFirstLastPara="1" rIns="90000" wrap="square" tIns="45000"/>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
          <p:cNvSpPr txBox="1"/>
          <p:nvPr>
            <p:ph idx="11" type="ftr"/>
          </p:nvPr>
        </p:nvSpPr>
        <p:spPr>
          <a:xfrm>
            <a:off x="2589213" y="6135688"/>
            <a:ext cx="7604125" cy="349250"/>
          </a:xfrm>
          <a:prstGeom prst="rect">
            <a:avLst/>
          </a:prstGeom>
          <a:noFill/>
          <a:ln>
            <a:noFill/>
          </a:ln>
        </p:spPr>
        <p:txBody>
          <a:bodyPr anchorCtr="0" anchor="t" bIns="45000" lIns="90000" spcFirstLastPara="1" rIns="90000" wrap="square" tIns="45000"/>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
          <p:cNvSpPr txBox="1"/>
          <p:nvPr>
            <p:ph idx="12" type="sldNum"/>
          </p:nvPr>
        </p:nvSpPr>
        <p:spPr>
          <a:xfrm>
            <a:off x="531813" y="4529138"/>
            <a:ext cx="763587" cy="349250"/>
          </a:xfrm>
          <a:prstGeom prst="rect">
            <a:avLst/>
          </a:prstGeom>
          <a:noFill/>
          <a:ln>
            <a:noFill/>
          </a:ln>
        </p:spPr>
        <p:txBody>
          <a:bodyPr anchorCtr="0" anchor="t" bIns="45000" lIns="90000" spcFirstLastPara="1" rIns="90000" wrap="square" tIns="45000">
            <a:noAutofit/>
          </a:bodyPr>
          <a:lstStyle>
            <a:lvl1pPr indent="0" lvl="0" marL="0" algn="l">
              <a:lnSpc>
                <a:spcPct val="93000"/>
              </a:lnSpc>
              <a:spcBef>
                <a:spcPts val="0"/>
              </a:spcBef>
              <a:spcAft>
                <a:spcPts val="0"/>
              </a:spcAft>
              <a:buSzPts val="1800"/>
              <a:buNone/>
              <a:defRPr>
                <a:solidFill>
                  <a:srgbClr val="FFFFFF"/>
                </a:solidFill>
                <a:latin typeface="Arial"/>
                <a:ea typeface="Arial"/>
                <a:cs typeface="Arial"/>
                <a:sym typeface="Arial"/>
              </a:defRPr>
            </a:lvl1pPr>
            <a:lvl2pPr indent="0" lvl="1" marL="0" algn="l">
              <a:lnSpc>
                <a:spcPct val="93000"/>
              </a:lnSpc>
              <a:spcBef>
                <a:spcPts val="0"/>
              </a:spcBef>
              <a:spcAft>
                <a:spcPts val="0"/>
              </a:spcAft>
              <a:buSzPts val="1800"/>
              <a:buNone/>
              <a:defRPr>
                <a:solidFill>
                  <a:srgbClr val="FFFFFF"/>
                </a:solidFill>
                <a:latin typeface="Arial"/>
                <a:ea typeface="Arial"/>
                <a:cs typeface="Arial"/>
                <a:sym typeface="Arial"/>
              </a:defRPr>
            </a:lvl2pPr>
            <a:lvl3pPr indent="0" lvl="2" marL="0" algn="l">
              <a:lnSpc>
                <a:spcPct val="93000"/>
              </a:lnSpc>
              <a:spcBef>
                <a:spcPts val="0"/>
              </a:spcBef>
              <a:spcAft>
                <a:spcPts val="0"/>
              </a:spcAft>
              <a:buSzPts val="1800"/>
              <a:buNone/>
              <a:defRPr>
                <a:solidFill>
                  <a:srgbClr val="FFFFFF"/>
                </a:solidFill>
                <a:latin typeface="Arial"/>
                <a:ea typeface="Arial"/>
                <a:cs typeface="Arial"/>
                <a:sym typeface="Arial"/>
              </a:defRPr>
            </a:lvl3pPr>
            <a:lvl4pPr indent="0" lvl="3" marL="0" algn="l">
              <a:lnSpc>
                <a:spcPct val="93000"/>
              </a:lnSpc>
              <a:spcBef>
                <a:spcPts val="0"/>
              </a:spcBef>
              <a:spcAft>
                <a:spcPts val="0"/>
              </a:spcAft>
              <a:buSzPts val="1800"/>
              <a:buNone/>
              <a:defRPr>
                <a:solidFill>
                  <a:srgbClr val="FFFFFF"/>
                </a:solidFill>
                <a:latin typeface="Arial"/>
                <a:ea typeface="Arial"/>
                <a:cs typeface="Arial"/>
                <a:sym typeface="Arial"/>
              </a:defRPr>
            </a:lvl4pPr>
            <a:lvl5pPr indent="0" lvl="4" marL="0" algn="l">
              <a:lnSpc>
                <a:spcPct val="93000"/>
              </a:lnSpc>
              <a:spcBef>
                <a:spcPts val="0"/>
              </a:spcBef>
              <a:spcAft>
                <a:spcPts val="0"/>
              </a:spcAft>
              <a:buSzPts val="1800"/>
              <a:buNone/>
              <a:defRPr>
                <a:solidFill>
                  <a:srgbClr val="FFFFFF"/>
                </a:solidFill>
                <a:latin typeface="Arial"/>
                <a:ea typeface="Arial"/>
                <a:cs typeface="Arial"/>
                <a:sym typeface="Arial"/>
              </a:defRPr>
            </a:lvl5pPr>
            <a:lvl6pPr indent="0" lvl="5" marL="0" algn="l">
              <a:lnSpc>
                <a:spcPct val="93000"/>
              </a:lnSpc>
              <a:spcBef>
                <a:spcPts val="0"/>
              </a:spcBef>
              <a:spcAft>
                <a:spcPts val="0"/>
              </a:spcAft>
              <a:buSzPts val="1800"/>
              <a:buNone/>
              <a:defRPr>
                <a:solidFill>
                  <a:srgbClr val="FFFFFF"/>
                </a:solidFill>
                <a:latin typeface="Arial"/>
                <a:ea typeface="Arial"/>
                <a:cs typeface="Arial"/>
                <a:sym typeface="Arial"/>
              </a:defRPr>
            </a:lvl6pPr>
            <a:lvl7pPr indent="0" lvl="6" marL="0" algn="l">
              <a:lnSpc>
                <a:spcPct val="93000"/>
              </a:lnSpc>
              <a:spcBef>
                <a:spcPts val="0"/>
              </a:spcBef>
              <a:spcAft>
                <a:spcPts val="0"/>
              </a:spcAft>
              <a:buSzPts val="1800"/>
              <a:buNone/>
              <a:defRPr>
                <a:solidFill>
                  <a:srgbClr val="FFFFFF"/>
                </a:solidFill>
                <a:latin typeface="Arial"/>
                <a:ea typeface="Arial"/>
                <a:cs typeface="Arial"/>
                <a:sym typeface="Arial"/>
              </a:defRPr>
            </a:lvl7pPr>
            <a:lvl8pPr indent="0" lvl="7" marL="0" algn="l">
              <a:lnSpc>
                <a:spcPct val="93000"/>
              </a:lnSpc>
              <a:spcBef>
                <a:spcPts val="0"/>
              </a:spcBef>
              <a:spcAft>
                <a:spcPts val="0"/>
              </a:spcAft>
              <a:buSzPts val="1800"/>
              <a:buNone/>
              <a:defRPr>
                <a:solidFill>
                  <a:srgbClr val="FFFFFF"/>
                </a:solidFill>
                <a:latin typeface="Arial"/>
                <a:ea typeface="Arial"/>
                <a:cs typeface="Arial"/>
                <a:sym typeface="Arial"/>
              </a:defRPr>
            </a:lvl8pPr>
            <a:lvl9pPr indent="0" lvl="8" marL="0" algn="l">
              <a:lnSpc>
                <a:spcPct val="93000"/>
              </a:lnSpc>
              <a:spcBef>
                <a:spcPts val="0"/>
              </a:spcBef>
              <a:spcAft>
                <a:spcPts val="0"/>
              </a:spcAft>
              <a:buSzPts val="1800"/>
              <a:buNone/>
              <a:defRPr>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09" name="Shape 109"/>
        <p:cNvGrpSpPr/>
        <p:nvPr/>
      </p:nvGrpSpPr>
      <p:grpSpPr>
        <a:xfrm>
          <a:off x="0" y="0"/>
          <a:ext cx="0" cy="0"/>
          <a:chOff x="0" y="0"/>
          <a:chExt cx="0" cy="0"/>
        </a:xfrm>
      </p:grpSpPr>
      <p:sp>
        <p:nvSpPr>
          <p:cNvPr id="110" name="Google Shape;110;p11"/>
          <p:cNvSpPr txBox="1"/>
          <p:nvPr>
            <p:ph type="title"/>
          </p:nvPr>
        </p:nvSpPr>
        <p:spPr>
          <a:xfrm>
            <a:off x="2589213" y="2514600"/>
            <a:ext cx="8899525" cy="2246313"/>
          </a:xfrm>
          <a:prstGeom prst="rect">
            <a:avLst/>
          </a:prstGeom>
          <a:noFill/>
          <a:ln>
            <a:noFill/>
          </a:ln>
        </p:spPr>
        <p:txBody>
          <a:bodyPr anchorCtr="0" anchor="b" bIns="45000" lIns="90000" spcFirstLastPara="1" rIns="90000" wrap="square" tIns="45000"/>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11" name="Google Shape;111;p11"/>
          <p:cNvSpPr txBox="1"/>
          <p:nvPr>
            <p:ph idx="1" type="body"/>
          </p:nvPr>
        </p:nvSpPr>
        <p:spPr>
          <a:xfrm rot="5400000">
            <a:off x="3833019" y="-1618456"/>
            <a:ext cx="4510087" cy="10956925"/>
          </a:xfrm>
          <a:prstGeom prst="rect">
            <a:avLst/>
          </a:prstGeom>
          <a:noFill/>
          <a:ln>
            <a:noFill/>
          </a:ln>
        </p:spPr>
        <p:txBody>
          <a:bodyPr anchorCtr="0" anchor="t" bIns="0" lIns="0" spcFirstLastPara="1" rIns="0" wrap="square" tIns="4675"/>
          <a:lstStyle>
            <a:lvl1pPr indent="-228600" lvl="0" marL="457200" algn="l">
              <a:lnSpc>
                <a:spcPct val="98000"/>
              </a:lnSpc>
              <a:spcBef>
                <a:spcPts val="0"/>
              </a:spcBef>
              <a:spcAft>
                <a:spcPts val="0"/>
              </a:spcAft>
              <a:buSzPts val="1400"/>
              <a:buNone/>
              <a:defRPr/>
            </a:lvl1pPr>
            <a:lvl2pPr indent="-228600" lvl="1" marL="914400" algn="l">
              <a:lnSpc>
                <a:spcPct val="98000"/>
              </a:lnSpc>
              <a:spcBef>
                <a:spcPts val="1425"/>
              </a:spcBef>
              <a:spcAft>
                <a:spcPts val="0"/>
              </a:spcAft>
              <a:buSzPts val="1400"/>
              <a:buNone/>
              <a:defRPr/>
            </a:lvl2pPr>
            <a:lvl3pPr indent="-228600" lvl="2" marL="1371600" algn="l">
              <a:lnSpc>
                <a:spcPct val="98000"/>
              </a:lnSpc>
              <a:spcBef>
                <a:spcPts val="1138"/>
              </a:spcBef>
              <a:spcAft>
                <a:spcPts val="0"/>
              </a:spcAft>
              <a:buSzPts val="1400"/>
              <a:buNone/>
              <a:defRPr/>
            </a:lvl3pPr>
            <a:lvl4pPr indent="-228600" lvl="3" marL="1828800" algn="l">
              <a:lnSpc>
                <a:spcPct val="98000"/>
              </a:lnSpc>
              <a:spcBef>
                <a:spcPts val="850"/>
              </a:spcBef>
              <a:spcAft>
                <a:spcPts val="0"/>
              </a:spcAft>
              <a:buSzPts val="1400"/>
              <a:buNone/>
              <a:defRPr/>
            </a:lvl4pPr>
            <a:lvl5pPr indent="-228600" lvl="4" marL="2286000" algn="l">
              <a:lnSpc>
                <a:spcPct val="98000"/>
              </a:lnSpc>
              <a:spcBef>
                <a:spcPts val="575"/>
              </a:spcBef>
              <a:spcAft>
                <a:spcPts val="0"/>
              </a:spcAft>
              <a:buSzPts val="1400"/>
              <a:buNone/>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12" name="Google Shape;112;p11"/>
          <p:cNvSpPr txBox="1"/>
          <p:nvPr>
            <p:ph idx="10" type="dt"/>
          </p:nvPr>
        </p:nvSpPr>
        <p:spPr>
          <a:xfrm>
            <a:off x="10361613" y="6130925"/>
            <a:ext cx="1130300" cy="354013"/>
          </a:xfrm>
          <a:prstGeom prst="rect">
            <a:avLst/>
          </a:prstGeom>
          <a:noFill/>
          <a:ln>
            <a:noFill/>
          </a:ln>
        </p:spPr>
        <p:txBody>
          <a:bodyPr anchorCtr="0" anchor="t" bIns="45000" lIns="90000" spcFirstLastPara="1" rIns="90000" wrap="square" tIns="45000"/>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1"/>
          <p:cNvSpPr txBox="1"/>
          <p:nvPr>
            <p:ph idx="11" type="ftr"/>
          </p:nvPr>
        </p:nvSpPr>
        <p:spPr>
          <a:xfrm>
            <a:off x="2589213" y="6135688"/>
            <a:ext cx="7604125" cy="349250"/>
          </a:xfrm>
          <a:prstGeom prst="rect">
            <a:avLst/>
          </a:prstGeom>
          <a:noFill/>
          <a:ln>
            <a:noFill/>
          </a:ln>
        </p:spPr>
        <p:txBody>
          <a:bodyPr anchorCtr="0" anchor="t" bIns="45000" lIns="90000" spcFirstLastPara="1" rIns="90000" wrap="square" tIns="45000"/>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1"/>
          <p:cNvSpPr txBox="1"/>
          <p:nvPr>
            <p:ph idx="12" type="sldNum"/>
          </p:nvPr>
        </p:nvSpPr>
        <p:spPr>
          <a:xfrm>
            <a:off x="531813" y="4529138"/>
            <a:ext cx="763587" cy="349250"/>
          </a:xfrm>
          <a:prstGeom prst="rect">
            <a:avLst/>
          </a:prstGeom>
          <a:noFill/>
          <a:ln>
            <a:noFill/>
          </a:ln>
        </p:spPr>
        <p:txBody>
          <a:bodyPr anchorCtr="0" anchor="t" bIns="45000" lIns="90000" spcFirstLastPara="1" rIns="90000" wrap="square" tIns="45000">
            <a:noAutofit/>
          </a:bodyPr>
          <a:lstStyle>
            <a:lvl1pPr indent="0" lvl="0" marL="0" algn="l">
              <a:lnSpc>
                <a:spcPct val="93000"/>
              </a:lnSpc>
              <a:spcBef>
                <a:spcPts val="0"/>
              </a:spcBef>
              <a:spcAft>
                <a:spcPts val="0"/>
              </a:spcAft>
              <a:buSzPts val="1800"/>
              <a:buNone/>
              <a:defRPr>
                <a:solidFill>
                  <a:srgbClr val="FFFFFF"/>
                </a:solidFill>
                <a:latin typeface="Arial"/>
                <a:ea typeface="Arial"/>
                <a:cs typeface="Arial"/>
                <a:sym typeface="Arial"/>
              </a:defRPr>
            </a:lvl1pPr>
            <a:lvl2pPr indent="0" lvl="1" marL="0" algn="l">
              <a:lnSpc>
                <a:spcPct val="93000"/>
              </a:lnSpc>
              <a:spcBef>
                <a:spcPts val="0"/>
              </a:spcBef>
              <a:spcAft>
                <a:spcPts val="0"/>
              </a:spcAft>
              <a:buSzPts val="1800"/>
              <a:buNone/>
              <a:defRPr>
                <a:solidFill>
                  <a:srgbClr val="FFFFFF"/>
                </a:solidFill>
                <a:latin typeface="Arial"/>
                <a:ea typeface="Arial"/>
                <a:cs typeface="Arial"/>
                <a:sym typeface="Arial"/>
              </a:defRPr>
            </a:lvl2pPr>
            <a:lvl3pPr indent="0" lvl="2" marL="0" algn="l">
              <a:lnSpc>
                <a:spcPct val="93000"/>
              </a:lnSpc>
              <a:spcBef>
                <a:spcPts val="0"/>
              </a:spcBef>
              <a:spcAft>
                <a:spcPts val="0"/>
              </a:spcAft>
              <a:buSzPts val="1800"/>
              <a:buNone/>
              <a:defRPr>
                <a:solidFill>
                  <a:srgbClr val="FFFFFF"/>
                </a:solidFill>
                <a:latin typeface="Arial"/>
                <a:ea typeface="Arial"/>
                <a:cs typeface="Arial"/>
                <a:sym typeface="Arial"/>
              </a:defRPr>
            </a:lvl3pPr>
            <a:lvl4pPr indent="0" lvl="3" marL="0" algn="l">
              <a:lnSpc>
                <a:spcPct val="93000"/>
              </a:lnSpc>
              <a:spcBef>
                <a:spcPts val="0"/>
              </a:spcBef>
              <a:spcAft>
                <a:spcPts val="0"/>
              </a:spcAft>
              <a:buSzPts val="1800"/>
              <a:buNone/>
              <a:defRPr>
                <a:solidFill>
                  <a:srgbClr val="FFFFFF"/>
                </a:solidFill>
                <a:latin typeface="Arial"/>
                <a:ea typeface="Arial"/>
                <a:cs typeface="Arial"/>
                <a:sym typeface="Arial"/>
              </a:defRPr>
            </a:lvl4pPr>
            <a:lvl5pPr indent="0" lvl="4" marL="0" algn="l">
              <a:lnSpc>
                <a:spcPct val="93000"/>
              </a:lnSpc>
              <a:spcBef>
                <a:spcPts val="0"/>
              </a:spcBef>
              <a:spcAft>
                <a:spcPts val="0"/>
              </a:spcAft>
              <a:buSzPts val="1800"/>
              <a:buNone/>
              <a:defRPr>
                <a:solidFill>
                  <a:srgbClr val="FFFFFF"/>
                </a:solidFill>
                <a:latin typeface="Arial"/>
                <a:ea typeface="Arial"/>
                <a:cs typeface="Arial"/>
                <a:sym typeface="Arial"/>
              </a:defRPr>
            </a:lvl5pPr>
            <a:lvl6pPr indent="0" lvl="5" marL="0" algn="l">
              <a:lnSpc>
                <a:spcPct val="93000"/>
              </a:lnSpc>
              <a:spcBef>
                <a:spcPts val="0"/>
              </a:spcBef>
              <a:spcAft>
                <a:spcPts val="0"/>
              </a:spcAft>
              <a:buSzPts val="1800"/>
              <a:buNone/>
              <a:defRPr>
                <a:solidFill>
                  <a:srgbClr val="FFFFFF"/>
                </a:solidFill>
                <a:latin typeface="Arial"/>
                <a:ea typeface="Arial"/>
                <a:cs typeface="Arial"/>
                <a:sym typeface="Arial"/>
              </a:defRPr>
            </a:lvl6pPr>
            <a:lvl7pPr indent="0" lvl="6" marL="0" algn="l">
              <a:lnSpc>
                <a:spcPct val="93000"/>
              </a:lnSpc>
              <a:spcBef>
                <a:spcPts val="0"/>
              </a:spcBef>
              <a:spcAft>
                <a:spcPts val="0"/>
              </a:spcAft>
              <a:buSzPts val="1800"/>
              <a:buNone/>
              <a:defRPr>
                <a:solidFill>
                  <a:srgbClr val="FFFFFF"/>
                </a:solidFill>
                <a:latin typeface="Arial"/>
                <a:ea typeface="Arial"/>
                <a:cs typeface="Arial"/>
                <a:sym typeface="Arial"/>
              </a:defRPr>
            </a:lvl7pPr>
            <a:lvl8pPr indent="0" lvl="7" marL="0" algn="l">
              <a:lnSpc>
                <a:spcPct val="93000"/>
              </a:lnSpc>
              <a:spcBef>
                <a:spcPts val="0"/>
              </a:spcBef>
              <a:spcAft>
                <a:spcPts val="0"/>
              </a:spcAft>
              <a:buSzPts val="1800"/>
              <a:buNone/>
              <a:defRPr>
                <a:solidFill>
                  <a:srgbClr val="FFFFFF"/>
                </a:solidFill>
                <a:latin typeface="Arial"/>
                <a:ea typeface="Arial"/>
                <a:cs typeface="Arial"/>
                <a:sym typeface="Arial"/>
              </a:defRPr>
            </a:lvl8pPr>
            <a:lvl9pPr indent="0" lvl="8" marL="0" algn="l">
              <a:lnSpc>
                <a:spcPct val="93000"/>
              </a:lnSpc>
              <a:spcBef>
                <a:spcPts val="0"/>
              </a:spcBef>
              <a:spcAft>
                <a:spcPts val="0"/>
              </a:spcAft>
              <a:buSzPts val="1800"/>
              <a:buNone/>
              <a:defRPr>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5" name="Shape 115"/>
        <p:cNvGrpSpPr/>
        <p:nvPr/>
      </p:nvGrpSpPr>
      <p:grpSpPr>
        <a:xfrm>
          <a:off x="0" y="0"/>
          <a:ext cx="0" cy="0"/>
          <a:chOff x="0" y="0"/>
          <a:chExt cx="0" cy="0"/>
        </a:xfrm>
      </p:grpSpPr>
      <p:sp>
        <p:nvSpPr>
          <p:cNvPr id="116" name="Google Shape;116;p12"/>
          <p:cNvSpPr txBox="1"/>
          <p:nvPr>
            <p:ph type="title"/>
          </p:nvPr>
        </p:nvSpPr>
        <p:spPr>
          <a:xfrm rot="5400000">
            <a:off x="7942263" y="2490788"/>
            <a:ext cx="4510087" cy="2738437"/>
          </a:xfrm>
          <a:prstGeom prst="rect">
            <a:avLst/>
          </a:prstGeom>
          <a:noFill/>
          <a:ln>
            <a:noFill/>
          </a:ln>
        </p:spPr>
        <p:txBody>
          <a:bodyPr anchorCtr="0" anchor="b" bIns="45000" lIns="90000" spcFirstLastPara="1" rIns="90000" wrap="square" tIns="45000"/>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17" name="Google Shape;117;p12"/>
          <p:cNvSpPr txBox="1"/>
          <p:nvPr>
            <p:ph idx="1" type="body"/>
          </p:nvPr>
        </p:nvSpPr>
        <p:spPr>
          <a:xfrm rot="5400000">
            <a:off x="2387601" y="-173037"/>
            <a:ext cx="4510087" cy="8066088"/>
          </a:xfrm>
          <a:prstGeom prst="rect">
            <a:avLst/>
          </a:prstGeom>
          <a:noFill/>
          <a:ln>
            <a:noFill/>
          </a:ln>
        </p:spPr>
        <p:txBody>
          <a:bodyPr anchorCtr="0" anchor="t" bIns="0" lIns="0" spcFirstLastPara="1" rIns="0" wrap="square" tIns="4675"/>
          <a:lstStyle>
            <a:lvl1pPr indent="-228600" lvl="0" marL="457200" algn="l">
              <a:lnSpc>
                <a:spcPct val="98000"/>
              </a:lnSpc>
              <a:spcBef>
                <a:spcPts val="0"/>
              </a:spcBef>
              <a:spcAft>
                <a:spcPts val="0"/>
              </a:spcAft>
              <a:buSzPts val="1400"/>
              <a:buNone/>
              <a:defRPr/>
            </a:lvl1pPr>
            <a:lvl2pPr indent="-228600" lvl="1" marL="914400" algn="l">
              <a:lnSpc>
                <a:spcPct val="98000"/>
              </a:lnSpc>
              <a:spcBef>
                <a:spcPts val="1425"/>
              </a:spcBef>
              <a:spcAft>
                <a:spcPts val="0"/>
              </a:spcAft>
              <a:buSzPts val="1400"/>
              <a:buNone/>
              <a:defRPr/>
            </a:lvl2pPr>
            <a:lvl3pPr indent="-228600" lvl="2" marL="1371600" algn="l">
              <a:lnSpc>
                <a:spcPct val="98000"/>
              </a:lnSpc>
              <a:spcBef>
                <a:spcPts val="1138"/>
              </a:spcBef>
              <a:spcAft>
                <a:spcPts val="0"/>
              </a:spcAft>
              <a:buSzPts val="1400"/>
              <a:buNone/>
              <a:defRPr/>
            </a:lvl3pPr>
            <a:lvl4pPr indent="-228600" lvl="3" marL="1828800" algn="l">
              <a:lnSpc>
                <a:spcPct val="98000"/>
              </a:lnSpc>
              <a:spcBef>
                <a:spcPts val="850"/>
              </a:spcBef>
              <a:spcAft>
                <a:spcPts val="0"/>
              </a:spcAft>
              <a:buSzPts val="1400"/>
              <a:buNone/>
              <a:defRPr/>
            </a:lvl4pPr>
            <a:lvl5pPr indent="-228600" lvl="4" marL="2286000" algn="l">
              <a:lnSpc>
                <a:spcPct val="98000"/>
              </a:lnSpc>
              <a:spcBef>
                <a:spcPts val="575"/>
              </a:spcBef>
              <a:spcAft>
                <a:spcPts val="0"/>
              </a:spcAft>
              <a:buSzPts val="1400"/>
              <a:buNone/>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18" name="Google Shape;118;p12"/>
          <p:cNvSpPr txBox="1"/>
          <p:nvPr>
            <p:ph idx="10" type="dt"/>
          </p:nvPr>
        </p:nvSpPr>
        <p:spPr>
          <a:xfrm>
            <a:off x="10361613" y="6130925"/>
            <a:ext cx="1130300" cy="354013"/>
          </a:xfrm>
          <a:prstGeom prst="rect">
            <a:avLst/>
          </a:prstGeom>
          <a:noFill/>
          <a:ln>
            <a:noFill/>
          </a:ln>
        </p:spPr>
        <p:txBody>
          <a:bodyPr anchorCtr="0" anchor="t" bIns="45000" lIns="90000" spcFirstLastPara="1" rIns="90000" wrap="square" tIns="45000"/>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2"/>
          <p:cNvSpPr txBox="1"/>
          <p:nvPr>
            <p:ph idx="11" type="ftr"/>
          </p:nvPr>
        </p:nvSpPr>
        <p:spPr>
          <a:xfrm>
            <a:off x="2589213" y="6135688"/>
            <a:ext cx="7604125" cy="349250"/>
          </a:xfrm>
          <a:prstGeom prst="rect">
            <a:avLst/>
          </a:prstGeom>
          <a:noFill/>
          <a:ln>
            <a:noFill/>
          </a:ln>
        </p:spPr>
        <p:txBody>
          <a:bodyPr anchorCtr="0" anchor="t" bIns="45000" lIns="90000" spcFirstLastPara="1" rIns="90000" wrap="square" tIns="45000"/>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2"/>
          <p:cNvSpPr txBox="1"/>
          <p:nvPr>
            <p:ph idx="12" type="sldNum"/>
          </p:nvPr>
        </p:nvSpPr>
        <p:spPr>
          <a:xfrm>
            <a:off x="531813" y="4529138"/>
            <a:ext cx="763587" cy="349250"/>
          </a:xfrm>
          <a:prstGeom prst="rect">
            <a:avLst/>
          </a:prstGeom>
          <a:noFill/>
          <a:ln>
            <a:noFill/>
          </a:ln>
        </p:spPr>
        <p:txBody>
          <a:bodyPr anchorCtr="0" anchor="t" bIns="45000" lIns="90000" spcFirstLastPara="1" rIns="90000" wrap="square" tIns="45000">
            <a:noAutofit/>
          </a:bodyPr>
          <a:lstStyle>
            <a:lvl1pPr indent="0" lvl="0" marL="0" algn="l">
              <a:lnSpc>
                <a:spcPct val="93000"/>
              </a:lnSpc>
              <a:spcBef>
                <a:spcPts val="0"/>
              </a:spcBef>
              <a:spcAft>
                <a:spcPts val="0"/>
              </a:spcAft>
              <a:buSzPts val="1800"/>
              <a:buNone/>
              <a:defRPr>
                <a:solidFill>
                  <a:srgbClr val="FFFFFF"/>
                </a:solidFill>
                <a:latin typeface="Arial"/>
                <a:ea typeface="Arial"/>
                <a:cs typeface="Arial"/>
                <a:sym typeface="Arial"/>
              </a:defRPr>
            </a:lvl1pPr>
            <a:lvl2pPr indent="0" lvl="1" marL="0" algn="l">
              <a:lnSpc>
                <a:spcPct val="93000"/>
              </a:lnSpc>
              <a:spcBef>
                <a:spcPts val="0"/>
              </a:spcBef>
              <a:spcAft>
                <a:spcPts val="0"/>
              </a:spcAft>
              <a:buSzPts val="1800"/>
              <a:buNone/>
              <a:defRPr>
                <a:solidFill>
                  <a:srgbClr val="FFFFFF"/>
                </a:solidFill>
                <a:latin typeface="Arial"/>
                <a:ea typeface="Arial"/>
                <a:cs typeface="Arial"/>
                <a:sym typeface="Arial"/>
              </a:defRPr>
            </a:lvl2pPr>
            <a:lvl3pPr indent="0" lvl="2" marL="0" algn="l">
              <a:lnSpc>
                <a:spcPct val="93000"/>
              </a:lnSpc>
              <a:spcBef>
                <a:spcPts val="0"/>
              </a:spcBef>
              <a:spcAft>
                <a:spcPts val="0"/>
              </a:spcAft>
              <a:buSzPts val="1800"/>
              <a:buNone/>
              <a:defRPr>
                <a:solidFill>
                  <a:srgbClr val="FFFFFF"/>
                </a:solidFill>
                <a:latin typeface="Arial"/>
                <a:ea typeface="Arial"/>
                <a:cs typeface="Arial"/>
                <a:sym typeface="Arial"/>
              </a:defRPr>
            </a:lvl3pPr>
            <a:lvl4pPr indent="0" lvl="3" marL="0" algn="l">
              <a:lnSpc>
                <a:spcPct val="93000"/>
              </a:lnSpc>
              <a:spcBef>
                <a:spcPts val="0"/>
              </a:spcBef>
              <a:spcAft>
                <a:spcPts val="0"/>
              </a:spcAft>
              <a:buSzPts val="1800"/>
              <a:buNone/>
              <a:defRPr>
                <a:solidFill>
                  <a:srgbClr val="FFFFFF"/>
                </a:solidFill>
                <a:latin typeface="Arial"/>
                <a:ea typeface="Arial"/>
                <a:cs typeface="Arial"/>
                <a:sym typeface="Arial"/>
              </a:defRPr>
            </a:lvl4pPr>
            <a:lvl5pPr indent="0" lvl="4" marL="0" algn="l">
              <a:lnSpc>
                <a:spcPct val="93000"/>
              </a:lnSpc>
              <a:spcBef>
                <a:spcPts val="0"/>
              </a:spcBef>
              <a:spcAft>
                <a:spcPts val="0"/>
              </a:spcAft>
              <a:buSzPts val="1800"/>
              <a:buNone/>
              <a:defRPr>
                <a:solidFill>
                  <a:srgbClr val="FFFFFF"/>
                </a:solidFill>
                <a:latin typeface="Arial"/>
                <a:ea typeface="Arial"/>
                <a:cs typeface="Arial"/>
                <a:sym typeface="Arial"/>
              </a:defRPr>
            </a:lvl5pPr>
            <a:lvl6pPr indent="0" lvl="5" marL="0" algn="l">
              <a:lnSpc>
                <a:spcPct val="93000"/>
              </a:lnSpc>
              <a:spcBef>
                <a:spcPts val="0"/>
              </a:spcBef>
              <a:spcAft>
                <a:spcPts val="0"/>
              </a:spcAft>
              <a:buSzPts val="1800"/>
              <a:buNone/>
              <a:defRPr>
                <a:solidFill>
                  <a:srgbClr val="FFFFFF"/>
                </a:solidFill>
                <a:latin typeface="Arial"/>
                <a:ea typeface="Arial"/>
                <a:cs typeface="Arial"/>
                <a:sym typeface="Arial"/>
              </a:defRPr>
            </a:lvl6pPr>
            <a:lvl7pPr indent="0" lvl="6" marL="0" algn="l">
              <a:lnSpc>
                <a:spcPct val="93000"/>
              </a:lnSpc>
              <a:spcBef>
                <a:spcPts val="0"/>
              </a:spcBef>
              <a:spcAft>
                <a:spcPts val="0"/>
              </a:spcAft>
              <a:buSzPts val="1800"/>
              <a:buNone/>
              <a:defRPr>
                <a:solidFill>
                  <a:srgbClr val="FFFFFF"/>
                </a:solidFill>
                <a:latin typeface="Arial"/>
                <a:ea typeface="Arial"/>
                <a:cs typeface="Arial"/>
                <a:sym typeface="Arial"/>
              </a:defRPr>
            </a:lvl7pPr>
            <a:lvl8pPr indent="0" lvl="7" marL="0" algn="l">
              <a:lnSpc>
                <a:spcPct val="93000"/>
              </a:lnSpc>
              <a:spcBef>
                <a:spcPts val="0"/>
              </a:spcBef>
              <a:spcAft>
                <a:spcPts val="0"/>
              </a:spcAft>
              <a:buSzPts val="1800"/>
              <a:buNone/>
              <a:defRPr>
                <a:solidFill>
                  <a:srgbClr val="FFFFFF"/>
                </a:solidFill>
                <a:latin typeface="Arial"/>
                <a:ea typeface="Arial"/>
                <a:cs typeface="Arial"/>
                <a:sym typeface="Arial"/>
              </a:defRPr>
            </a:lvl8pPr>
            <a:lvl9pPr indent="0" lvl="8" marL="0" algn="l">
              <a:lnSpc>
                <a:spcPct val="93000"/>
              </a:lnSpc>
              <a:spcBef>
                <a:spcPts val="0"/>
              </a:spcBef>
              <a:spcAft>
                <a:spcPts val="0"/>
              </a:spcAft>
              <a:buSzPts val="1800"/>
              <a:buNone/>
              <a:defRPr>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5" name="Shape 155"/>
        <p:cNvGrpSpPr/>
        <p:nvPr/>
      </p:nvGrpSpPr>
      <p:grpSpPr>
        <a:xfrm>
          <a:off x="0" y="0"/>
          <a:ext cx="0" cy="0"/>
          <a:chOff x="0" y="0"/>
          <a:chExt cx="0" cy="0"/>
        </a:xfrm>
      </p:grpSpPr>
      <p:sp>
        <p:nvSpPr>
          <p:cNvPr id="156" name="Google Shape;156;p14"/>
          <p:cNvSpPr txBox="1"/>
          <p:nvPr>
            <p:ph idx="10" type="dt"/>
          </p:nvPr>
        </p:nvSpPr>
        <p:spPr>
          <a:xfrm>
            <a:off x="10361613" y="6130925"/>
            <a:ext cx="1130300" cy="354013"/>
          </a:xfrm>
          <a:prstGeom prst="rect">
            <a:avLst/>
          </a:prstGeom>
          <a:noFill/>
          <a:ln>
            <a:noFill/>
          </a:ln>
        </p:spPr>
        <p:txBody>
          <a:bodyPr anchorCtr="0" anchor="t" bIns="45000" lIns="90000" spcFirstLastPara="1" rIns="90000" wrap="square" tIns="45000"/>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4"/>
          <p:cNvSpPr txBox="1"/>
          <p:nvPr>
            <p:ph idx="11" type="ftr"/>
          </p:nvPr>
        </p:nvSpPr>
        <p:spPr>
          <a:xfrm>
            <a:off x="2589213" y="6135688"/>
            <a:ext cx="7604125" cy="349250"/>
          </a:xfrm>
          <a:prstGeom prst="rect">
            <a:avLst/>
          </a:prstGeom>
          <a:noFill/>
          <a:ln>
            <a:noFill/>
          </a:ln>
        </p:spPr>
        <p:txBody>
          <a:bodyPr anchorCtr="0" anchor="t" bIns="45000" lIns="90000" spcFirstLastPara="1" rIns="90000" wrap="square" tIns="45000"/>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4"/>
          <p:cNvSpPr txBox="1"/>
          <p:nvPr>
            <p:ph idx="12" type="sldNum"/>
          </p:nvPr>
        </p:nvSpPr>
        <p:spPr>
          <a:xfrm>
            <a:off x="531813" y="787400"/>
            <a:ext cx="763587" cy="349250"/>
          </a:xfrm>
          <a:prstGeom prst="rect">
            <a:avLst/>
          </a:prstGeom>
          <a:noFill/>
          <a:ln>
            <a:noFill/>
          </a:ln>
        </p:spPr>
        <p:txBody>
          <a:bodyPr anchorCtr="0" anchor="t" bIns="45000" lIns="90000" spcFirstLastPara="1" rIns="90000" wrap="square" tIns="45000">
            <a:noAutofit/>
          </a:bodyPr>
          <a:lstStyle>
            <a:lvl1pPr indent="0" lvl="0"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1pPr>
            <a:lvl2pPr indent="0" lvl="1"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2pPr>
            <a:lvl3pPr indent="0" lvl="2"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3pPr>
            <a:lvl4pPr indent="0" lvl="3"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4pPr>
            <a:lvl5pPr indent="0" lvl="4"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5pPr>
            <a:lvl6pPr indent="0" lvl="5"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6pPr>
            <a:lvl7pPr indent="0" lvl="6"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7pPr>
            <a:lvl8pPr indent="0" lvl="7"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8pPr>
            <a:lvl9pPr indent="0" lvl="8"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9" name="Shape 159"/>
        <p:cNvGrpSpPr/>
        <p:nvPr/>
      </p:nvGrpSpPr>
      <p:grpSpPr>
        <a:xfrm>
          <a:off x="0" y="0"/>
          <a:ext cx="0" cy="0"/>
          <a:chOff x="0" y="0"/>
          <a:chExt cx="0" cy="0"/>
        </a:xfrm>
      </p:grpSpPr>
      <p:sp>
        <p:nvSpPr>
          <p:cNvPr id="160" name="Google Shape;160;p15"/>
          <p:cNvSpPr txBox="1"/>
          <p:nvPr>
            <p:ph type="ctrTitle"/>
          </p:nvPr>
        </p:nvSpPr>
        <p:spPr>
          <a:xfrm>
            <a:off x="914400" y="2130425"/>
            <a:ext cx="10364788" cy="1470025"/>
          </a:xfrm>
          <a:prstGeom prst="rect">
            <a:avLst/>
          </a:prstGeom>
          <a:noFill/>
          <a:ln>
            <a:noFill/>
          </a:ln>
        </p:spPr>
        <p:txBody>
          <a:bodyPr anchorCtr="0" anchor="t" bIns="45000" lIns="90000" spcFirstLastPara="1" rIns="90000" wrap="square" tIns="45000"/>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61" name="Google Shape;161;p15"/>
          <p:cNvSpPr txBox="1"/>
          <p:nvPr>
            <p:ph idx="1" type="subTitle"/>
          </p:nvPr>
        </p:nvSpPr>
        <p:spPr>
          <a:xfrm>
            <a:off x="1828800" y="3886200"/>
            <a:ext cx="8535988" cy="1752600"/>
          </a:xfrm>
          <a:prstGeom prst="rect">
            <a:avLst/>
          </a:prstGeom>
          <a:noFill/>
          <a:ln>
            <a:noFill/>
          </a:ln>
        </p:spPr>
        <p:txBody>
          <a:bodyPr anchorCtr="0" anchor="t" bIns="45000" lIns="90000" spcFirstLastPara="1" rIns="90000" wrap="square" tIns="45000"/>
          <a:lstStyle>
            <a:lvl1pPr lvl="0" algn="ctr">
              <a:lnSpc>
                <a:spcPct val="98000"/>
              </a:lnSpc>
              <a:spcBef>
                <a:spcPts val="0"/>
              </a:spcBef>
              <a:spcAft>
                <a:spcPts val="0"/>
              </a:spcAft>
              <a:buSzPts val="18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p:txBody>
      </p:sp>
      <p:sp>
        <p:nvSpPr>
          <p:cNvPr id="162" name="Google Shape;162;p15"/>
          <p:cNvSpPr txBox="1"/>
          <p:nvPr>
            <p:ph idx="10" type="dt"/>
          </p:nvPr>
        </p:nvSpPr>
        <p:spPr>
          <a:xfrm>
            <a:off x="10361613" y="6130925"/>
            <a:ext cx="1130300" cy="354013"/>
          </a:xfrm>
          <a:prstGeom prst="rect">
            <a:avLst/>
          </a:prstGeom>
          <a:noFill/>
          <a:ln>
            <a:noFill/>
          </a:ln>
        </p:spPr>
        <p:txBody>
          <a:bodyPr anchorCtr="0" anchor="t" bIns="45000" lIns="90000" spcFirstLastPara="1" rIns="90000" wrap="square" tIns="45000"/>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5"/>
          <p:cNvSpPr txBox="1"/>
          <p:nvPr>
            <p:ph idx="11" type="ftr"/>
          </p:nvPr>
        </p:nvSpPr>
        <p:spPr>
          <a:xfrm>
            <a:off x="2589213" y="6135688"/>
            <a:ext cx="7604125" cy="349250"/>
          </a:xfrm>
          <a:prstGeom prst="rect">
            <a:avLst/>
          </a:prstGeom>
          <a:noFill/>
          <a:ln>
            <a:noFill/>
          </a:ln>
        </p:spPr>
        <p:txBody>
          <a:bodyPr anchorCtr="0" anchor="t" bIns="45000" lIns="90000" spcFirstLastPara="1" rIns="90000" wrap="square" tIns="45000"/>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5"/>
          <p:cNvSpPr txBox="1"/>
          <p:nvPr>
            <p:ph idx="12" type="sldNum"/>
          </p:nvPr>
        </p:nvSpPr>
        <p:spPr>
          <a:xfrm>
            <a:off x="531813" y="787400"/>
            <a:ext cx="763587" cy="349250"/>
          </a:xfrm>
          <a:prstGeom prst="rect">
            <a:avLst/>
          </a:prstGeom>
          <a:noFill/>
          <a:ln>
            <a:noFill/>
          </a:ln>
        </p:spPr>
        <p:txBody>
          <a:bodyPr anchorCtr="0" anchor="t" bIns="45000" lIns="90000" spcFirstLastPara="1" rIns="90000" wrap="square" tIns="45000">
            <a:noAutofit/>
          </a:bodyPr>
          <a:lstStyle>
            <a:lvl1pPr indent="0" lvl="0"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1pPr>
            <a:lvl2pPr indent="0" lvl="1"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2pPr>
            <a:lvl3pPr indent="0" lvl="2"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3pPr>
            <a:lvl4pPr indent="0" lvl="3"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4pPr>
            <a:lvl5pPr indent="0" lvl="4"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5pPr>
            <a:lvl6pPr indent="0" lvl="5"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6pPr>
            <a:lvl7pPr indent="0" lvl="6"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7pPr>
            <a:lvl8pPr indent="0" lvl="7"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8pPr>
            <a:lvl9pPr indent="0" lvl="8"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65" name="Shape 165"/>
        <p:cNvGrpSpPr/>
        <p:nvPr/>
      </p:nvGrpSpPr>
      <p:grpSpPr>
        <a:xfrm>
          <a:off x="0" y="0"/>
          <a:ext cx="0" cy="0"/>
          <a:chOff x="0" y="0"/>
          <a:chExt cx="0" cy="0"/>
        </a:xfrm>
      </p:grpSpPr>
      <p:sp>
        <p:nvSpPr>
          <p:cNvPr id="166" name="Google Shape;166;p16"/>
          <p:cNvSpPr txBox="1"/>
          <p:nvPr>
            <p:ph type="title"/>
          </p:nvPr>
        </p:nvSpPr>
        <p:spPr>
          <a:xfrm>
            <a:off x="2592388" y="623888"/>
            <a:ext cx="8896350" cy="1265237"/>
          </a:xfrm>
          <a:prstGeom prst="rect">
            <a:avLst/>
          </a:prstGeom>
          <a:noFill/>
          <a:ln>
            <a:noFill/>
          </a:ln>
        </p:spPr>
        <p:txBody>
          <a:bodyPr anchorCtr="0" anchor="t" bIns="45000" lIns="90000" spcFirstLastPara="1" rIns="90000" wrap="square" tIns="45000"/>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67" name="Google Shape;167;p16"/>
          <p:cNvSpPr txBox="1"/>
          <p:nvPr>
            <p:ph idx="1" type="body"/>
          </p:nvPr>
        </p:nvSpPr>
        <p:spPr>
          <a:xfrm>
            <a:off x="2589213" y="2133600"/>
            <a:ext cx="8899525" cy="3760788"/>
          </a:xfrm>
          <a:prstGeom prst="rect">
            <a:avLst/>
          </a:prstGeom>
          <a:noFill/>
          <a:ln>
            <a:noFill/>
          </a:ln>
        </p:spPr>
        <p:txBody>
          <a:bodyPr anchorCtr="0" anchor="t" bIns="45000" lIns="90000" spcFirstLastPara="1" rIns="90000" wrap="square" tIns="45000"/>
          <a:lstStyle>
            <a:lvl1pPr indent="-228600" lvl="0" marL="457200" algn="l">
              <a:lnSpc>
                <a:spcPct val="98000"/>
              </a:lnSpc>
              <a:spcBef>
                <a:spcPts val="0"/>
              </a:spcBef>
              <a:spcAft>
                <a:spcPts val="0"/>
              </a:spcAft>
              <a:buSzPts val="1400"/>
              <a:buNone/>
              <a:defRPr/>
            </a:lvl1pPr>
            <a:lvl2pPr indent="-228600" lvl="1" marL="914400" algn="l">
              <a:lnSpc>
                <a:spcPct val="98000"/>
              </a:lnSpc>
              <a:spcBef>
                <a:spcPts val="1425"/>
              </a:spcBef>
              <a:spcAft>
                <a:spcPts val="0"/>
              </a:spcAft>
              <a:buSzPts val="1400"/>
              <a:buNone/>
              <a:defRPr/>
            </a:lvl2pPr>
            <a:lvl3pPr indent="-228600" lvl="2" marL="1371600" algn="l">
              <a:lnSpc>
                <a:spcPct val="98000"/>
              </a:lnSpc>
              <a:spcBef>
                <a:spcPts val="1138"/>
              </a:spcBef>
              <a:spcAft>
                <a:spcPts val="0"/>
              </a:spcAft>
              <a:buSzPts val="1400"/>
              <a:buNone/>
              <a:defRPr/>
            </a:lvl3pPr>
            <a:lvl4pPr indent="-228600" lvl="3" marL="1828800" algn="l">
              <a:lnSpc>
                <a:spcPct val="98000"/>
              </a:lnSpc>
              <a:spcBef>
                <a:spcPts val="850"/>
              </a:spcBef>
              <a:spcAft>
                <a:spcPts val="0"/>
              </a:spcAft>
              <a:buSzPts val="1400"/>
              <a:buNone/>
              <a:defRPr/>
            </a:lvl4pPr>
            <a:lvl5pPr indent="-228600" lvl="4" marL="2286000" algn="l">
              <a:lnSpc>
                <a:spcPct val="98000"/>
              </a:lnSpc>
              <a:spcBef>
                <a:spcPts val="575"/>
              </a:spcBef>
              <a:spcAft>
                <a:spcPts val="0"/>
              </a:spcAft>
              <a:buSzPts val="1400"/>
              <a:buNone/>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68" name="Google Shape;168;p16"/>
          <p:cNvSpPr txBox="1"/>
          <p:nvPr>
            <p:ph idx="10" type="dt"/>
          </p:nvPr>
        </p:nvSpPr>
        <p:spPr>
          <a:xfrm>
            <a:off x="10361613" y="6130925"/>
            <a:ext cx="1130300" cy="354013"/>
          </a:xfrm>
          <a:prstGeom prst="rect">
            <a:avLst/>
          </a:prstGeom>
          <a:noFill/>
          <a:ln>
            <a:noFill/>
          </a:ln>
        </p:spPr>
        <p:txBody>
          <a:bodyPr anchorCtr="0" anchor="t" bIns="45000" lIns="90000" spcFirstLastPara="1" rIns="90000" wrap="square" tIns="45000"/>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16"/>
          <p:cNvSpPr txBox="1"/>
          <p:nvPr>
            <p:ph idx="11" type="ftr"/>
          </p:nvPr>
        </p:nvSpPr>
        <p:spPr>
          <a:xfrm>
            <a:off x="2589213" y="6135688"/>
            <a:ext cx="7604125" cy="349250"/>
          </a:xfrm>
          <a:prstGeom prst="rect">
            <a:avLst/>
          </a:prstGeom>
          <a:noFill/>
          <a:ln>
            <a:noFill/>
          </a:ln>
        </p:spPr>
        <p:txBody>
          <a:bodyPr anchorCtr="0" anchor="t" bIns="45000" lIns="90000" spcFirstLastPara="1" rIns="90000" wrap="square" tIns="45000"/>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6"/>
          <p:cNvSpPr txBox="1"/>
          <p:nvPr>
            <p:ph idx="12" type="sldNum"/>
          </p:nvPr>
        </p:nvSpPr>
        <p:spPr>
          <a:xfrm>
            <a:off x="531813" y="787400"/>
            <a:ext cx="763587" cy="349250"/>
          </a:xfrm>
          <a:prstGeom prst="rect">
            <a:avLst/>
          </a:prstGeom>
          <a:noFill/>
          <a:ln>
            <a:noFill/>
          </a:ln>
        </p:spPr>
        <p:txBody>
          <a:bodyPr anchorCtr="0" anchor="t" bIns="45000" lIns="90000" spcFirstLastPara="1" rIns="90000" wrap="square" tIns="45000">
            <a:noAutofit/>
          </a:bodyPr>
          <a:lstStyle>
            <a:lvl1pPr indent="0" lvl="0"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1pPr>
            <a:lvl2pPr indent="0" lvl="1"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2pPr>
            <a:lvl3pPr indent="0" lvl="2"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3pPr>
            <a:lvl4pPr indent="0" lvl="3"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4pPr>
            <a:lvl5pPr indent="0" lvl="4"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5pPr>
            <a:lvl6pPr indent="0" lvl="5"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6pPr>
            <a:lvl7pPr indent="0" lvl="6"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7pPr>
            <a:lvl8pPr indent="0" lvl="7"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8pPr>
            <a:lvl9pPr indent="0" lvl="8"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1" name="Shape 171"/>
        <p:cNvGrpSpPr/>
        <p:nvPr/>
      </p:nvGrpSpPr>
      <p:grpSpPr>
        <a:xfrm>
          <a:off x="0" y="0"/>
          <a:ext cx="0" cy="0"/>
          <a:chOff x="0" y="0"/>
          <a:chExt cx="0" cy="0"/>
        </a:xfrm>
      </p:grpSpPr>
      <p:sp>
        <p:nvSpPr>
          <p:cNvPr id="172" name="Google Shape;172;p17"/>
          <p:cNvSpPr txBox="1"/>
          <p:nvPr>
            <p:ph type="title"/>
          </p:nvPr>
        </p:nvSpPr>
        <p:spPr>
          <a:xfrm>
            <a:off x="963613" y="4406900"/>
            <a:ext cx="10364787" cy="1362075"/>
          </a:xfrm>
          <a:prstGeom prst="rect">
            <a:avLst/>
          </a:prstGeom>
          <a:noFill/>
          <a:ln>
            <a:noFill/>
          </a:ln>
        </p:spPr>
        <p:txBody>
          <a:bodyPr anchorCtr="0" anchor="t" bIns="45000" lIns="90000" spcFirstLastPara="1" rIns="90000" wrap="square" tIns="45000"/>
          <a:lstStyle>
            <a:lvl1pPr lvl="0" algn="l">
              <a:lnSpc>
                <a:spcPct val="98000"/>
              </a:lnSpc>
              <a:spcBef>
                <a:spcPts val="0"/>
              </a:spcBef>
              <a:spcAft>
                <a:spcPts val="0"/>
              </a:spcAft>
              <a:buSzPts val="1400"/>
              <a:buNone/>
              <a:defRPr b="1" sz="4000"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73" name="Google Shape;173;p17"/>
          <p:cNvSpPr txBox="1"/>
          <p:nvPr>
            <p:ph idx="1" type="body"/>
          </p:nvPr>
        </p:nvSpPr>
        <p:spPr>
          <a:xfrm>
            <a:off x="963613" y="2906713"/>
            <a:ext cx="10364787" cy="1500187"/>
          </a:xfrm>
          <a:prstGeom prst="rect">
            <a:avLst/>
          </a:prstGeom>
          <a:noFill/>
          <a:ln>
            <a:noFill/>
          </a:ln>
        </p:spPr>
        <p:txBody>
          <a:bodyPr anchorCtr="0" anchor="b" bIns="45000" lIns="90000" spcFirstLastPara="1" rIns="90000" wrap="square" tIns="45000"/>
          <a:lstStyle>
            <a:lvl1pPr indent="-228600" lvl="0" marL="457200" algn="l">
              <a:lnSpc>
                <a:spcPct val="98000"/>
              </a:lnSpc>
              <a:spcBef>
                <a:spcPts val="0"/>
              </a:spcBef>
              <a:spcAft>
                <a:spcPts val="0"/>
              </a:spcAft>
              <a:buSzPts val="2000"/>
              <a:buNone/>
              <a:defRPr sz="2000"/>
            </a:lvl1pPr>
            <a:lvl2pPr indent="-228600" lvl="1" marL="914400" algn="l">
              <a:lnSpc>
                <a:spcPct val="98000"/>
              </a:lnSpc>
              <a:spcBef>
                <a:spcPts val="1425"/>
              </a:spcBef>
              <a:spcAft>
                <a:spcPts val="0"/>
              </a:spcAft>
              <a:buSzPts val="1800"/>
              <a:buNone/>
              <a:defRPr sz="1800"/>
            </a:lvl2pPr>
            <a:lvl3pPr indent="-228600" lvl="2" marL="1371600" algn="l">
              <a:lnSpc>
                <a:spcPct val="98000"/>
              </a:lnSpc>
              <a:spcBef>
                <a:spcPts val="1138"/>
              </a:spcBef>
              <a:spcAft>
                <a:spcPts val="0"/>
              </a:spcAft>
              <a:buSzPts val="1600"/>
              <a:buNone/>
              <a:defRPr sz="1600"/>
            </a:lvl3pPr>
            <a:lvl4pPr indent="-228600" lvl="3" marL="1828800" algn="l">
              <a:lnSpc>
                <a:spcPct val="98000"/>
              </a:lnSpc>
              <a:spcBef>
                <a:spcPts val="850"/>
              </a:spcBef>
              <a:spcAft>
                <a:spcPts val="0"/>
              </a:spcAft>
              <a:buSzPts val="1400"/>
              <a:buNone/>
              <a:defRPr sz="1400"/>
            </a:lvl4pPr>
            <a:lvl5pPr indent="-228600" lvl="4" marL="2286000" algn="l">
              <a:lnSpc>
                <a:spcPct val="98000"/>
              </a:lnSpc>
              <a:spcBef>
                <a:spcPts val="575"/>
              </a:spcBef>
              <a:spcAft>
                <a:spcPts val="0"/>
              </a:spcAft>
              <a:buSzPts val="1400"/>
              <a:buNone/>
              <a:defRPr sz="1400"/>
            </a:lvl5pPr>
            <a:lvl6pPr indent="-228600" lvl="5" marL="2743200" algn="l">
              <a:lnSpc>
                <a:spcPct val="98000"/>
              </a:lnSpc>
              <a:spcBef>
                <a:spcPts val="288"/>
              </a:spcBef>
              <a:spcAft>
                <a:spcPts val="0"/>
              </a:spcAft>
              <a:buSzPts val="1400"/>
              <a:buNone/>
              <a:defRPr sz="1400"/>
            </a:lvl6pPr>
            <a:lvl7pPr indent="-228600" lvl="6" marL="3200400" algn="l">
              <a:lnSpc>
                <a:spcPct val="98000"/>
              </a:lnSpc>
              <a:spcBef>
                <a:spcPts val="288"/>
              </a:spcBef>
              <a:spcAft>
                <a:spcPts val="0"/>
              </a:spcAft>
              <a:buSzPts val="1400"/>
              <a:buNone/>
              <a:defRPr sz="1400"/>
            </a:lvl7pPr>
            <a:lvl8pPr indent="-228600" lvl="7" marL="3657600" algn="l">
              <a:lnSpc>
                <a:spcPct val="98000"/>
              </a:lnSpc>
              <a:spcBef>
                <a:spcPts val="288"/>
              </a:spcBef>
              <a:spcAft>
                <a:spcPts val="0"/>
              </a:spcAft>
              <a:buSzPts val="1400"/>
              <a:buNone/>
              <a:defRPr sz="1400"/>
            </a:lvl8pPr>
            <a:lvl9pPr indent="-228600" lvl="8" marL="4114800" algn="l">
              <a:lnSpc>
                <a:spcPct val="98000"/>
              </a:lnSpc>
              <a:spcBef>
                <a:spcPts val="288"/>
              </a:spcBef>
              <a:spcAft>
                <a:spcPts val="288"/>
              </a:spcAft>
              <a:buSzPts val="1400"/>
              <a:buNone/>
              <a:defRPr sz="1400"/>
            </a:lvl9pPr>
          </a:lstStyle>
          <a:p/>
        </p:txBody>
      </p:sp>
      <p:sp>
        <p:nvSpPr>
          <p:cNvPr id="174" name="Google Shape;174;p17"/>
          <p:cNvSpPr txBox="1"/>
          <p:nvPr>
            <p:ph idx="10" type="dt"/>
          </p:nvPr>
        </p:nvSpPr>
        <p:spPr>
          <a:xfrm>
            <a:off x="10361613" y="6130925"/>
            <a:ext cx="1130300" cy="354013"/>
          </a:xfrm>
          <a:prstGeom prst="rect">
            <a:avLst/>
          </a:prstGeom>
          <a:noFill/>
          <a:ln>
            <a:noFill/>
          </a:ln>
        </p:spPr>
        <p:txBody>
          <a:bodyPr anchorCtr="0" anchor="t" bIns="45000" lIns="90000" spcFirstLastPara="1" rIns="90000" wrap="square" tIns="45000"/>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17"/>
          <p:cNvSpPr txBox="1"/>
          <p:nvPr>
            <p:ph idx="11" type="ftr"/>
          </p:nvPr>
        </p:nvSpPr>
        <p:spPr>
          <a:xfrm>
            <a:off x="2589213" y="6135688"/>
            <a:ext cx="7604125" cy="349250"/>
          </a:xfrm>
          <a:prstGeom prst="rect">
            <a:avLst/>
          </a:prstGeom>
          <a:noFill/>
          <a:ln>
            <a:noFill/>
          </a:ln>
        </p:spPr>
        <p:txBody>
          <a:bodyPr anchorCtr="0" anchor="t" bIns="45000" lIns="90000" spcFirstLastPara="1" rIns="90000" wrap="square" tIns="45000"/>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7"/>
          <p:cNvSpPr txBox="1"/>
          <p:nvPr>
            <p:ph idx="12" type="sldNum"/>
          </p:nvPr>
        </p:nvSpPr>
        <p:spPr>
          <a:xfrm>
            <a:off x="531813" y="787400"/>
            <a:ext cx="763587" cy="349250"/>
          </a:xfrm>
          <a:prstGeom prst="rect">
            <a:avLst/>
          </a:prstGeom>
          <a:noFill/>
          <a:ln>
            <a:noFill/>
          </a:ln>
        </p:spPr>
        <p:txBody>
          <a:bodyPr anchorCtr="0" anchor="t" bIns="45000" lIns="90000" spcFirstLastPara="1" rIns="90000" wrap="square" tIns="45000">
            <a:noAutofit/>
          </a:bodyPr>
          <a:lstStyle>
            <a:lvl1pPr indent="0" lvl="0"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1pPr>
            <a:lvl2pPr indent="0" lvl="1"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2pPr>
            <a:lvl3pPr indent="0" lvl="2"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3pPr>
            <a:lvl4pPr indent="0" lvl="3"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4pPr>
            <a:lvl5pPr indent="0" lvl="4"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5pPr>
            <a:lvl6pPr indent="0" lvl="5"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6pPr>
            <a:lvl7pPr indent="0" lvl="6"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7pPr>
            <a:lvl8pPr indent="0" lvl="7"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8pPr>
            <a:lvl9pPr indent="0" lvl="8"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77" name="Shape 177"/>
        <p:cNvGrpSpPr/>
        <p:nvPr/>
      </p:nvGrpSpPr>
      <p:grpSpPr>
        <a:xfrm>
          <a:off x="0" y="0"/>
          <a:ext cx="0" cy="0"/>
          <a:chOff x="0" y="0"/>
          <a:chExt cx="0" cy="0"/>
        </a:xfrm>
      </p:grpSpPr>
      <p:sp>
        <p:nvSpPr>
          <p:cNvPr id="178" name="Google Shape;178;p18"/>
          <p:cNvSpPr txBox="1"/>
          <p:nvPr>
            <p:ph type="title"/>
          </p:nvPr>
        </p:nvSpPr>
        <p:spPr>
          <a:xfrm>
            <a:off x="2592388" y="623888"/>
            <a:ext cx="8896350" cy="1265237"/>
          </a:xfrm>
          <a:prstGeom prst="rect">
            <a:avLst/>
          </a:prstGeom>
          <a:noFill/>
          <a:ln>
            <a:noFill/>
          </a:ln>
        </p:spPr>
        <p:txBody>
          <a:bodyPr anchorCtr="0" anchor="t" bIns="45000" lIns="90000" spcFirstLastPara="1" rIns="90000" wrap="square" tIns="45000"/>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79" name="Google Shape;179;p18"/>
          <p:cNvSpPr txBox="1"/>
          <p:nvPr>
            <p:ph idx="1" type="body"/>
          </p:nvPr>
        </p:nvSpPr>
        <p:spPr>
          <a:xfrm>
            <a:off x="2589213" y="2133600"/>
            <a:ext cx="4373562" cy="3760788"/>
          </a:xfrm>
          <a:prstGeom prst="rect">
            <a:avLst/>
          </a:prstGeom>
          <a:noFill/>
          <a:ln>
            <a:noFill/>
          </a:ln>
        </p:spPr>
        <p:txBody>
          <a:bodyPr anchorCtr="0" anchor="t" bIns="45000" lIns="90000" spcFirstLastPara="1" rIns="90000" wrap="square" tIns="45000"/>
          <a:lstStyle>
            <a:lvl1pPr indent="-228600" lvl="0" marL="457200" algn="l">
              <a:lnSpc>
                <a:spcPct val="98000"/>
              </a:lnSpc>
              <a:spcBef>
                <a:spcPts val="0"/>
              </a:spcBef>
              <a:spcAft>
                <a:spcPts val="0"/>
              </a:spcAft>
              <a:buSzPts val="1400"/>
              <a:buNone/>
              <a:defRPr sz="2800"/>
            </a:lvl1pPr>
            <a:lvl2pPr indent="-228600" lvl="1" marL="914400" algn="l">
              <a:lnSpc>
                <a:spcPct val="98000"/>
              </a:lnSpc>
              <a:spcBef>
                <a:spcPts val="1425"/>
              </a:spcBef>
              <a:spcAft>
                <a:spcPts val="0"/>
              </a:spcAft>
              <a:buSzPts val="1400"/>
              <a:buNone/>
              <a:defRPr sz="2400"/>
            </a:lvl2pPr>
            <a:lvl3pPr indent="-228600" lvl="2" marL="1371600" algn="l">
              <a:lnSpc>
                <a:spcPct val="98000"/>
              </a:lnSpc>
              <a:spcBef>
                <a:spcPts val="1138"/>
              </a:spcBef>
              <a:spcAft>
                <a:spcPts val="0"/>
              </a:spcAft>
              <a:buSzPts val="1400"/>
              <a:buNone/>
              <a:defRPr sz="2000"/>
            </a:lvl3pPr>
            <a:lvl4pPr indent="-228600" lvl="3" marL="1828800" algn="l">
              <a:lnSpc>
                <a:spcPct val="98000"/>
              </a:lnSpc>
              <a:spcBef>
                <a:spcPts val="850"/>
              </a:spcBef>
              <a:spcAft>
                <a:spcPts val="0"/>
              </a:spcAft>
              <a:buSzPts val="1400"/>
              <a:buNone/>
              <a:defRPr sz="1800"/>
            </a:lvl4pPr>
            <a:lvl5pPr indent="-228600" lvl="4" marL="2286000" algn="l">
              <a:lnSpc>
                <a:spcPct val="98000"/>
              </a:lnSpc>
              <a:spcBef>
                <a:spcPts val="575"/>
              </a:spcBef>
              <a:spcAft>
                <a:spcPts val="0"/>
              </a:spcAft>
              <a:buSzPts val="1400"/>
              <a:buNone/>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180" name="Google Shape;180;p18"/>
          <p:cNvSpPr txBox="1"/>
          <p:nvPr>
            <p:ph idx="2" type="body"/>
          </p:nvPr>
        </p:nvSpPr>
        <p:spPr>
          <a:xfrm>
            <a:off x="7115175" y="2133600"/>
            <a:ext cx="4373563" cy="3760788"/>
          </a:xfrm>
          <a:prstGeom prst="rect">
            <a:avLst/>
          </a:prstGeom>
          <a:noFill/>
          <a:ln>
            <a:noFill/>
          </a:ln>
        </p:spPr>
        <p:txBody>
          <a:bodyPr anchorCtr="0" anchor="t" bIns="45000" lIns="90000" spcFirstLastPara="1" rIns="90000" wrap="square" tIns="45000"/>
          <a:lstStyle>
            <a:lvl1pPr indent="-228600" lvl="0" marL="457200" algn="l">
              <a:lnSpc>
                <a:spcPct val="98000"/>
              </a:lnSpc>
              <a:spcBef>
                <a:spcPts val="0"/>
              </a:spcBef>
              <a:spcAft>
                <a:spcPts val="0"/>
              </a:spcAft>
              <a:buSzPts val="1400"/>
              <a:buNone/>
              <a:defRPr sz="2800"/>
            </a:lvl1pPr>
            <a:lvl2pPr indent="-228600" lvl="1" marL="914400" algn="l">
              <a:lnSpc>
                <a:spcPct val="98000"/>
              </a:lnSpc>
              <a:spcBef>
                <a:spcPts val="1425"/>
              </a:spcBef>
              <a:spcAft>
                <a:spcPts val="0"/>
              </a:spcAft>
              <a:buSzPts val="1400"/>
              <a:buNone/>
              <a:defRPr sz="2400"/>
            </a:lvl2pPr>
            <a:lvl3pPr indent="-228600" lvl="2" marL="1371600" algn="l">
              <a:lnSpc>
                <a:spcPct val="98000"/>
              </a:lnSpc>
              <a:spcBef>
                <a:spcPts val="1138"/>
              </a:spcBef>
              <a:spcAft>
                <a:spcPts val="0"/>
              </a:spcAft>
              <a:buSzPts val="1400"/>
              <a:buNone/>
              <a:defRPr sz="2000"/>
            </a:lvl3pPr>
            <a:lvl4pPr indent="-228600" lvl="3" marL="1828800" algn="l">
              <a:lnSpc>
                <a:spcPct val="98000"/>
              </a:lnSpc>
              <a:spcBef>
                <a:spcPts val="850"/>
              </a:spcBef>
              <a:spcAft>
                <a:spcPts val="0"/>
              </a:spcAft>
              <a:buSzPts val="1400"/>
              <a:buNone/>
              <a:defRPr sz="1800"/>
            </a:lvl4pPr>
            <a:lvl5pPr indent="-228600" lvl="4" marL="2286000" algn="l">
              <a:lnSpc>
                <a:spcPct val="98000"/>
              </a:lnSpc>
              <a:spcBef>
                <a:spcPts val="575"/>
              </a:spcBef>
              <a:spcAft>
                <a:spcPts val="0"/>
              </a:spcAft>
              <a:buSzPts val="1400"/>
              <a:buNone/>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181" name="Google Shape;181;p18"/>
          <p:cNvSpPr txBox="1"/>
          <p:nvPr>
            <p:ph idx="10" type="dt"/>
          </p:nvPr>
        </p:nvSpPr>
        <p:spPr>
          <a:xfrm>
            <a:off x="10361613" y="6130925"/>
            <a:ext cx="1130300" cy="354013"/>
          </a:xfrm>
          <a:prstGeom prst="rect">
            <a:avLst/>
          </a:prstGeom>
          <a:noFill/>
          <a:ln>
            <a:noFill/>
          </a:ln>
        </p:spPr>
        <p:txBody>
          <a:bodyPr anchorCtr="0" anchor="t" bIns="45000" lIns="90000" spcFirstLastPara="1" rIns="90000" wrap="square" tIns="45000"/>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18"/>
          <p:cNvSpPr txBox="1"/>
          <p:nvPr>
            <p:ph idx="11" type="ftr"/>
          </p:nvPr>
        </p:nvSpPr>
        <p:spPr>
          <a:xfrm>
            <a:off x="2589213" y="6135688"/>
            <a:ext cx="7604125" cy="349250"/>
          </a:xfrm>
          <a:prstGeom prst="rect">
            <a:avLst/>
          </a:prstGeom>
          <a:noFill/>
          <a:ln>
            <a:noFill/>
          </a:ln>
        </p:spPr>
        <p:txBody>
          <a:bodyPr anchorCtr="0" anchor="t" bIns="45000" lIns="90000" spcFirstLastPara="1" rIns="90000" wrap="square" tIns="45000"/>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8"/>
          <p:cNvSpPr txBox="1"/>
          <p:nvPr>
            <p:ph idx="12" type="sldNum"/>
          </p:nvPr>
        </p:nvSpPr>
        <p:spPr>
          <a:xfrm>
            <a:off x="531813" y="787400"/>
            <a:ext cx="763587" cy="349250"/>
          </a:xfrm>
          <a:prstGeom prst="rect">
            <a:avLst/>
          </a:prstGeom>
          <a:noFill/>
          <a:ln>
            <a:noFill/>
          </a:ln>
        </p:spPr>
        <p:txBody>
          <a:bodyPr anchorCtr="0" anchor="t" bIns="45000" lIns="90000" spcFirstLastPara="1" rIns="90000" wrap="square" tIns="45000">
            <a:noAutofit/>
          </a:bodyPr>
          <a:lstStyle>
            <a:lvl1pPr indent="0" lvl="0"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1pPr>
            <a:lvl2pPr indent="0" lvl="1"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2pPr>
            <a:lvl3pPr indent="0" lvl="2"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3pPr>
            <a:lvl4pPr indent="0" lvl="3"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4pPr>
            <a:lvl5pPr indent="0" lvl="4"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5pPr>
            <a:lvl6pPr indent="0" lvl="5"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6pPr>
            <a:lvl7pPr indent="0" lvl="6"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7pPr>
            <a:lvl8pPr indent="0" lvl="7"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8pPr>
            <a:lvl9pPr indent="0" lvl="8"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84" name="Shape 184"/>
        <p:cNvGrpSpPr/>
        <p:nvPr/>
      </p:nvGrpSpPr>
      <p:grpSpPr>
        <a:xfrm>
          <a:off x="0" y="0"/>
          <a:ext cx="0" cy="0"/>
          <a:chOff x="0" y="0"/>
          <a:chExt cx="0" cy="0"/>
        </a:xfrm>
      </p:grpSpPr>
      <p:sp>
        <p:nvSpPr>
          <p:cNvPr id="185" name="Google Shape;185;p19"/>
          <p:cNvSpPr txBox="1"/>
          <p:nvPr>
            <p:ph type="title"/>
          </p:nvPr>
        </p:nvSpPr>
        <p:spPr>
          <a:xfrm>
            <a:off x="609600" y="274638"/>
            <a:ext cx="10974388" cy="1143000"/>
          </a:xfrm>
          <a:prstGeom prst="rect">
            <a:avLst/>
          </a:prstGeom>
          <a:noFill/>
          <a:ln>
            <a:noFill/>
          </a:ln>
        </p:spPr>
        <p:txBody>
          <a:bodyPr anchorCtr="0" anchor="t" bIns="45000" lIns="90000" spcFirstLastPara="1" rIns="90000" wrap="square" tIns="45000"/>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86" name="Google Shape;186;p19"/>
          <p:cNvSpPr txBox="1"/>
          <p:nvPr>
            <p:ph idx="1" type="body"/>
          </p:nvPr>
        </p:nvSpPr>
        <p:spPr>
          <a:xfrm>
            <a:off x="609600" y="1535113"/>
            <a:ext cx="5387975" cy="639762"/>
          </a:xfrm>
          <a:prstGeom prst="rect">
            <a:avLst/>
          </a:prstGeom>
          <a:noFill/>
          <a:ln>
            <a:noFill/>
          </a:ln>
        </p:spPr>
        <p:txBody>
          <a:bodyPr anchorCtr="0" anchor="b" bIns="45000" lIns="90000" spcFirstLastPara="1" rIns="90000" wrap="square" tIns="45000"/>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187" name="Google Shape;187;p19"/>
          <p:cNvSpPr txBox="1"/>
          <p:nvPr>
            <p:ph idx="2" type="body"/>
          </p:nvPr>
        </p:nvSpPr>
        <p:spPr>
          <a:xfrm>
            <a:off x="609600" y="2174875"/>
            <a:ext cx="5387975" cy="3951288"/>
          </a:xfrm>
          <a:prstGeom prst="rect">
            <a:avLst/>
          </a:prstGeom>
          <a:noFill/>
          <a:ln>
            <a:noFill/>
          </a:ln>
        </p:spPr>
        <p:txBody>
          <a:bodyPr anchorCtr="0" anchor="t" bIns="45000" lIns="90000" spcFirstLastPara="1" rIns="90000" wrap="square" tIns="45000"/>
          <a:lstStyle>
            <a:lvl1pPr indent="-228600" lvl="0" marL="457200" algn="l">
              <a:lnSpc>
                <a:spcPct val="98000"/>
              </a:lnSpc>
              <a:spcBef>
                <a:spcPts val="0"/>
              </a:spcBef>
              <a:spcAft>
                <a:spcPts val="0"/>
              </a:spcAft>
              <a:buSzPts val="1400"/>
              <a:buNone/>
              <a:defRPr sz="2400"/>
            </a:lvl1pPr>
            <a:lvl2pPr indent="-228600" lvl="1" marL="914400" algn="l">
              <a:lnSpc>
                <a:spcPct val="98000"/>
              </a:lnSpc>
              <a:spcBef>
                <a:spcPts val="1425"/>
              </a:spcBef>
              <a:spcAft>
                <a:spcPts val="0"/>
              </a:spcAft>
              <a:buSzPts val="1400"/>
              <a:buNone/>
              <a:defRPr sz="2000"/>
            </a:lvl2pPr>
            <a:lvl3pPr indent="-228600" lvl="2" marL="1371600" algn="l">
              <a:lnSpc>
                <a:spcPct val="98000"/>
              </a:lnSpc>
              <a:spcBef>
                <a:spcPts val="1138"/>
              </a:spcBef>
              <a:spcAft>
                <a:spcPts val="0"/>
              </a:spcAft>
              <a:buSzPts val="1400"/>
              <a:buNone/>
              <a:defRPr sz="1800"/>
            </a:lvl3pPr>
            <a:lvl4pPr indent="-228600" lvl="3" marL="1828800" algn="l">
              <a:lnSpc>
                <a:spcPct val="98000"/>
              </a:lnSpc>
              <a:spcBef>
                <a:spcPts val="850"/>
              </a:spcBef>
              <a:spcAft>
                <a:spcPts val="0"/>
              </a:spcAft>
              <a:buSzPts val="1400"/>
              <a:buNone/>
              <a:defRPr sz="1600"/>
            </a:lvl4pPr>
            <a:lvl5pPr indent="-228600" lvl="4" marL="2286000" algn="l">
              <a:lnSpc>
                <a:spcPct val="98000"/>
              </a:lnSpc>
              <a:spcBef>
                <a:spcPts val="575"/>
              </a:spcBef>
              <a:spcAft>
                <a:spcPts val="0"/>
              </a:spcAft>
              <a:buSzPts val="1400"/>
              <a:buNone/>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188" name="Google Shape;188;p19"/>
          <p:cNvSpPr txBox="1"/>
          <p:nvPr>
            <p:ph idx="3" type="body"/>
          </p:nvPr>
        </p:nvSpPr>
        <p:spPr>
          <a:xfrm>
            <a:off x="6194425" y="1535113"/>
            <a:ext cx="5389563" cy="639762"/>
          </a:xfrm>
          <a:prstGeom prst="rect">
            <a:avLst/>
          </a:prstGeom>
          <a:noFill/>
          <a:ln>
            <a:noFill/>
          </a:ln>
        </p:spPr>
        <p:txBody>
          <a:bodyPr anchorCtr="0" anchor="b" bIns="45000" lIns="90000" spcFirstLastPara="1" rIns="90000" wrap="square" tIns="45000"/>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189" name="Google Shape;189;p19"/>
          <p:cNvSpPr txBox="1"/>
          <p:nvPr>
            <p:ph idx="4" type="body"/>
          </p:nvPr>
        </p:nvSpPr>
        <p:spPr>
          <a:xfrm>
            <a:off x="6194425" y="2174875"/>
            <a:ext cx="5389563" cy="3951288"/>
          </a:xfrm>
          <a:prstGeom prst="rect">
            <a:avLst/>
          </a:prstGeom>
          <a:noFill/>
          <a:ln>
            <a:noFill/>
          </a:ln>
        </p:spPr>
        <p:txBody>
          <a:bodyPr anchorCtr="0" anchor="t" bIns="45000" lIns="90000" spcFirstLastPara="1" rIns="90000" wrap="square" tIns="45000"/>
          <a:lstStyle>
            <a:lvl1pPr indent="-228600" lvl="0" marL="457200" algn="l">
              <a:lnSpc>
                <a:spcPct val="98000"/>
              </a:lnSpc>
              <a:spcBef>
                <a:spcPts val="0"/>
              </a:spcBef>
              <a:spcAft>
                <a:spcPts val="0"/>
              </a:spcAft>
              <a:buSzPts val="1400"/>
              <a:buNone/>
              <a:defRPr sz="2400"/>
            </a:lvl1pPr>
            <a:lvl2pPr indent="-228600" lvl="1" marL="914400" algn="l">
              <a:lnSpc>
                <a:spcPct val="98000"/>
              </a:lnSpc>
              <a:spcBef>
                <a:spcPts val="1425"/>
              </a:spcBef>
              <a:spcAft>
                <a:spcPts val="0"/>
              </a:spcAft>
              <a:buSzPts val="1400"/>
              <a:buNone/>
              <a:defRPr sz="2000"/>
            </a:lvl2pPr>
            <a:lvl3pPr indent="-228600" lvl="2" marL="1371600" algn="l">
              <a:lnSpc>
                <a:spcPct val="98000"/>
              </a:lnSpc>
              <a:spcBef>
                <a:spcPts val="1138"/>
              </a:spcBef>
              <a:spcAft>
                <a:spcPts val="0"/>
              </a:spcAft>
              <a:buSzPts val="1400"/>
              <a:buNone/>
              <a:defRPr sz="1800"/>
            </a:lvl3pPr>
            <a:lvl4pPr indent="-228600" lvl="3" marL="1828800" algn="l">
              <a:lnSpc>
                <a:spcPct val="98000"/>
              </a:lnSpc>
              <a:spcBef>
                <a:spcPts val="850"/>
              </a:spcBef>
              <a:spcAft>
                <a:spcPts val="0"/>
              </a:spcAft>
              <a:buSzPts val="1400"/>
              <a:buNone/>
              <a:defRPr sz="1600"/>
            </a:lvl4pPr>
            <a:lvl5pPr indent="-228600" lvl="4" marL="2286000" algn="l">
              <a:lnSpc>
                <a:spcPct val="98000"/>
              </a:lnSpc>
              <a:spcBef>
                <a:spcPts val="575"/>
              </a:spcBef>
              <a:spcAft>
                <a:spcPts val="0"/>
              </a:spcAft>
              <a:buSzPts val="1400"/>
              <a:buNone/>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190" name="Google Shape;190;p19"/>
          <p:cNvSpPr txBox="1"/>
          <p:nvPr>
            <p:ph idx="10" type="dt"/>
          </p:nvPr>
        </p:nvSpPr>
        <p:spPr>
          <a:xfrm>
            <a:off x="10361613" y="6130925"/>
            <a:ext cx="1130300" cy="354013"/>
          </a:xfrm>
          <a:prstGeom prst="rect">
            <a:avLst/>
          </a:prstGeom>
          <a:noFill/>
          <a:ln>
            <a:noFill/>
          </a:ln>
        </p:spPr>
        <p:txBody>
          <a:bodyPr anchorCtr="0" anchor="t" bIns="45000" lIns="90000" spcFirstLastPara="1" rIns="90000" wrap="square" tIns="45000"/>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19"/>
          <p:cNvSpPr txBox="1"/>
          <p:nvPr>
            <p:ph idx="11" type="ftr"/>
          </p:nvPr>
        </p:nvSpPr>
        <p:spPr>
          <a:xfrm>
            <a:off x="2589213" y="6135688"/>
            <a:ext cx="7604125" cy="349250"/>
          </a:xfrm>
          <a:prstGeom prst="rect">
            <a:avLst/>
          </a:prstGeom>
          <a:noFill/>
          <a:ln>
            <a:noFill/>
          </a:ln>
        </p:spPr>
        <p:txBody>
          <a:bodyPr anchorCtr="0" anchor="t" bIns="45000" lIns="90000" spcFirstLastPara="1" rIns="90000" wrap="square" tIns="45000"/>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9"/>
          <p:cNvSpPr txBox="1"/>
          <p:nvPr>
            <p:ph idx="12" type="sldNum"/>
          </p:nvPr>
        </p:nvSpPr>
        <p:spPr>
          <a:xfrm>
            <a:off x="531813" y="787400"/>
            <a:ext cx="763587" cy="349250"/>
          </a:xfrm>
          <a:prstGeom prst="rect">
            <a:avLst/>
          </a:prstGeom>
          <a:noFill/>
          <a:ln>
            <a:noFill/>
          </a:ln>
        </p:spPr>
        <p:txBody>
          <a:bodyPr anchorCtr="0" anchor="t" bIns="45000" lIns="90000" spcFirstLastPara="1" rIns="90000" wrap="square" tIns="45000">
            <a:noAutofit/>
          </a:bodyPr>
          <a:lstStyle>
            <a:lvl1pPr indent="0" lvl="0"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1pPr>
            <a:lvl2pPr indent="0" lvl="1"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2pPr>
            <a:lvl3pPr indent="0" lvl="2"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3pPr>
            <a:lvl4pPr indent="0" lvl="3"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4pPr>
            <a:lvl5pPr indent="0" lvl="4"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5pPr>
            <a:lvl6pPr indent="0" lvl="5"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6pPr>
            <a:lvl7pPr indent="0" lvl="6"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7pPr>
            <a:lvl8pPr indent="0" lvl="7"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8pPr>
            <a:lvl9pPr indent="0" lvl="8"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3" name="Shape 193"/>
        <p:cNvGrpSpPr/>
        <p:nvPr/>
      </p:nvGrpSpPr>
      <p:grpSpPr>
        <a:xfrm>
          <a:off x="0" y="0"/>
          <a:ext cx="0" cy="0"/>
          <a:chOff x="0" y="0"/>
          <a:chExt cx="0" cy="0"/>
        </a:xfrm>
      </p:grpSpPr>
      <p:sp>
        <p:nvSpPr>
          <p:cNvPr id="194" name="Google Shape;194;p20"/>
          <p:cNvSpPr txBox="1"/>
          <p:nvPr>
            <p:ph type="title"/>
          </p:nvPr>
        </p:nvSpPr>
        <p:spPr>
          <a:xfrm>
            <a:off x="2592388" y="623888"/>
            <a:ext cx="8896350" cy="1265237"/>
          </a:xfrm>
          <a:prstGeom prst="rect">
            <a:avLst/>
          </a:prstGeom>
          <a:noFill/>
          <a:ln>
            <a:noFill/>
          </a:ln>
        </p:spPr>
        <p:txBody>
          <a:bodyPr anchorCtr="0" anchor="t" bIns="45000" lIns="90000" spcFirstLastPara="1" rIns="90000" wrap="square" tIns="45000"/>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95" name="Google Shape;195;p20"/>
          <p:cNvSpPr txBox="1"/>
          <p:nvPr>
            <p:ph idx="10" type="dt"/>
          </p:nvPr>
        </p:nvSpPr>
        <p:spPr>
          <a:xfrm>
            <a:off x="10361613" y="6130925"/>
            <a:ext cx="1130300" cy="354013"/>
          </a:xfrm>
          <a:prstGeom prst="rect">
            <a:avLst/>
          </a:prstGeom>
          <a:noFill/>
          <a:ln>
            <a:noFill/>
          </a:ln>
        </p:spPr>
        <p:txBody>
          <a:bodyPr anchorCtr="0" anchor="t" bIns="45000" lIns="90000" spcFirstLastPara="1" rIns="90000" wrap="square" tIns="45000"/>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20"/>
          <p:cNvSpPr txBox="1"/>
          <p:nvPr>
            <p:ph idx="11" type="ftr"/>
          </p:nvPr>
        </p:nvSpPr>
        <p:spPr>
          <a:xfrm>
            <a:off x="2589213" y="6135688"/>
            <a:ext cx="7604125" cy="349250"/>
          </a:xfrm>
          <a:prstGeom prst="rect">
            <a:avLst/>
          </a:prstGeom>
          <a:noFill/>
          <a:ln>
            <a:noFill/>
          </a:ln>
        </p:spPr>
        <p:txBody>
          <a:bodyPr anchorCtr="0" anchor="t" bIns="45000" lIns="90000" spcFirstLastPara="1" rIns="90000" wrap="square" tIns="45000"/>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20"/>
          <p:cNvSpPr txBox="1"/>
          <p:nvPr>
            <p:ph idx="12" type="sldNum"/>
          </p:nvPr>
        </p:nvSpPr>
        <p:spPr>
          <a:xfrm>
            <a:off x="531813" y="787400"/>
            <a:ext cx="763587" cy="349250"/>
          </a:xfrm>
          <a:prstGeom prst="rect">
            <a:avLst/>
          </a:prstGeom>
          <a:noFill/>
          <a:ln>
            <a:noFill/>
          </a:ln>
        </p:spPr>
        <p:txBody>
          <a:bodyPr anchorCtr="0" anchor="t" bIns="45000" lIns="90000" spcFirstLastPara="1" rIns="90000" wrap="square" tIns="45000">
            <a:noAutofit/>
          </a:bodyPr>
          <a:lstStyle>
            <a:lvl1pPr indent="0" lvl="0"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1pPr>
            <a:lvl2pPr indent="0" lvl="1"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2pPr>
            <a:lvl3pPr indent="0" lvl="2"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3pPr>
            <a:lvl4pPr indent="0" lvl="3"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4pPr>
            <a:lvl5pPr indent="0" lvl="4"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5pPr>
            <a:lvl6pPr indent="0" lvl="5"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6pPr>
            <a:lvl7pPr indent="0" lvl="6"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7pPr>
            <a:lvl8pPr indent="0" lvl="7"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8pPr>
            <a:lvl9pPr indent="0" lvl="8"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98" name="Shape 198"/>
        <p:cNvGrpSpPr/>
        <p:nvPr/>
      </p:nvGrpSpPr>
      <p:grpSpPr>
        <a:xfrm>
          <a:off x="0" y="0"/>
          <a:ext cx="0" cy="0"/>
          <a:chOff x="0" y="0"/>
          <a:chExt cx="0" cy="0"/>
        </a:xfrm>
      </p:grpSpPr>
      <p:sp>
        <p:nvSpPr>
          <p:cNvPr id="199" name="Google Shape;199;p21"/>
          <p:cNvSpPr txBox="1"/>
          <p:nvPr>
            <p:ph type="title"/>
          </p:nvPr>
        </p:nvSpPr>
        <p:spPr>
          <a:xfrm>
            <a:off x="609600" y="273050"/>
            <a:ext cx="4011613" cy="1162050"/>
          </a:xfrm>
          <a:prstGeom prst="rect">
            <a:avLst/>
          </a:prstGeom>
          <a:noFill/>
          <a:ln>
            <a:noFill/>
          </a:ln>
        </p:spPr>
        <p:txBody>
          <a:bodyPr anchorCtr="0" anchor="b" bIns="45000" lIns="90000" spcFirstLastPara="1" rIns="90000" wrap="square" tIns="45000"/>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00" name="Google Shape;200;p21"/>
          <p:cNvSpPr txBox="1"/>
          <p:nvPr>
            <p:ph idx="1" type="body"/>
          </p:nvPr>
        </p:nvSpPr>
        <p:spPr>
          <a:xfrm>
            <a:off x="4767263" y="273050"/>
            <a:ext cx="6816725" cy="5853113"/>
          </a:xfrm>
          <a:prstGeom prst="rect">
            <a:avLst/>
          </a:prstGeom>
          <a:noFill/>
          <a:ln>
            <a:noFill/>
          </a:ln>
        </p:spPr>
        <p:txBody>
          <a:bodyPr anchorCtr="0" anchor="t" bIns="45000" lIns="90000" spcFirstLastPara="1" rIns="90000" wrap="square" tIns="45000"/>
          <a:lstStyle>
            <a:lvl1pPr indent="-228600" lvl="0" marL="457200" algn="l">
              <a:lnSpc>
                <a:spcPct val="98000"/>
              </a:lnSpc>
              <a:spcBef>
                <a:spcPts val="0"/>
              </a:spcBef>
              <a:spcAft>
                <a:spcPts val="0"/>
              </a:spcAft>
              <a:buSzPts val="1400"/>
              <a:buNone/>
              <a:defRPr sz="3200"/>
            </a:lvl1pPr>
            <a:lvl2pPr indent="-228600" lvl="1" marL="914400" algn="l">
              <a:lnSpc>
                <a:spcPct val="98000"/>
              </a:lnSpc>
              <a:spcBef>
                <a:spcPts val="1425"/>
              </a:spcBef>
              <a:spcAft>
                <a:spcPts val="0"/>
              </a:spcAft>
              <a:buSzPts val="1400"/>
              <a:buNone/>
              <a:defRPr sz="2800"/>
            </a:lvl2pPr>
            <a:lvl3pPr indent="-228600" lvl="2" marL="1371600" algn="l">
              <a:lnSpc>
                <a:spcPct val="98000"/>
              </a:lnSpc>
              <a:spcBef>
                <a:spcPts val="1138"/>
              </a:spcBef>
              <a:spcAft>
                <a:spcPts val="0"/>
              </a:spcAft>
              <a:buSzPts val="1400"/>
              <a:buNone/>
              <a:defRPr sz="2400"/>
            </a:lvl3pPr>
            <a:lvl4pPr indent="-228600" lvl="3" marL="1828800" algn="l">
              <a:lnSpc>
                <a:spcPct val="98000"/>
              </a:lnSpc>
              <a:spcBef>
                <a:spcPts val="850"/>
              </a:spcBef>
              <a:spcAft>
                <a:spcPts val="0"/>
              </a:spcAft>
              <a:buSzPts val="1400"/>
              <a:buNone/>
              <a:defRPr sz="2000"/>
            </a:lvl4pPr>
            <a:lvl5pPr indent="-228600" lvl="4" marL="2286000" algn="l">
              <a:lnSpc>
                <a:spcPct val="98000"/>
              </a:lnSpc>
              <a:spcBef>
                <a:spcPts val="575"/>
              </a:spcBef>
              <a:spcAft>
                <a:spcPts val="0"/>
              </a:spcAft>
              <a:buSzPts val="1400"/>
              <a:buNone/>
              <a:defRPr sz="2000"/>
            </a:lvl5pPr>
            <a:lvl6pPr indent="-228600" lvl="5" marL="2743200" algn="l">
              <a:lnSpc>
                <a:spcPct val="98000"/>
              </a:lnSpc>
              <a:spcBef>
                <a:spcPts val="288"/>
              </a:spcBef>
              <a:spcAft>
                <a:spcPts val="0"/>
              </a:spcAft>
              <a:buSzPts val="1400"/>
              <a:buNone/>
              <a:defRPr sz="2000"/>
            </a:lvl6pPr>
            <a:lvl7pPr indent="-228600" lvl="6" marL="3200400" algn="l">
              <a:lnSpc>
                <a:spcPct val="98000"/>
              </a:lnSpc>
              <a:spcBef>
                <a:spcPts val="288"/>
              </a:spcBef>
              <a:spcAft>
                <a:spcPts val="0"/>
              </a:spcAft>
              <a:buSzPts val="1400"/>
              <a:buNone/>
              <a:defRPr sz="2000"/>
            </a:lvl7pPr>
            <a:lvl8pPr indent="-228600" lvl="7" marL="3657600" algn="l">
              <a:lnSpc>
                <a:spcPct val="98000"/>
              </a:lnSpc>
              <a:spcBef>
                <a:spcPts val="288"/>
              </a:spcBef>
              <a:spcAft>
                <a:spcPts val="0"/>
              </a:spcAft>
              <a:buSzPts val="1400"/>
              <a:buNone/>
              <a:defRPr sz="2000"/>
            </a:lvl8pPr>
            <a:lvl9pPr indent="-228600" lvl="8" marL="4114800" algn="l">
              <a:lnSpc>
                <a:spcPct val="98000"/>
              </a:lnSpc>
              <a:spcBef>
                <a:spcPts val="288"/>
              </a:spcBef>
              <a:spcAft>
                <a:spcPts val="288"/>
              </a:spcAft>
              <a:buSzPts val="1400"/>
              <a:buNone/>
              <a:defRPr sz="2000"/>
            </a:lvl9pPr>
          </a:lstStyle>
          <a:p/>
        </p:txBody>
      </p:sp>
      <p:sp>
        <p:nvSpPr>
          <p:cNvPr id="201" name="Google Shape;201;p21"/>
          <p:cNvSpPr txBox="1"/>
          <p:nvPr>
            <p:ph idx="2" type="body"/>
          </p:nvPr>
        </p:nvSpPr>
        <p:spPr>
          <a:xfrm>
            <a:off x="609600" y="1435100"/>
            <a:ext cx="4011613" cy="4691063"/>
          </a:xfrm>
          <a:prstGeom prst="rect">
            <a:avLst/>
          </a:prstGeom>
          <a:noFill/>
          <a:ln>
            <a:noFill/>
          </a:ln>
        </p:spPr>
        <p:txBody>
          <a:bodyPr anchorCtr="0" anchor="t" bIns="45000" lIns="90000" spcFirstLastPara="1" rIns="90000" wrap="square" tIns="45000"/>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202" name="Google Shape;202;p21"/>
          <p:cNvSpPr txBox="1"/>
          <p:nvPr>
            <p:ph idx="10" type="dt"/>
          </p:nvPr>
        </p:nvSpPr>
        <p:spPr>
          <a:xfrm>
            <a:off x="10361613" y="6130925"/>
            <a:ext cx="1130300" cy="354013"/>
          </a:xfrm>
          <a:prstGeom prst="rect">
            <a:avLst/>
          </a:prstGeom>
          <a:noFill/>
          <a:ln>
            <a:noFill/>
          </a:ln>
        </p:spPr>
        <p:txBody>
          <a:bodyPr anchorCtr="0" anchor="t" bIns="45000" lIns="90000" spcFirstLastPara="1" rIns="90000" wrap="square" tIns="45000"/>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1"/>
          <p:cNvSpPr txBox="1"/>
          <p:nvPr>
            <p:ph idx="11" type="ftr"/>
          </p:nvPr>
        </p:nvSpPr>
        <p:spPr>
          <a:xfrm>
            <a:off x="2589213" y="6135688"/>
            <a:ext cx="7604125" cy="349250"/>
          </a:xfrm>
          <a:prstGeom prst="rect">
            <a:avLst/>
          </a:prstGeom>
          <a:noFill/>
          <a:ln>
            <a:noFill/>
          </a:ln>
        </p:spPr>
        <p:txBody>
          <a:bodyPr anchorCtr="0" anchor="t" bIns="45000" lIns="90000" spcFirstLastPara="1" rIns="90000" wrap="square" tIns="45000"/>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21"/>
          <p:cNvSpPr txBox="1"/>
          <p:nvPr>
            <p:ph idx="12" type="sldNum"/>
          </p:nvPr>
        </p:nvSpPr>
        <p:spPr>
          <a:xfrm>
            <a:off x="531813" y="787400"/>
            <a:ext cx="763587" cy="349250"/>
          </a:xfrm>
          <a:prstGeom prst="rect">
            <a:avLst/>
          </a:prstGeom>
          <a:noFill/>
          <a:ln>
            <a:noFill/>
          </a:ln>
        </p:spPr>
        <p:txBody>
          <a:bodyPr anchorCtr="0" anchor="t" bIns="45000" lIns="90000" spcFirstLastPara="1" rIns="90000" wrap="square" tIns="45000">
            <a:noAutofit/>
          </a:bodyPr>
          <a:lstStyle>
            <a:lvl1pPr indent="0" lvl="0"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1pPr>
            <a:lvl2pPr indent="0" lvl="1"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2pPr>
            <a:lvl3pPr indent="0" lvl="2"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3pPr>
            <a:lvl4pPr indent="0" lvl="3"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4pPr>
            <a:lvl5pPr indent="0" lvl="4"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5pPr>
            <a:lvl6pPr indent="0" lvl="5"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6pPr>
            <a:lvl7pPr indent="0" lvl="6"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7pPr>
            <a:lvl8pPr indent="0" lvl="7"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8pPr>
            <a:lvl9pPr indent="0" lvl="8"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Google Shape;57;p3"/>
          <p:cNvSpPr txBox="1"/>
          <p:nvPr>
            <p:ph type="ctrTitle"/>
          </p:nvPr>
        </p:nvSpPr>
        <p:spPr>
          <a:xfrm>
            <a:off x="914400" y="2130425"/>
            <a:ext cx="10364788" cy="1470025"/>
          </a:xfrm>
          <a:prstGeom prst="rect">
            <a:avLst/>
          </a:prstGeom>
          <a:noFill/>
          <a:ln>
            <a:noFill/>
          </a:ln>
        </p:spPr>
        <p:txBody>
          <a:bodyPr anchorCtr="0" anchor="b" bIns="45000" lIns="90000" spcFirstLastPara="1" rIns="90000" wrap="square" tIns="45000"/>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58" name="Google Shape;58;p3"/>
          <p:cNvSpPr txBox="1"/>
          <p:nvPr>
            <p:ph idx="1" type="subTitle"/>
          </p:nvPr>
        </p:nvSpPr>
        <p:spPr>
          <a:xfrm>
            <a:off x="1828800" y="3886200"/>
            <a:ext cx="8535988" cy="1752600"/>
          </a:xfrm>
          <a:prstGeom prst="rect">
            <a:avLst/>
          </a:prstGeom>
          <a:noFill/>
          <a:ln>
            <a:noFill/>
          </a:ln>
        </p:spPr>
        <p:txBody>
          <a:bodyPr anchorCtr="0" anchor="t" bIns="0" lIns="0" spcFirstLastPara="1" rIns="0" wrap="square" tIns="4675"/>
          <a:lstStyle>
            <a:lvl1pPr lvl="0" algn="ctr">
              <a:lnSpc>
                <a:spcPct val="98000"/>
              </a:lnSpc>
              <a:spcBef>
                <a:spcPts val="0"/>
              </a:spcBef>
              <a:spcAft>
                <a:spcPts val="0"/>
              </a:spcAft>
              <a:buSzPts val="18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p:txBody>
      </p:sp>
      <p:sp>
        <p:nvSpPr>
          <p:cNvPr id="59" name="Google Shape;59;p3"/>
          <p:cNvSpPr txBox="1"/>
          <p:nvPr>
            <p:ph idx="10" type="dt"/>
          </p:nvPr>
        </p:nvSpPr>
        <p:spPr>
          <a:xfrm>
            <a:off x="10361613" y="6130925"/>
            <a:ext cx="1130300" cy="354013"/>
          </a:xfrm>
          <a:prstGeom prst="rect">
            <a:avLst/>
          </a:prstGeom>
          <a:noFill/>
          <a:ln>
            <a:noFill/>
          </a:ln>
        </p:spPr>
        <p:txBody>
          <a:bodyPr anchorCtr="0" anchor="t" bIns="45000" lIns="90000" spcFirstLastPara="1" rIns="90000" wrap="square" tIns="45000"/>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
          <p:cNvSpPr txBox="1"/>
          <p:nvPr>
            <p:ph idx="11" type="ftr"/>
          </p:nvPr>
        </p:nvSpPr>
        <p:spPr>
          <a:xfrm>
            <a:off x="2589213" y="6135688"/>
            <a:ext cx="7604125" cy="349250"/>
          </a:xfrm>
          <a:prstGeom prst="rect">
            <a:avLst/>
          </a:prstGeom>
          <a:noFill/>
          <a:ln>
            <a:noFill/>
          </a:ln>
        </p:spPr>
        <p:txBody>
          <a:bodyPr anchorCtr="0" anchor="t" bIns="45000" lIns="90000" spcFirstLastPara="1" rIns="90000" wrap="square" tIns="45000"/>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
          <p:cNvSpPr txBox="1"/>
          <p:nvPr>
            <p:ph idx="12" type="sldNum"/>
          </p:nvPr>
        </p:nvSpPr>
        <p:spPr>
          <a:xfrm>
            <a:off x="531813" y="4529138"/>
            <a:ext cx="763587" cy="349250"/>
          </a:xfrm>
          <a:prstGeom prst="rect">
            <a:avLst/>
          </a:prstGeom>
          <a:noFill/>
          <a:ln>
            <a:noFill/>
          </a:ln>
        </p:spPr>
        <p:txBody>
          <a:bodyPr anchorCtr="0" anchor="t" bIns="45000" lIns="90000" spcFirstLastPara="1" rIns="90000" wrap="square" tIns="45000">
            <a:noAutofit/>
          </a:bodyPr>
          <a:lstStyle>
            <a:lvl1pPr indent="0" lvl="0" marL="0" algn="l">
              <a:lnSpc>
                <a:spcPct val="93000"/>
              </a:lnSpc>
              <a:spcBef>
                <a:spcPts val="0"/>
              </a:spcBef>
              <a:spcAft>
                <a:spcPts val="0"/>
              </a:spcAft>
              <a:buSzPts val="1800"/>
              <a:buNone/>
              <a:defRPr>
                <a:solidFill>
                  <a:srgbClr val="FFFFFF"/>
                </a:solidFill>
                <a:latin typeface="Arial"/>
                <a:ea typeface="Arial"/>
                <a:cs typeface="Arial"/>
                <a:sym typeface="Arial"/>
              </a:defRPr>
            </a:lvl1pPr>
            <a:lvl2pPr indent="0" lvl="1" marL="0" algn="l">
              <a:lnSpc>
                <a:spcPct val="93000"/>
              </a:lnSpc>
              <a:spcBef>
                <a:spcPts val="0"/>
              </a:spcBef>
              <a:spcAft>
                <a:spcPts val="0"/>
              </a:spcAft>
              <a:buSzPts val="1800"/>
              <a:buNone/>
              <a:defRPr>
                <a:solidFill>
                  <a:srgbClr val="FFFFFF"/>
                </a:solidFill>
                <a:latin typeface="Arial"/>
                <a:ea typeface="Arial"/>
                <a:cs typeface="Arial"/>
                <a:sym typeface="Arial"/>
              </a:defRPr>
            </a:lvl2pPr>
            <a:lvl3pPr indent="0" lvl="2" marL="0" algn="l">
              <a:lnSpc>
                <a:spcPct val="93000"/>
              </a:lnSpc>
              <a:spcBef>
                <a:spcPts val="0"/>
              </a:spcBef>
              <a:spcAft>
                <a:spcPts val="0"/>
              </a:spcAft>
              <a:buSzPts val="1800"/>
              <a:buNone/>
              <a:defRPr>
                <a:solidFill>
                  <a:srgbClr val="FFFFFF"/>
                </a:solidFill>
                <a:latin typeface="Arial"/>
                <a:ea typeface="Arial"/>
                <a:cs typeface="Arial"/>
                <a:sym typeface="Arial"/>
              </a:defRPr>
            </a:lvl3pPr>
            <a:lvl4pPr indent="0" lvl="3" marL="0" algn="l">
              <a:lnSpc>
                <a:spcPct val="93000"/>
              </a:lnSpc>
              <a:spcBef>
                <a:spcPts val="0"/>
              </a:spcBef>
              <a:spcAft>
                <a:spcPts val="0"/>
              </a:spcAft>
              <a:buSzPts val="1800"/>
              <a:buNone/>
              <a:defRPr>
                <a:solidFill>
                  <a:srgbClr val="FFFFFF"/>
                </a:solidFill>
                <a:latin typeface="Arial"/>
                <a:ea typeface="Arial"/>
                <a:cs typeface="Arial"/>
                <a:sym typeface="Arial"/>
              </a:defRPr>
            </a:lvl4pPr>
            <a:lvl5pPr indent="0" lvl="4" marL="0" algn="l">
              <a:lnSpc>
                <a:spcPct val="93000"/>
              </a:lnSpc>
              <a:spcBef>
                <a:spcPts val="0"/>
              </a:spcBef>
              <a:spcAft>
                <a:spcPts val="0"/>
              </a:spcAft>
              <a:buSzPts val="1800"/>
              <a:buNone/>
              <a:defRPr>
                <a:solidFill>
                  <a:srgbClr val="FFFFFF"/>
                </a:solidFill>
                <a:latin typeface="Arial"/>
                <a:ea typeface="Arial"/>
                <a:cs typeface="Arial"/>
                <a:sym typeface="Arial"/>
              </a:defRPr>
            </a:lvl5pPr>
            <a:lvl6pPr indent="0" lvl="5" marL="0" algn="l">
              <a:lnSpc>
                <a:spcPct val="93000"/>
              </a:lnSpc>
              <a:spcBef>
                <a:spcPts val="0"/>
              </a:spcBef>
              <a:spcAft>
                <a:spcPts val="0"/>
              </a:spcAft>
              <a:buSzPts val="1800"/>
              <a:buNone/>
              <a:defRPr>
                <a:solidFill>
                  <a:srgbClr val="FFFFFF"/>
                </a:solidFill>
                <a:latin typeface="Arial"/>
                <a:ea typeface="Arial"/>
                <a:cs typeface="Arial"/>
                <a:sym typeface="Arial"/>
              </a:defRPr>
            </a:lvl6pPr>
            <a:lvl7pPr indent="0" lvl="6" marL="0" algn="l">
              <a:lnSpc>
                <a:spcPct val="93000"/>
              </a:lnSpc>
              <a:spcBef>
                <a:spcPts val="0"/>
              </a:spcBef>
              <a:spcAft>
                <a:spcPts val="0"/>
              </a:spcAft>
              <a:buSzPts val="1800"/>
              <a:buNone/>
              <a:defRPr>
                <a:solidFill>
                  <a:srgbClr val="FFFFFF"/>
                </a:solidFill>
                <a:latin typeface="Arial"/>
                <a:ea typeface="Arial"/>
                <a:cs typeface="Arial"/>
                <a:sym typeface="Arial"/>
              </a:defRPr>
            </a:lvl7pPr>
            <a:lvl8pPr indent="0" lvl="7" marL="0" algn="l">
              <a:lnSpc>
                <a:spcPct val="93000"/>
              </a:lnSpc>
              <a:spcBef>
                <a:spcPts val="0"/>
              </a:spcBef>
              <a:spcAft>
                <a:spcPts val="0"/>
              </a:spcAft>
              <a:buSzPts val="1800"/>
              <a:buNone/>
              <a:defRPr>
                <a:solidFill>
                  <a:srgbClr val="FFFFFF"/>
                </a:solidFill>
                <a:latin typeface="Arial"/>
                <a:ea typeface="Arial"/>
                <a:cs typeface="Arial"/>
                <a:sym typeface="Arial"/>
              </a:defRPr>
            </a:lvl8pPr>
            <a:lvl9pPr indent="0" lvl="8" marL="0" algn="l">
              <a:lnSpc>
                <a:spcPct val="93000"/>
              </a:lnSpc>
              <a:spcBef>
                <a:spcPts val="0"/>
              </a:spcBef>
              <a:spcAft>
                <a:spcPts val="0"/>
              </a:spcAft>
              <a:buSzPts val="1800"/>
              <a:buNone/>
              <a:defRPr>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05" name="Shape 205"/>
        <p:cNvGrpSpPr/>
        <p:nvPr/>
      </p:nvGrpSpPr>
      <p:grpSpPr>
        <a:xfrm>
          <a:off x="0" y="0"/>
          <a:ext cx="0" cy="0"/>
          <a:chOff x="0" y="0"/>
          <a:chExt cx="0" cy="0"/>
        </a:xfrm>
      </p:grpSpPr>
      <p:sp>
        <p:nvSpPr>
          <p:cNvPr id="206" name="Google Shape;206;p22"/>
          <p:cNvSpPr txBox="1"/>
          <p:nvPr>
            <p:ph type="title"/>
          </p:nvPr>
        </p:nvSpPr>
        <p:spPr>
          <a:xfrm>
            <a:off x="2390775" y="4800600"/>
            <a:ext cx="7315200" cy="566738"/>
          </a:xfrm>
          <a:prstGeom prst="rect">
            <a:avLst/>
          </a:prstGeom>
          <a:noFill/>
          <a:ln>
            <a:noFill/>
          </a:ln>
        </p:spPr>
        <p:txBody>
          <a:bodyPr anchorCtr="0" anchor="b" bIns="45000" lIns="90000" spcFirstLastPara="1" rIns="90000" wrap="square" tIns="45000"/>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07" name="Google Shape;207;p22"/>
          <p:cNvSpPr/>
          <p:nvPr>
            <p:ph idx="2" type="pic"/>
          </p:nvPr>
        </p:nvSpPr>
        <p:spPr>
          <a:xfrm>
            <a:off x="2390775" y="612775"/>
            <a:ext cx="7315200" cy="4114800"/>
          </a:xfrm>
          <a:prstGeom prst="rect">
            <a:avLst/>
          </a:prstGeom>
          <a:noFill/>
          <a:ln>
            <a:noFill/>
          </a:ln>
        </p:spPr>
        <p:txBody>
          <a:bodyPr anchorCtr="0" anchor="t" bIns="45000" lIns="90000" spcFirstLastPara="1" rIns="90000" wrap="square" tIns="45000"/>
          <a:lstStyle>
            <a:lvl1pPr lvl="0" marR="0" rtl="0" algn="l">
              <a:lnSpc>
                <a:spcPct val="98000"/>
              </a:lnSpc>
              <a:spcBef>
                <a:spcPts val="0"/>
              </a:spcBef>
              <a:spcAft>
                <a:spcPts val="0"/>
              </a:spcAft>
              <a:buClr>
                <a:srgbClr val="000000"/>
              </a:buClr>
              <a:buSzPts val="3200"/>
              <a:buFont typeface="Times New Roman"/>
              <a:buNone/>
              <a:defRPr b="0" i="0" sz="3200" u="none" cap="none" strike="noStrike">
                <a:solidFill>
                  <a:srgbClr val="404040"/>
                </a:solidFill>
                <a:latin typeface="Century Gothic"/>
                <a:ea typeface="Century Gothic"/>
                <a:cs typeface="Century Gothic"/>
                <a:sym typeface="Century Gothic"/>
              </a:defRPr>
            </a:lvl1pPr>
            <a:lvl2pPr lvl="1" marR="0" rtl="0" algn="l">
              <a:lnSpc>
                <a:spcPct val="98000"/>
              </a:lnSpc>
              <a:spcBef>
                <a:spcPts val="1425"/>
              </a:spcBef>
              <a:spcAft>
                <a:spcPts val="0"/>
              </a:spcAft>
              <a:buClr>
                <a:srgbClr val="000000"/>
              </a:buClr>
              <a:buSzPts val="2800"/>
              <a:buFont typeface="Times New Roman"/>
              <a:buNone/>
              <a:defRPr b="0" i="0" sz="2800" u="none" cap="none" strike="noStrike">
                <a:solidFill>
                  <a:srgbClr val="404040"/>
                </a:solidFill>
                <a:latin typeface="Century Gothic"/>
                <a:ea typeface="Century Gothic"/>
                <a:cs typeface="Century Gothic"/>
                <a:sym typeface="Century Gothic"/>
              </a:defRPr>
            </a:lvl2pPr>
            <a:lvl3pPr lvl="2" marR="0" rtl="0" algn="l">
              <a:lnSpc>
                <a:spcPct val="98000"/>
              </a:lnSpc>
              <a:spcBef>
                <a:spcPts val="1138"/>
              </a:spcBef>
              <a:spcAft>
                <a:spcPts val="0"/>
              </a:spcAft>
              <a:buClr>
                <a:srgbClr val="000000"/>
              </a:buClr>
              <a:buSzPts val="2400"/>
              <a:buFont typeface="Times New Roman"/>
              <a:buNone/>
              <a:defRPr b="0" i="0" sz="2400" u="none" cap="none" strike="noStrike">
                <a:solidFill>
                  <a:srgbClr val="404040"/>
                </a:solidFill>
                <a:latin typeface="Century Gothic"/>
                <a:ea typeface="Century Gothic"/>
                <a:cs typeface="Century Gothic"/>
                <a:sym typeface="Century Gothic"/>
              </a:defRPr>
            </a:lvl3pPr>
            <a:lvl4pPr lvl="3" marR="0" rtl="0" algn="l">
              <a:lnSpc>
                <a:spcPct val="98000"/>
              </a:lnSpc>
              <a:spcBef>
                <a:spcPts val="850"/>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4pPr>
            <a:lvl5pPr lvl="4" marR="0" rtl="0" algn="l">
              <a:lnSpc>
                <a:spcPct val="98000"/>
              </a:lnSpc>
              <a:spcBef>
                <a:spcPts val="575"/>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5pPr>
            <a:lvl6pPr lvl="5"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6pPr>
            <a:lvl7pPr lvl="6"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7pPr>
            <a:lvl8pPr lvl="7"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8pPr>
            <a:lvl9pPr lvl="8" marR="0" rtl="0" algn="l">
              <a:lnSpc>
                <a:spcPct val="98000"/>
              </a:lnSpc>
              <a:spcBef>
                <a:spcPts val="288"/>
              </a:spcBef>
              <a:spcAft>
                <a:spcPts val="288"/>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9pPr>
          </a:lstStyle>
          <a:p/>
        </p:txBody>
      </p:sp>
      <p:sp>
        <p:nvSpPr>
          <p:cNvPr id="208" name="Google Shape;208;p22"/>
          <p:cNvSpPr txBox="1"/>
          <p:nvPr>
            <p:ph idx="1" type="body"/>
          </p:nvPr>
        </p:nvSpPr>
        <p:spPr>
          <a:xfrm>
            <a:off x="2390775" y="5367338"/>
            <a:ext cx="7315200" cy="804862"/>
          </a:xfrm>
          <a:prstGeom prst="rect">
            <a:avLst/>
          </a:prstGeom>
          <a:noFill/>
          <a:ln>
            <a:noFill/>
          </a:ln>
        </p:spPr>
        <p:txBody>
          <a:bodyPr anchorCtr="0" anchor="t" bIns="45000" lIns="90000" spcFirstLastPara="1" rIns="90000" wrap="square" tIns="45000"/>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209" name="Google Shape;209;p22"/>
          <p:cNvSpPr txBox="1"/>
          <p:nvPr>
            <p:ph idx="10" type="dt"/>
          </p:nvPr>
        </p:nvSpPr>
        <p:spPr>
          <a:xfrm>
            <a:off x="10361613" y="6130925"/>
            <a:ext cx="1130300" cy="354013"/>
          </a:xfrm>
          <a:prstGeom prst="rect">
            <a:avLst/>
          </a:prstGeom>
          <a:noFill/>
          <a:ln>
            <a:noFill/>
          </a:ln>
        </p:spPr>
        <p:txBody>
          <a:bodyPr anchorCtr="0" anchor="t" bIns="45000" lIns="90000" spcFirstLastPara="1" rIns="90000" wrap="square" tIns="45000"/>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22"/>
          <p:cNvSpPr txBox="1"/>
          <p:nvPr>
            <p:ph idx="11" type="ftr"/>
          </p:nvPr>
        </p:nvSpPr>
        <p:spPr>
          <a:xfrm>
            <a:off x="2589213" y="6135688"/>
            <a:ext cx="7604125" cy="349250"/>
          </a:xfrm>
          <a:prstGeom prst="rect">
            <a:avLst/>
          </a:prstGeom>
          <a:noFill/>
          <a:ln>
            <a:noFill/>
          </a:ln>
        </p:spPr>
        <p:txBody>
          <a:bodyPr anchorCtr="0" anchor="t" bIns="45000" lIns="90000" spcFirstLastPara="1" rIns="90000" wrap="square" tIns="45000"/>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22"/>
          <p:cNvSpPr txBox="1"/>
          <p:nvPr>
            <p:ph idx="12" type="sldNum"/>
          </p:nvPr>
        </p:nvSpPr>
        <p:spPr>
          <a:xfrm>
            <a:off x="531813" y="787400"/>
            <a:ext cx="763587" cy="349250"/>
          </a:xfrm>
          <a:prstGeom prst="rect">
            <a:avLst/>
          </a:prstGeom>
          <a:noFill/>
          <a:ln>
            <a:noFill/>
          </a:ln>
        </p:spPr>
        <p:txBody>
          <a:bodyPr anchorCtr="0" anchor="t" bIns="45000" lIns="90000" spcFirstLastPara="1" rIns="90000" wrap="square" tIns="45000">
            <a:noAutofit/>
          </a:bodyPr>
          <a:lstStyle>
            <a:lvl1pPr indent="0" lvl="0"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1pPr>
            <a:lvl2pPr indent="0" lvl="1"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2pPr>
            <a:lvl3pPr indent="0" lvl="2"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3pPr>
            <a:lvl4pPr indent="0" lvl="3"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4pPr>
            <a:lvl5pPr indent="0" lvl="4"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5pPr>
            <a:lvl6pPr indent="0" lvl="5"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6pPr>
            <a:lvl7pPr indent="0" lvl="6"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7pPr>
            <a:lvl8pPr indent="0" lvl="7"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8pPr>
            <a:lvl9pPr indent="0" lvl="8"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12" name="Shape 212"/>
        <p:cNvGrpSpPr/>
        <p:nvPr/>
      </p:nvGrpSpPr>
      <p:grpSpPr>
        <a:xfrm>
          <a:off x="0" y="0"/>
          <a:ext cx="0" cy="0"/>
          <a:chOff x="0" y="0"/>
          <a:chExt cx="0" cy="0"/>
        </a:xfrm>
      </p:grpSpPr>
      <p:sp>
        <p:nvSpPr>
          <p:cNvPr id="213" name="Google Shape;213;p23"/>
          <p:cNvSpPr txBox="1"/>
          <p:nvPr>
            <p:ph type="title"/>
          </p:nvPr>
        </p:nvSpPr>
        <p:spPr>
          <a:xfrm>
            <a:off x="2592388" y="623888"/>
            <a:ext cx="8896350" cy="1265237"/>
          </a:xfrm>
          <a:prstGeom prst="rect">
            <a:avLst/>
          </a:prstGeom>
          <a:noFill/>
          <a:ln>
            <a:noFill/>
          </a:ln>
        </p:spPr>
        <p:txBody>
          <a:bodyPr anchorCtr="0" anchor="t" bIns="45000" lIns="90000" spcFirstLastPara="1" rIns="90000" wrap="square" tIns="45000"/>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14" name="Google Shape;214;p23"/>
          <p:cNvSpPr txBox="1"/>
          <p:nvPr>
            <p:ph idx="1" type="body"/>
          </p:nvPr>
        </p:nvSpPr>
        <p:spPr>
          <a:xfrm rot="5400000">
            <a:off x="5158582" y="-435769"/>
            <a:ext cx="3760788" cy="8899525"/>
          </a:xfrm>
          <a:prstGeom prst="rect">
            <a:avLst/>
          </a:prstGeom>
          <a:noFill/>
          <a:ln>
            <a:noFill/>
          </a:ln>
        </p:spPr>
        <p:txBody>
          <a:bodyPr anchorCtr="0" anchor="t" bIns="45000" lIns="90000" spcFirstLastPara="1" rIns="90000" wrap="square" tIns="45000"/>
          <a:lstStyle>
            <a:lvl1pPr indent="-228600" lvl="0" marL="457200" algn="l">
              <a:lnSpc>
                <a:spcPct val="98000"/>
              </a:lnSpc>
              <a:spcBef>
                <a:spcPts val="0"/>
              </a:spcBef>
              <a:spcAft>
                <a:spcPts val="0"/>
              </a:spcAft>
              <a:buSzPts val="1400"/>
              <a:buNone/>
              <a:defRPr/>
            </a:lvl1pPr>
            <a:lvl2pPr indent="-228600" lvl="1" marL="914400" algn="l">
              <a:lnSpc>
                <a:spcPct val="98000"/>
              </a:lnSpc>
              <a:spcBef>
                <a:spcPts val="1425"/>
              </a:spcBef>
              <a:spcAft>
                <a:spcPts val="0"/>
              </a:spcAft>
              <a:buSzPts val="1400"/>
              <a:buNone/>
              <a:defRPr/>
            </a:lvl2pPr>
            <a:lvl3pPr indent="-228600" lvl="2" marL="1371600" algn="l">
              <a:lnSpc>
                <a:spcPct val="98000"/>
              </a:lnSpc>
              <a:spcBef>
                <a:spcPts val="1138"/>
              </a:spcBef>
              <a:spcAft>
                <a:spcPts val="0"/>
              </a:spcAft>
              <a:buSzPts val="1400"/>
              <a:buNone/>
              <a:defRPr/>
            </a:lvl3pPr>
            <a:lvl4pPr indent="-228600" lvl="3" marL="1828800" algn="l">
              <a:lnSpc>
                <a:spcPct val="98000"/>
              </a:lnSpc>
              <a:spcBef>
                <a:spcPts val="850"/>
              </a:spcBef>
              <a:spcAft>
                <a:spcPts val="0"/>
              </a:spcAft>
              <a:buSzPts val="1400"/>
              <a:buNone/>
              <a:defRPr/>
            </a:lvl4pPr>
            <a:lvl5pPr indent="-228600" lvl="4" marL="2286000" algn="l">
              <a:lnSpc>
                <a:spcPct val="98000"/>
              </a:lnSpc>
              <a:spcBef>
                <a:spcPts val="575"/>
              </a:spcBef>
              <a:spcAft>
                <a:spcPts val="0"/>
              </a:spcAft>
              <a:buSzPts val="1400"/>
              <a:buNone/>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215" name="Google Shape;215;p23"/>
          <p:cNvSpPr txBox="1"/>
          <p:nvPr>
            <p:ph idx="10" type="dt"/>
          </p:nvPr>
        </p:nvSpPr>
        <p:spPr>
          <a:xfrm>
            <a:off x="10361613" y="6130925"/>
            <a:ext cx="1130300" cy="354013"/>
          </a:xfrm>
          <a:prstGeom prst="rect">
            <a:avLst/>
          </a:prstGeom>
          <a:noFill/>
          <a:ln>
            <a:noFill/>
          </a:ln>
        </p:spPr>
        <p:txBody>
          <a:bodyPr anchorCtr="0" anchor="t" bIns="45000" lIns="90000" spcFirstLastPara="1" rIns="90000" wrap="square" tIns="45000"/>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23"/>
          <p:cNvSpPr txBox="1"/>
          <p:nvPr>
            <p:ph idx="11" type="ftr"/>
          </p:nvPr>
        </p:nvSpPr>
        <p:spPr>
          <a:xfrm>
            <a:off x="2589213" y="6135688"/>
            <a:ext cx="7604125" cy="349250"/>
          </a:xfrm>
          <a:prstGeom prst="rect">
            <a:avLst/>
          </a:prstGeom>
          <a:noFill/>
          <a:ln>
            <a:noFill/>
          </a:ln>
        </p:spPr>
        <p:txBody>
          <a:bodyPr anchorCtr="0" anchor="t" bIns="45000" lIns="90000" spcFirstLastPara="1" rIns="90000" wrap="square" tIns="45000"/>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23"/>
          <p:cNvSpPr txBox="1"/>
          <p:nvPr>
            <p:ph idx="12" type="sldNum"/>
          </p:nvPr>
        </p:nvSpPr>
        <p:spPr>
          <a:xfrm>
            <a:off x="531813" y="787400"/>
            <a:ext cx="763587" cy="349250"/>
          </a:xfrm>
          <a:prstGeom prst="rect">
            <a:avLst/>
          </a:prstGeom>
          <a:noFill/>
          <a:ln>
            <a:noFill/>
          </a:ln>
        </p:spPr>
        <p:txBody>
          <a:bodyPr anchorCtr="0" anchor="t" bIns="45000" lIns="90000" spcFirstLastPara="1" rIns="90000" wrap="square" tIns="45000">
            <a:noAutofit/>
          </a:bodyPr>
          <a:lstStyle>
            <a:lvl1pPr indent="0" lvl="0"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1pPr>
            <a:lvl2pPr indent="0" lvl="1"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2pPr>
            <a:lvl3pPr indent="0" lvl="2"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3pPr>
            <a:lvl4pPr indent="0" lvl="3"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4pPr>
            <a:lvl5pPr indent="0" lvl="4"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5pPr>
            <a:lvl6pPr indent="0" lvl="5"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6pPr>
            <a:lvl7pPr indent="0" lvl="6"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7pPr>
            <a:lvl8pPr indent="0" lvl="7"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8pPr>
            <a:lvl9pPr indent="0" lvl="8"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18" name="Shape 218"/>
        <p:cNvGrpSpPr/>
        <p:nvPr/>
      </p:nvGrpSpPr>
      <p:grpSpPr>
        <a:xfrm>
          <a:off x="0" y="0"/>
          <a:ext cx="0" cy="0"/>
          <a:chOff x="0" y="0"/>
          <a:chExt cx="0" cy="0"/>
        </a:xfrm>
      </p:grpSpPr>
      <p:sp>
        <p:nvSpPr>
          <p:cNvPr id="219" name="Google Shape;219;p24"/>
          <p:cNvSpPr txBox="1"/>
          <p:nvPr>
            <p:ph type="title"/>
          </p:nvPr>
        </p:nvSpPr>
        <p:spPr>
          <a:xfrm rot="5400000">
            <a:off x="7741444" y="2147094"/>
            <a:ext cx="5270500" cy="2224088"/>
          </a:xfrm>
          <a:prstGeom prst="rect">
            <a:avLst/>
          </a:prstGeom>
          <a:noFill/>
          <a:ln>
            <a:noFill/>
          </a:ln>
        </p:spPr>
        <p:txBody>
          <a:bodyPr anchorCtr="0" anchor="t" bIns="45000" lIns="90000" spcFirstLastPara="1" rIns="90000" wrap="square" tIns="45000"/>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20" name="Google Shape;220;p24"/>
          <p:cNvSpPr txBox="1"/>
          <p:nvPr>
            <p:ph idx="1" type="body"/>
          </p:nvPr>
        </p:nvSpPr>
        <p:spPr>
          <a:xfrm rot="5400000">
            <a:off x="3215481" y="-2381"/>
            <a:ext cx="5270500" cy="6523037"/>
          </a:xfrm>
          <a:prstGeom prst="rect">
            <a:avLst/>
          </a:prstGeom>
          <a:noFill/>
          <a:ln>
            <a:noFill/>
          </a:ln>
        </p:spPr>
        <p:txBody>
          <a:bodyPr anchorCtr="0" anchor="t" bIns="45000" lIns="90000" spcFirstLastPara="1" rIns="90000" wrap="square" tIns="45000"/>
          <a:lstStyle>
            <a:lvl1pPr indent="-228600" lvl="0" marL="457200" algn="l">
              <a:lnSpc>
                <a:spcPct val="98000"/>
              </a:lnSpc>
              <a:spcBef>
                <a:spcPts val="0"/>
              </a:spcBef>
              <a:spcAft>
                <a:spcPts val="0"/>
              </a:spcAft>
              <a:buSzPts val="1400"/>
              <a:buNone/>
              <a:defRPr/>
            </a:lvl1pPr>
            <a:lvl2pPr indent="-228600" lvl="1" marL="914400" algn="l">
              <a:lnSpc>
                <a:spcPct val="98000"/>
              </a:lnSpc>
              <a:spcBef>
                <a:spcPts val="1425"/>
              </a:spcBef>
              <a:spcAft>
                <a:spcPts val="0"/>
              </a:spcAft>
              <a:buSzPts val="1400"/>
              <a:buNone/>
              <a:defRPr/>
            </a:lvl2pPr>
            <a:lvl3pPr indent="-228600" lvl="2" marL="1371600" algn="l">
              <a:lnSpc>
                <a:spcPct val="98000"/>
              </a:lnSpc>
              <a:spcBef>
                <a:spcPts val="1138"/>
              </a:spcBef>
              <a:spcAft>
                <a:spcPts val="0"/>
              </a:spcAft>
              <a:buSzPts val="1400"/>
              <a:buNone/>
              <a:defRPr/>
            </a:lvl3pPr>
            <a:lvl4pPr indent="-228600" lvl="3" marL="1828800" algn="l">
              <a:lnSpc>
                <a:spcPct val="98000"/>
              </a:lnSpc>
              <a:spcBef>
                <a:spcPts val="850"/>
              </a:spcBef>
              <a:spcAft>
                <a:spcPts val="0"/>
              </a:spcAft>
              <a:buSzPts val="1400"/>
              <a:buNone/>
              <a:defRPr/>
            </a:lvl4pPr>
            <a:lvl5pPr indent="-228600" lvl="4" marL="2286000" algn="l">
              <a:lnSpc>
                <a:spcPct val="98000"/>
              </a:lnSpc>
              <a:spcBef>
                <a:spcPts val="575"/>
              </a:spcBef>
              <a:spcAft>
                <a:spcPts val="0"/>
              </a:spcAft>
              <a:buSzPts val="1400"/>
              <a:buNone/>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221" name="Google Shape;221;p24"/>
          <p:cNvSpPr txBox="1"/>
          <p:nvPr>
            <p:ph idx="10" type="dt"/>
          </p:nvPr>
        </p:nvSpPr>
        <p:spPr>
          <a:xfrm>
            <a:off x="10361613" y="6130925"/>
            <a:ext cx="1130300" cy="354013"/>
          </a:xfrm>
          <a:prstGeom prst="rect">
            <a:avLst/>
          </a:prstGeom>
          <a:noFill/>
          <a:ln>
            <a:noFill/>
          </a:ln>
        </p:spPr>
        <p:txBody>
          <a:bodyPr anchorCtr="0" anchor="t" bIns="45000" lIns="90000" spcFirstLastPara="1" rIns="90000" wrap="square" tIns="45000"/>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24"/>
          <p:cNvSpPr txBox="1"/>
          <p:nvPr>
            <p:ph idx="11" type="ftr"/>
          </p:nvPr>
        </p:nvSpPr>
        <p:spPr>
          <a:xfrm>
            <a:off x="2589213" y="6135688"/>
            <a:ext cx="7604125" cy="349250"/>
          </a:xfrm>
          <a:prstGeom prst="rect">
            <a:avLst/>
          </a:prstGeom>
          <a:noFill/>
          <a:ln>
            <a:noFill/>
          </a:ln>
        </p:spPr>
        <p:txBody>
          <a:bodyPr anchorCtr="0" anchor="t" bIns="45000" lIns="90000" spcFirstLastPara="1" rIns="90000" wrap="square" tIns="45000"/>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24"/>
          <p:cNvSpPr txBox="1"/>
          <p:nvPr>
            <p:ph idx="12" type="sldNum"/>
          </p:nvPr>
        </p:nvSpPr>
        <p:spPr>
          <a:xfrm>
            <a:off x="531813" y="787400"/>
            <a:ext cx="763587" cy="349250"/>
          </a:xfrm>
          <a:prstGeom prst="rect">
            <a:avLst/>
          </a:prstGeom>
          <a:noFill/>
          <a:ln>
            <a:noFill/>
          </a:ln>
        </p:spPr>
        <p:txBody>
          <a:bodyPr anchorCtr="0" anchor="t" bIns="45000" lIns="90000" spcFirstLastPara="1" rIns="90000" wrap="square" tIns="45000">
            <a:noAutofit/>
          </a:bodyPr>
          <a:lstStyle>
            <a:lvl1pPr indent="0" lvl="0"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1pPr>
            <a:lvl2pPr indent="0" lvl="1"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2pPr>
            <a:lvl3pPr indent="0" lvl="2"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3pPr>
            <a:lvl4pPr indent="0" lvl="3"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4pPr>
            <a:lvl5pPr indent="0" lvl="4"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5pPr>
            <a:lvl6pPr indent="0" lvl="5"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6pPr>
            <a:lvl7pPr indent="0" lvl="6"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7pPr>
            <a:lvl8pPr indent="0" lvl="7"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8pPr>
            <a:lvl9pPr indent="0" lvl="8" marL="0" algn="l">
              <a:lnSpc>
                <a:spcPct val="100000"/>
              </a:lnSpc>
              <a:spcBef>
                <a:spcPts val="0"/>
              </a:spcBef>
              <a:spcAft>
                <a:spcPts val="0"/>
              </a:spcAft>
              <a:buSzPts val="2400"/>
              <a:buNone/>
              <a:defRPr sz="2400">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Google Shape;63;p4"/>
          <p:cNvSpPr txBox="1"/>
          <p:nvPr>
            <p:ph type="title"/>
          </p:nvPr>
        </p:nvSpPr>
        <p:spPr>
          <a:xfrm>
            <a:off x="2589213" y="2514600"/>
            <a:ext cx="8899525" cy="2246313"/>
          </a:xfrm>
          <a:prstGeom prst="rect">
            <a:avLst/>
          </a:prstGeom>
          <a:noFill/>
          <a:ln>
            <a:noFill/>
          </a:ln>
        </p:spPr>
        <p:txBody>
          <a:bodyPr anchorCtr="0" anchor="b" bIns="45000" lIns="90000" spcFirstLastPara="1" rIns="90000" wrap="square" tIns="45000"/>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64" name="Google Shape;64;p4"/>
          <p:cNvSpPr txBox="1"/>
          <p:nvPr>
            <p:ph idx="1" type="body"/>
          </p:nvPr>
        </p:nvSpPr>
        <p:spPr>
          <a:xfrm>
            <a:off x="609600" y="1604963"/>
            <a:ext cx="10956925" cy="4510087"/>
          </a:xfrm>
          <a:prstGeom prst="rect">
            <a:avLst/>
          </a:prstGeom>
          <a:noFill/>
          <a:ln>
            <a:noFill/>
          </a:ln>
        </p:spPr>
        <p:txBody>
          <a:bodyPr anchorCtr="0" anchor="t" bIns="0" lIns="0" spcFirstLastPara="1" rIns="0" wrap="square" tIns="4675"/>
          <a:lstStyle>
            <a:lvl1pPr indent="-228600" lvl="0" marL="457200" algn="l">
              <a:lnSpc>
                <a:spcPct val="98000"/>
              </a:lnSpc>
              <a:spcBef>
                <a:spcPts val="0"/>
              </a:spcBef>
              <a:spcAft>
                <a:spcPts val="0"/>
              </a:spcAft>
              <a:buSzPts val="1400"/>
              <a:buNone/>
              <a:defRPr/>
            </a:lvl1pPr>
            <a:lvl2pPr indent="-228600" lvl="1" marL="914400" algn="l">
              <a:lnSpc>
                <a:spcPct val="98000"/>
              </a:lnSpc>
              <a:spcBef>
                <a:spcPts val="1425"/>
              </a:spcBef>
              <a:spcAft>
                <a:spcPts val="0"/>
              </a:spcAft>
              <a:buSzPts val="1400"/>
              <a:buNone/>
              <a:defRPr/>
            </a:lvl2pPr>
            <a:lvl3pPr indent="-228600" lvl="2" marL="1371600" algn="l">
              <a:lnSpc>
                <a:spcPct val="98000"/>
              </a:lnSpc>
              <a:spcBef>
                <a:spcPts val="1138"/>
              </a:spcBef>
              <a:spcAft>
                <a:spcPts val="0"/>
              </a:spcAft>
              <a:buSzPts val="1400"/>
              <a:buNone/>
              <a:defRPr/>
            </a:lvl3pPr>
            <a:lvl4pPr indent="-228600" lvl="3" marL="1828800" algn="l">
              <a:lnSpc>
                <a:spcPct val="98000"/>
              </a:lnSpc>
              <a:spcBef>
                <a:spcPts val="850"/>
              </a:spcBef>
              <a:spcAft>
                <a:spcPts val="0"/>
              </a:spcAft>
              <a:buSzPts val="1400"/>
              <a:buNone/>
              <a:defRPr/>
            </a:lvl4pPr>
            <a:lvl5pPr indent="-228600" lvl="4" marL="2286000" algn="l">
              <a:lnSpc>
                <a:spcPct val="98000"/>
              </a:lnSpc>
              <a:spcBef>
                <a:spcPts val="575"/>
              </a:spcBef>
              <a:spcAft>
                <a:spcPts val="0"/>
              </a:spcAft>
              <a:buSzPts val="1400"/>
              <a:buNone/>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65" name="Google Shape;65;p4"/>
          <p:cNvSpPr txBox="1"/>
          <p:nvPr>
            <p:ph idx="10" type="dt"/>
          </p:nvPr>
        </p:nvSpPr>
        <p:spPr>
          <a:xfrm>
            <a:off x="10361613" y="6130925"/>
            <a:ext cx="1130300" cy="354013"/>
          </a:xfrm>
          <a:prstGeom prst="rect">
            <a:avLst/>
          </a:prstGeom>
          <a:noFill/>
          <a:ln>
            <a:noFill/>
          </a:ln>
        </p:spPr>
        <p:txBody>
          <a:bodyPr anchorCtr="0" anchor="t" bIns="45000" lIns="90000" spcFirstLastPara="1" rIns="90000" wrap="square" tIns="45000"/>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
          <p:cNvSpPr txBox="1"/>
          <p:nvPr>
            <p:ph idx="11" type="ftr"/>
          </p:nvPr>
        </p:nvSpPr>
        <p:spPr>
          <a:xfrm>
            <a:off x="2589213" y="6135688"/>
            <a:ext cx="7604125" cy="349250"/>
          </a:xfrm>
          <a:prstGeom prst="rect">
            <a:avLst/>
          </a:prstGeom>
          <a:noFill/>
          <a:ln>
            <a:noFill/>
          </a:ln>
        </p:spPr>
        <p:txBody>
          <a:bodyPr anchorCtr="0" anchor="t" bIns="45000" lIns="90000" spcFirstLastPara="1" rIns="90000" wrap="square" tIns="45000"/>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
          <p:cNvSpPr txBox="1"/>
          <p:nvPr>
            <p:ph idx="12" type="sldNum"/>
          </p:nvPr>
        </p:nvSpPr>
        <p:spPr>
          <a:xfrm>
            <a:off x="531813" y="4529138"/>
            <a:ext cx="763587" cy="349250"/>
          </a:xfrm>
          <a:prstGeom prst="rect">
            <a:avLst/>
          </a:prstGeom>
          <a:noFill/>
          <a:ln>
            <a:noFill/>
          </a:ln>
        </p:spPr>
        <p:txBody>
          <a:bodyPr anchorCtr="0" anchor="t" bIns="45000" lIns="90000" spcFirstLastPara="1" rIns="90000" wrap="square" tIns="45000">
            <a:noAutofit/>
          </a:bodyPr>
          <a:lstStyle>
            <a:lvl1pPr indent="0" lvl="0" marL="0" algn="l">
              <a:lnSpc>
                <a:spcPct val="93000"/>
              </a:lnSpc>
              <a:spcBef>
                <a:spcPts val="0"/>
              </a:spcBef>
              <a:spcAft>
                <a:spcPts val="0"/>
              </a:spcAft>
              <a:buSzPts val="1800"/>
              <a:buNone/>
              <a:defRPr>
                <a:solidFill>
                  <a:srgbClr val="FFFFFF"/>
                </a:solidFill>
                <a:latin typeface="Arial"/>
                <a:ea typeface="Arial"/>
                <a:cs typeface="Arial"/>
                <a:sym typeface="Arial"/>
              </a:defRPr>
            </a:lvl1pPr>
            <a:lvl2pPr indent="0" lvl="1" marL="0" algn="l">
              <a:lnSpc>
                <a:spcPct val="93000"/>
              </a:lnSpc>
              <a:spcBef>
                <a:spcPts val="0"/>
              </a:spcBef>
              <a:spcAft>
                <a:spcPts val="0"/>
              </a:spcAft>
              <a:buSzPts val="1800"/>
              <a:buNone/>
              <a:defRPr>
                <a:solidFill>
                  <a:srgbClr val="FFFFFF"/>
                </a:solidFill>
                <a:latin typeface="Arial"/>
                <a:ea typeface="Arial"/>
                <a:cs typeface="Arial"/>
                <a:sym typeface="Arial"/>
              </a:defRPr>
            </a:lvl2pPr>
            <a:lvl3pPr indent="0" lvl="2" marL="0" algn="l">
              <a:lnSpc>
                <a:spcPct val="93000"/>
              </a:lnSpc>
              <a:spcBef>
                <a:spcPts val="0"/>
              </a:spcBef>
              <a:spcAft>
                <a:spcPts val="0"/>
              </a:spcAft>
              <a:buSzPts val="1800"/>
              <a:buNone/>
              <a:defRPr>
                <a:solidFill>
                  <a:srgbClr val="FFFFFF"/>
                </a:solidFill>
                <a:latin typeface="Arial"/>
                <a:ea typeface="Arial"/>
                <a:cs typeface="Arial"/>
                <a:sym typeface="Arial"/>
              </a:defRPr>
            </a:lvl3pPr>
            <a:lvl4pPr indent="0" lvl="3" marL="0" algn="l">
              <a:lnSpc>
                <a:spcPct val="93000"/>
              </a:lnSpc>
              <a:spcBef>
                <a:spcPts val="0"/>
              </a:spcBef>
              <a:spcAft>
                <a:spcPts val="0"/>
              </a:spcAft>
              <a:buSzPts val="1800"/>
              <a:buNone/>
              <a:defRPr>
                <a:solidFill>
                  <a:srgbClr val="FFFFFF"/>
                </a:solidFill>
                <a:latin typeface="Arial"/>
                <a:ea typeface="Arial"/>
                <a:cs typeface="Arial"/>
                <a:sym typeface="Arial"/>
              </a:defRPr>
            </a:lvl4pPr>
            <a:lvl5pPr indent="0" lvl="4" marL="0" algn="l">
              <a:lnSpc>
                <a:spcPct val="93000"/>
              </a:lnSpc>
              <a:spcBef>
                <a:spcPts val="0"/>
              </a:spcBef>
              <a:spcAft>
                <a:spcPts val="0"/>
              </a:spcAft>
              <a:buSzPts val="1800"/>
              <a:buNone/>
              <a:defRPr>
                <a:solidFill>
                  <a:srgbClr val="FFFFFF"/>
                </a:solidFill>
                <a:latin typeface="Arial"/>
                <a:ea typeface="Arial"/>
                <a:cs typeface="Arial"/>
                <a:sym typeface="Arial"/>
              </a:defRPr>
            </a:lvl5pPr>
            <a:lvl6pPr indent="0" lvl="5" marL="0" algn="l">
              <a:lnSpc>
                <a:spcPct val="93000"/>
              </a:lnSpc>
              <a:spcBef>
                <a:spcPts val="0"/>
              </a:spcBef>
              <a:spcAft>
                <a:spcPts val="0"/>
              </a:spcAft>
              <a:buSzPts val="1800"/>
              <a:buNone/>
              <a:defRPr>
                <a:solidFill>
                  <a:srgbClr val="FFFFFF"/>
                </a:solidFill>
                <a:latin typeface="Arial"/>
                <a:ea typeface="Arial"/>
                <a:cs typeface="Arial"/>
                <a:sym typeface="Arial"/>
              </a:defRPr>
            </a:lvl6pPr>
            <a:lvl7pPr indent="0" lvl="6" marL="0" algn="l">
              <a:lnSpc>
                <a:spcPct val="93000"/>
              </a:lnSpc>
              <a:spcBef>
                <a:spcPts val="0"/>
              </a:spcBef>
              <a:spcAft>
                <a:spcPts val="0"/>
              </a:spcAft>
              <a:buSzPts val="1800"/>
              <a:buNone/>
              <a:defRPr>
                <a:solidFill>
                  <a:srgbClr val="FFFFFF"/>
                </a:solidFill>
                <a:latin typeface="Arial"/>
                <a:ea typeface="Arial"/>
                <a:cs typeface="Arial"/>
                <a:sym typeface="Arial"/>
              </a:defRPr>
            </a:lvl7pPr>
            <a:lvl8pPr indent="0" lvl="7" marL="0" algn="l">
              <a:lnSpc>
                <a:spcPct val="93000"/>
              </a:lnSpc>
              <a:spcBef>
                <a:spcPts val="0"/>
              </a:spcBef>
              <a:spcAft>
                <a:spcPts val="0"/>
              </a:spcAft>
              <a:buSzPts val="1800"/>
              <a:buNone/>
              <a:defRPr>
                <a:solidFill>
                  <a:srgbClr val="FFFFFF"/>
                </a:solidFill>
                <a:latin typeface="Arial"/>
                <a:ea typeface="Arial"/>
                <a:cs typeface="Arial"/>
                <a:sym typeface="Arial"/>
              </a:defRPr>
            </a:lvl8pPr>
            <a:lvl9pPr indent="0" lvl="8" marL="0" algn="l">
              <a:lnSpc>
                <a:spcPct val="93000"/>
              </a:lnSpc>
              <a:spcBef>
                <a:spcPts val="0"/>
              </a:spcBef>
              <a:spcAft>
                <a:spcPts val="0"/>
              </a:spcAft>
              <a:buSzPts val="1800"/>
              <a:buNone/>
              <a:defRPr>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Google Shape;69;p5"/>
          <p:cNvSpPr txBox="1"/>
          <p:nvPr>
            <p:ph type="title"/>
          </p:nvPr>
        </p:nvSpPr>
        <p:spPr>
          <a:xfrm>
            <a:off x="963613" y="4406900"/>
            <a:ext cx="10364787" cy="1362075"/>
          </a:xfrm>
          <a:prstGeom prst="rect">
            <a:avLst/>
          </a:prstGeom>
          <a:noFill/>
          <a:ln>
            <a:noFill/>
          </a:ln>
        </p:spPr>
        <p:txBody>
          <a:bodyPr anchorCtr="0" anchor="t" bIns="45000" lIns="90000" spcFirstLastPara="1" rIns="90000" wrap="square" tIns="45000"/>
          <a:lstStyle>
            <a:lvl1pPr lvl="0" algn="l">
              <a:lnSpc>
                <a:spcPct val="98000"/>
              </a:lnSpc>
              <a:spcBef>
                <a:spcPts val="0"/>
              </a:spcBef>
              <a:spcAft>
                <a:spcPts val="0"/>
              </a:spcAft>
              <a:buSzPts val="1400"/>
              <a:buNone/>
              <a:defRPr b="1" sz="4000"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70" name="Google Shape;70;p5"/>
          <p:cNvSpPr txBox="1"/>
          <p:nvPr>
            <p:ph idx="1" type="body"/>
          </p:nvPr>
        </p:nvSpPr>
        <p:spPr>
          <a:xfrm>
            <a:off x="963613" y="2906713"/>
            <a:ext cx="10364787" cy="1500187"/>
          </a:xfrm>
          <a:prstGeom prst="rect">
            <a:avLst/>
          </a:prstGeom>
          <a:noFill/>
          <a:ln>
            <a:noFill/>
          </a:ln>
        </p:spPr>
        <p:txBody>
          <a:bodyPr anchorCtr="0" anchor="b" bIns="0" lIns="0" spcFirstLastPara="1" rIns="0" wrap="square" tIns="4675"/>
          <a:lstStyle>
            <a:lvl1pPr indent="-228600" lvl="0" marL="457200" algn="l">
              <a:lnSpc>
                <a:spcPct val="98000"/>
              </a:lnSpc>
              <a:spcBef>
                <a:spcPts val="0"/>
              </a:spcBef>
              <a:spcAft>
                <a:spcPts val="0"/>
              </a:spcAft>
              <a:buSzPts val="2000"/>
              <a:buNone/>
              <a:defRPr sz="2000"/>
            </a:lvl1pPr>
            <a:lvl2pPr indent="-228600" lvl="1" marL="914400" algn="l">
              <a:lnSpc>
                <a:spcPct val="98000"/>
              </a:lnSpc>
              <a:spcBef>
                <a:spcPts val="1425"/>
              </a:spcBef>
              <a:spcAft>
                <a:spcPts val="0"/>
              </a:spcAft>
              <a:buSzPts val="1800"/>
              <a:buNone/>
              <a:defRPr sz="1800"/>
            </a:lvl2pPr>
            <a:lvl3pPr indent="-228600" lvl="2" marL="1371600" algn="l">
              <a:lnSpc>
                <a:spcPct val="98000"/>
              </a:lnSpc>
              <a:spcBef>
                <a:spcPts val="1138"/>
              </a:spcBef>
              <a:spcAft>
                <a:spcPts val="0"/>
              </a:spcAft>
              <a:buSzPts val="1600"/>
              <a:buNone/>
              <a:defRPr sz="1600"/>
            </a:lvl3pPr>
            <a:lvl4pPr indent="-228600" lvl="3" marL="1828800" algn="l">
              <a:lnSpc>
                <a:spcPct val="98000"/>
              </a:lnSpc>
              <a:spcBef>
                <a:spcPts val="850"/>
              </a:spcBef>
              <a:spcAft>
                <a:spcPts val="0"/>
              </a:spcAft>
              <a:buSzPts val="1400"/>
              <a:buNone/>
              <a:defRPr sz="1400"/>
            </a:lvl4pPr>
            <a:lvl5pPr indent="-228600" lvl="4" marL="2286000" algn="l">
              <a:lnSpc>
                <a:spcPct val="98000"/>
              </a:lnSpc>
              <a:spcBef>
                <a:spcPts val="575"/>
              </a:spcBef>
              <a:spcAft>
                <a:spcPts val="0"/>
              </a:spcAft>
              <a:buSzPts val="1400"/>
              <a:buNone/>
              <a:defRPr sz="1400"/>
            </a:lvl5pPr>
            <a:lvl6pPr indent="-228600" lvl="5" marL="2743200" algn="l">
              <a:lnSpc>
                <a:spcPct val="98000"/>
              </a:lnSpc>
              <a:spcBef>
                <a:spcPts val="288"/>
              </a:spcBef>
              <a:spcAft>
                <a:spcPts val="0"/>
              </a:spcAft>
              <a:buSzPts val="1400"/>
              <a:buNone/>
              <a:defRPr sz="1400"/>
            </a:lvl6pPr>
            <a:lvl7pPr indent="-228600" lvl="6" marL="3200400" algn="l">
              <a:lnSpc>
                <a:spcPct val="98000"/>
              </a:lnSpc>
              <a:spcBef>
                <a:spcPts val="288"/>
              </a:spcBef>
              <a:spcAft>
                <a:spcPts val="0"/>
              </a:spcAft>
              <a:buSzPts val="1400"/>
              <a:buNone/>
              <a:defRPr sz="1400"/>
            </a:lvl7pPr>
            <a:lvl8pPr indent="-228600" lvl="7" marL="3657600" algn="l">
              <a:lnSpc>
                <a:spcPct val="98000"/>
              </a:lnSpc>
              <a:spcBef>
                <a:spcPts val="288"/>
              </a:spcBef>
              <a:spcAft>
                <a:spcPts val="0"/>
              </a:spcAft>
              <a:buSzPts val="1400"/>
              <a:buNone/>
              <a:defRPr sz="1400"/>
            </a:lvl8pPr>
            <a:lvl9pPr indent="-228600" lvl="8" marL="4114800" algn="l">
              <a:lnSpc>
                <a:spcPct val="98000"/>
              </a:lnSpc>
              <a:spcBef>
                <a:spcPts val="288"/>
              </a:spcBef>
              <a:spcAft>
                <a:spcPts val="288"/>
              </a:spcAft>
              <a:buSzPts val="1400"/>
              <a:buNone/>
              <a:defRPr sz="1400"/>
            </a:lvl9pPr>
          </a:lstStyle>
          <a:p/>
        </p:txBody>
      </p:sp>
      <p:sp>
        <p:nvSpPr>
          <p:cNvPr id="71" name="Google Shape;71;p5"/>
          <p:cNvSpPr txBox="1"/>
          <p:nvPr>
            <p:ph idx="10" type="dt"/>
          </p:nvPr>
        </p:nvSpPr>
        <p:spPr>
          <a:xfrm>
            <a:off x="10361613" y="6130925"/>
            <a:ext cx="1130300" cy="354013"/>
          </a:xfrm>
          <a:prstGeom prst="rect">
            <a:avLst/>
          </a:prstGeom>
          <a:noFill/>
          <a:ln>
            <a:noFill/>
          </a:ln>
        </p:spPr>
        <p:txBody>
          <a:bodyPr anchorCtr="0" anchor="t" bIns="45000" lIns="90000" spcFirstLastPara="1" rIns="90000" wrap="square" tIns="45000"/>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
          <p:cNvSpPr txBox="1"/>
          <p:nvPr>
            <p:ph idx="11" type="ftr"/>
          </p:nvPr>
        </p:nvSpPr>
        <p:spPr>
          <a:xfrm>
            <a:off x="2589213" y="6135688"/>
            <a:ext cx="7604125" cy="349250"/>
          </a:xfrm>
          <a:prstGeom prst="rect">
            <a:avLst/>
          </a:prstGeom>
          <a:noFill/>
          <a:ln>
            <a:noFill/>
          </a:ln>
        </p:spPr>
        <p:txBody>
          <a:bodyPr anchorCtr="0" anchor="t" bIns="45000" lIns="90000" spcFirstLastPara="1" rIns="90000" wrap="square" tIns="45000"/>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
          <p:cNvSpPr txBox="1"/>
          <p:nvPr>
            <p:ph idx="12" type="sldNum"/>
          </p:nvPr>
        </p:nvSpPr>
        <p:spPr>
          <a:xfrm>
            <a:off x="531813" y="4529138"/>
            <a:ext cx="763587" cy="349250"/>
          </a:xfrm>
          <a:prstGeom prst="rect">
            <a:avLst/>
          </a:prstGeom>
          <a:noFill/>
          <a:ln>
            <a:noFill/>
          </a:ln>
        </p:spPr>
        <p:txBody>
          <a:bodyPr anchorCtr="0" anchor="t" bIns="45000" lIns="90000" spcFirstLastPara="1" rIns="90000" wrap="square" tIns="45000">
            <a:noAutofit/>
          </a:bodyPr>
          <a:lstStyle>
            <a:lvl1pPr indent="0" lvl="0" marL="0" algn="l">
              <a:lnSpc>
                <a:spcPct val="93000"/>
              </a:lnSpc>
              <a:spcBef>
                <a:spcPts val="0"/>
              </a:spcBef>
              <a:spcAft>
                <a:spcPts val="0"/>
              </a:spcAft>
              <a:buSzPts val="1800"/>
              <a:buNone/>
              <a:defRPr>
                <a:solidFill>
                  <a:srgbClr val="FFFFFF"/>
                </a:solidFill>
                <a:latin typeface="Arial"/>
                <a:ea typeface="Arial"/>
                <a:cs typeface="Arial"/>
                <a:sym typeface="Arial"/>
              </a:defRPr>
            </a:lvl1pPr>
            <a:lvl2pPr indent="0" lvl="1" marL="0" algn="l">
              <a:lnSpc>
                <a:spcPct val="93000"/>
              </a:lnSpc>
              <a:spcBef>
                <a:spcPts val="0"/>
              </a:spcBef>
              <a:spcAft>
                <a:spcPts val="0"/>
              </a:spcAft>
              <a:buSzPts val="1800"/>
              <a:buNone/>
              <a:defRPr>
                <a:solidFill>
                  <a:srgbClr val="FFFFFF"/>
                </a:solidFill>
                <a:latin typeface="Arial"/>
                <a:ea typeface="Arial"/>
                <a:cs typeface="Arial"/>
                <a:sym typeface="Arial"/>
              </a:defRPr>
            </a:lvl2pPr>
            <a:lvl3pPr indent="0" lvl="2" marL="0" algn="l">
              <a:lnSpc>
                <a:spcPct val="93000"/>
              </a:lnSpc>
              <a:spcBef>
                <a:spcPts val="0"/>
              </a:spcBef>
              <a:spcAft>
                <a:spcPts val="0"/>
              </a:spcAft>
              <a:buSzPts val="1800"/>
              <a:buNone/>
              <a:defRPr>
                <a:solidFill>
                  <a:srgbClr val="FFFFFF"/>
                </a:solidFill>
                <a:latin typeface="Arial"/>
                <a:ea typeface="Arial"/>
                <a:cs typeface="Arial"/>
                <a:sym typeface="Arial"/>
              </a:defRPr>
            </a:lvl3pPr>
            <a:lvl4pPr indent="0" lvl="3" marL="0" algn="l">
              <a:lnSpc>
                <a:spcPct val="93000"/>
              </a:lnSpc>
              <a:spcBef>
                <a:spcPts val="0"/>
              </a:spcBef>
              <a:spcAft>
                <a:spcPts val="0"/>
              </a:spcAft>
              <a:buSzPts val="1800"/>
              <a:buNone/>
              <a:defRPr>
                <a:solidFill>
                  <a:srgbClr val="FFFFFF"/>
                </a:solidFill>
                <a:latin typeface="Arial"/>
                <a:ea typeface="Arial"/>
                <a:cs typeface="Arial"/>
                <a:sym typeface="Arial"/>
              </a:defRPr>
            </a:lvl4pPr>
            <a:lvl5pPr indent="0" lvl="4" marL="0" algn="l">
              <a:lnSpc>
                <a:spcPct val="93000"/>
              </a:lnSpc>
              <a:spcBef>
                <a:spcPts val="0"/>
              </a:spcBef>
              <a:spcAft>
                <a:spcPts val="0"/>
              </a:spcAft>
              <a:buSzPts val="1800"/>
              <a:buNone/>
              <a:defRPr>
                <a:solidFill>
                  <a:srgbClr val="FFFFFF"/>
                </a:solidFill>
                <a:latin typeface="Arial"/>
                <a:ea typeface="Arial"/>
                <a:cs typeface="Arial"/>
                <a:sym typeface="Arial"/>
              </a:defRPr>
            </a:lvl5pPr>
            <a:lvl6pPr indent="0" lvl="5" marL="0" algn="l">
              <a:lnSpc>
                <a:spcPct val="93000"/>
              </a:lnSpc>
              <a:spcBef>
                <a:spcPts val="0"/>
              </a:spcBef>
              <a:spcAft>
                <a:spcPts val="0"/>
              </a:spcAft>
              <a:buSzPts val="1800"/>
              <a:buNone/>
              <a:defRPr>
                <a:solidFill>
                  <a:srgbClr val="FFFFFF"/>
                </a:solidFill>
                <a:latin typeface="Arial"/>
                <a:ea typeface="Arial"/>
                <a:cs typeface="Arial"/>
                <a:sym typeface="Arial"/>
              </a:defRPr>
            </a:lvl6pPr>
            <a:lvl7pPr indent="0" lvl="6" marL="0" algn="l">
              <a:lnSpc>
                <a:spcPct val="93000"/>
              </a:lnSpc>
              <a:spcBef>
                <a:spcPts val="0"/>
              </a:spcBef>
              <a:spcAft>
                <a:spcPts val="0"/>
              </a:spcAft>
              <a:buSzPts val="1800"/>
              <a:buNone/>
              <a:defRPr>
                <a:solidFill>
                  <a:srgbClr val="FFFFFF"/>
                </a:solidFill>
                <a:latin typeface="Arial"/>
                <a:ea typeface="Arial"/>
                <a:cs typeface="Arial"/>
                <a:sym typeface="Arial"/>
              </a:defRPr>
            </a:lvl7pPr>
            <a:lvl8pPr indent="0" lvl="7" marL="0" algn="l">
              <a:lnSpc>
                <a:spcPct val="93000"/>
              </a:lnSpc>
              <a:spcBef>
                <a:spcPts val="0"/>
              </a:spcBef>
              <a:spcAft>
                <a:spcPts val="0"/>
              </a:spcAft>
              <a:buSzPts val="1800"/>
              <a:buNone/>
              <a:defRPr>
                <a:solidFill>
                  <a:srgbClr val="FFFFFF"/>
                </a:solidFill>
                <a:latin typeface="Arial"/>
                <a:ea typeface="Arial"/>
                <a:cs typeface="Arial"/>
                <a:sym typeface="Arial"/>
              </a:defRPr>
            </a:lvl8pPr>
            <a:lvl9pPr indent="0" lvl="8" marL="0" algn="l">
              <a:lnSpc>
                <a:spcPct val="93000"/>
              </a:lnSpc>
              <a:spcBef>
                <a:spcPts val="0"/>
              </a:spcBef>
              <a:spcAft>
                <a:spcPts val="0"/>
              </a:spcAft>
              <a:buSzPts val="1800"/>
              <a:buNone/>
              <a:defRPr>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4" name="Shape 74"/>
        <p:cNvGrpSpPr/>
        <p:nvPr/>
      </p:nvGrpSpPr>
      <p:grpSpPr>
        <a:xfrm>
          <a:off x="0" y="0"/>
          <a:ext cx="0" cy="0"/>
          <a:chOff x="0" y="0"/>
          <a:chExt cx="0" cy="0"/>
        </a:xfrm>
      </p:grpSpPr>
      <p:sp>
        <p:nvSpPr>
          <p:cNvPr id="75" name="Google Shape;75;p6"/>
          <p:cNvSpPr txBox="1"/>
          <p:nvPr>
            <p:ph type="title"/>
          </p:nvPr>
        </p:nvSpPr>
        <p:spPr>
          <a:xfrm>
            <a:off x="2589213" y="2514600"/>
            <a:ext cx="8899525" cy="2246313"/>
          </a:xfrm>
          <a:prstGeom prst="rect">
            <a:avLst/>
          </a:prstGeom>
          <a:noFill/>
          <a:ln>
            <a:noFill/>
          </a:ln>
        </p:spPr>
        <p:txBody>
          <a:bodyPr anchorCtr="0" anchor="b" bIns="45000" lIns="90000" spcFirstLastPara="1" rIns="90000" wrap="square" tIns="45000"/>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76" name="Google Shape;76;p6"/>
          <p:cNvSpPr txBox="1"/>
          <p:nvPr>
            <p:ph idx="1" type="body"/>
          </p:nvPr>
        </p:nvSpPr>
        <p:spPr>
          <a:xfrm>
            <a:off x="609600" y="1604963"/>
            <a:ext cx="5402263" cy="4510087"/>
          </a:xfrm>
          <a:prstGeom prst="rect">
            <a:avLst/>
          </a:prstGeom>
          <a:noFill/>
          <a:ln>
            <a:noFill/>
          </a:ln>
        </p:spPr>
        <p:txBody>
          <a:bodyPr anchorCtr="0" anchor="t" bIns="0" lIns="0" spcFirstLastPara="1" rIns="0" wrap="square" tIns="4675"/>
          <a:lstStyle>
            <a:lvl1pPr indent="-228600" lvl="0" marL="457200" algn="l">
              <a:lnSpc>
                <a:spcPct val="98000"/>
              </a:lnSpc>
              <a:spcBef>
                <a:spcPts val="0"/>
              </a:spcBef>
              <a:spcAft>
                <a:spcPts val="0"/>
              </a:spcAft>
              <a:buSzPts val="1400"/>
              <a:buNone/>
              <a:defRPr sz="2800"/>
            </a:lvl1pPr>
            <a:lvl2pPr indent="-228600" lvl="1" marL="914400" algn="l">
              <a:lnSpc>
                <a:spcPct val="98000"/>
              </a:lnSpc>
              <a:spcBef>
                <a:spcPts val="1425"/>
              </a:spcBef>
              <a:spcAft>
                <a:spcPts val="0"/>
              </a:spcAft>
              <a:buSzPts val="1400"/>
              <a:buNone/>
              <a:defRPr sz="2400"/>
            </a:lvl2pPr>
            <a:lvl3pPr indent="-228600" lvl="2" marL="1371600" algn="l">
              <a:lnSpc>
                <a:spcPct val="98000"/>
              </a:lnSpc>
              <a:spcBef>
                <a:spcPts val="1138"/>
              </a:spcBef>
              <a:spcAft>
                <a:spcPts val="0"/>
              </a:spcAft>
              <a:buSzPts val="1400"/>
              <a:buNone/>
              <a:defRPr sz="2000"/>
            </a:lvl3pPr>
            <a:lvl4pPr indent="-228600" lvl="3" marL="1828800" algn="l">
              <a:lnSpc>
                <a:spcPct val="98000"/>
              </a:lnSpc>
              <a:spcBef>
                <a:spcPts val="850"/>
              </a:spcBef>
              <a:spcAft>
                <a:spcPts val="0"/>
              </a:spcAft>
              <a:buSzPts val="1400"/>
              <a:buNone/>
              <a:defRPr sz="1800"/>
            </a:lvl4pPr>
            <a:lvl5pPr indent="-228600" lvl="4" marL="2286000" algn="l">
              <a:lnSpc>
                <a:spcPct val="98000"/>
              </a:lnSpc>
              <a:spcBef>
                <a:spcPts val="575"/>
              </a:spcBef>
              <a:spcAft>
                <a:spcPts val="0"/>
              </a:spcAft>
              <a:buSzPts val="1400"/>
              <a:buNone/>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77" name="Google Shape;77;p6"/>
          <p:cNvSpPr txBox="1"/>
          <p:nvPr>
            <p:ph idx="2" type="body"/>
          </p:nvPr>
        </p:nvSpPr>
        <p:spPr>
          <a:xfrm>
            <a:off x="6164263" y="1604963"/>
            <a:ext cx="5402262" cy="4510087"/>
          </a:xfrm>
          <a:prstGeom prst="rect">
            <a:avLst/>
          </a:prstGeom>
          <a:noFill/>
          <a:ln>
            <a:noFill/>
          </a:ln>
        </p:spPr>
        <p:txBody>
          <a:bodyPr anchorCtr="0" anchor="t" bIns="0" lIns="0" spcFirstLastPara="1" rIns="0" wrap="square" tIns="4675"/>
          <a:lstStyle>
            <a:lvl1pPr indent="-228600" lvl="0" marL="457200" algn="l">
              <a:lnSpc>
                <a:spcPct val="98000"/>
              </a:lnSpc>
              <a:spcBef>
                <a:spcPts val="0"/>
              </a:spcBef>
              <a:spcAft>
                <a:spcPts val="0"/>
              </a:spcAft>
              <a:buSzPts val="1400"/>
              <a:buNone/>
              <a:defRPr sz="2800"/>
            </a:lvl1pPr>
            <a:lvl2pPr indent="-228600" lvl="1" marL="914400" algn="l">
              <a:lnSpc>
                <a:spcPct val="98000"/>
              </a:lnSpc>
              <a:spcBef>
                <a:spcPts val="1425"/>
              </a:spcBef>
              <a:spcAft>
                <a:spcPts val="0"/>
              </a:spcAft>
              <a:buSzPts val="1400"/>
              <a:buNone/>
              <a:defRPr sz="2400"/>
            </a:lvl2pPr>
            <a:lvl3pPr indent="-228600" lvl="2" marL="1371600" algn="l">
              <a:lnSpc>
                <a:spcPct val="98000"/>
              </a:lnSpc>
              <a:spcBef>
                <a:spcPts val="1138"/>
              </a:spcBef>
              <a:spcAft>
                <a:spcPts val="0"/>
              </a:spcAft>
              <a:buSzPts val="1400"/>
              <a:buNone/>
              <a:defRPr sz="2000"/>
            </a:lvl3pPr>
            <a:lvl4pPr indent="-228600" lvl="3" marL="1828800" algn="l">
              <a:lnSpc>
                <a:spcPct val="98000"/>
              </a:lnSpc>
              <a:spcBef>
                <a:spcPts val="850"/>
              </a:spcBef>
              <a:spcAft>
                <a:spcPts val="0"/>
              </a:spcAft>
              <a:buSzPts val="1400"/>
              <a:buNone/>
              <a:defRPr sz="1800"/>
            </a:lvl4pPr>
            <a:lvl5pPr indent="-228600" lvl="4" marL="2286000" algn="l">
              <a:lnSpc>
                <a:spcPct val="98000"/>
              </a:lnSpc>
              <a:spcBef>
                <a:spcPts val="575"/>
              </a:spcBef>
              <a:spcAft>
                <a:spcPts val="0"/>
              </a:spcAft>
              <a:buSzPts val="1400"/>
              <a:buNone/>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78" name="Google Shape;78;p6"/>
          <p:cNvSpPr txBox="1"/>
          <p:nvPr>
            <p:ph idx="10" type="dt"/>
          </p:nvPr>
        </p:nvSpPr>
        <p:spPr>
          <a:xfrm>
            <a:off x="10361613" y="6130925"/>
            <a:ext cx="1130300" cy="354013"/>
          </a:xfrm>
          <a:prstGeom prst="rect">
            <a:avLst/>
          </a:prstGeom>
          <a:noFill/>
          <a:ln>
            <a:noFill/>
          </a:ln>
        </p:spPr>
        <p:txBody>
          <a:bodyPr anchorCtr="0" anchor="t" bIns="45000" lIns="90000" spcFirstLastPara="1" rIns="90000" wrap="square" tIns="45000"/>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
          <p:cNvSpPr txBox="1"/>
          <p:nvPr>
            <p:ph idx="11" type="ftr"/>
          </p:nvPr>
        </p:nvSpPr>
        <p:spPr>
          <a:xfrm>
            <a:off x="2589213" y="6135688"/>
            <a:ext cx="7604125" cy="349250"/>
          </a:xfrm>
          <a:prstGeom prst="rect">
            <a:avLst/>
          </a:prstGeom>
          <a:noFill/>
          <a:ln>
            <a:noFill/>
          </a:ln>
        </p:spPr>
        <p:txBody>
          <a:bodyPr anchorCtr="0" anchor="t" bIns="45000" lIns="90000" spcFirstLastPara="1" rIns="90000" wrap="square" tIns="45000"/>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6"/>
          <p:cNvSpPr txBox="1"/>
          <p:nvPr>
            <p:ph idx="12" type="sldNum"/>
          </p:nvPr>
        </p:nvSpPr>
        <p:spPr>
          <a:xfrm>
            <a:off x="531813" y="4529138"/>
            <a:ext cx="763587" cy="349250"/>
          </a:xfrm>
          <a:prstGeom prst="rect">
            <a:avLst/>
          </a:prstGeom>
          <a:noFill/>
          <a:ln>
            <a:noFill/>
          </a:ln>
        </p:spPr>
        <p:txBody>
          <a:bodyPr anchorCtr="0" anchor="t" bIns="45000" lIns="90000" spcFirstLastPara="1" rIns="90000" wrap="square" tIns="45000">
            <a:noAutofit/>
          </a:bodyPr>
          <a:lstStyle>
            <a:lvl1pPr indent="0" lvl="0" marL="0" algn="l">
              <a:lnSpc>
                <a:spcPct val="93000"/>
              </a:lnSpc>
              <a:spcBef>
                <a:spcPts val="0"/>
              </a:spcBef>
              <a:spcAft>
                <a:spcPts val="0"/>
              </a:spcAft>
              <a:buSzPts val="1800"/>
              <a:buNone/>
              <a:defRPr>
                <a:solidFill>
                  <a:srgbClr val="FFFFFF"/>
                </a:solidFill>
                <a:latin typeface="Arial"/>
                <a:ea typeface="Arial"/>
                <a:cs typeface="Arial"/>
                <a:sym typeface="Arial"/>
              </a:defRPr>
            </a:lvl1pPr>
            <a:lvl2pPr indent="0" lvl="1" marL="0" algn="l">
              <a:lnSpc>
                <a:spcPct val="93000"/>
              </a:lnSpc>
              <a:spcBef>
                <a:spcPts val="0"/>
              </a:spcBef>
              <a:spcAft>
                <a:spcPts val="0"/>
              </a:spcAft>
              <a:buSzPts val="1800"/>
              <a:buNone/>
              <a:defRPr>
                <a:solidFill>
                  <a:srgbClr val="FFFFFF"/>
                </a:solidFill>
                <a:latin typeface="Arial"/>
                <a:ea typeface="Arial"/>
                <a:cs typeface="Arial"/>
                <a:sym typeface="Arial"/>
              </a:defRPr>
            </a:lvl2pPr>
            <a:lvl3pPr indent="0" lvl="2" marL="0" algn="l">
              <a:lnSpc>
                <a:spcPct val="93000"/>
              </a:lnSpc>
              <a:spcBef>
                <a:spcPts val="0"/>
              </a:spcBef>
              <a:spcAft>
                <a:spcPts val="0"/>
              </a:spcAft>
              <a:buSzPts val="1800"/>
              <a:buNone/>
              <a:defRPr>
                <a:solidFill>
                  <a:srgbClr val="FFFFFF"/>
                </a:solidFill>
                <a:latin typeface="Arial"/>
                <a:ea typeface="Arial"/>
                <a:cs typeface="Arial"/>
                <a:sym typeface="Arial"/>
              </a:defRPr>
            </a:lvl3pPr>
            <a:lvl4pPr indent="0" lvl="3" marL="0" algn="l">
              <a:lnSpc>
                <a:spcPct val="93000"/>
              </a:lnSpc>
              <a:spcBef>
                <a:spcPts val="0"/>
              </a:spcBef>
              <a:spcAft>
                <a:spcPts val="0"/>
              </a:spcAft>
              <a:buSzPts val="1800"/>
              <a:buNone/>
              <a:defRPr>
                <a:solidFill>
                  <a:srgbClr val="FFFFFF"/>
                </a:solidFill>
                <a:latin typeface="Arial"/>
                <a:ea typeface="Arial"/>
                <a:cs typeface="Arial"/>
                <a:sym typeface="Arial"/>
              </a:defRPr>
            </a:lvl4pPr>
            <a:lvl5pPr indent="0" lvl="4" marL="0" algn="l">
              <a:lnSpc>
                <a:spcPct val="93000"/>
              </a:lnSpc>
              <a:spcBef>
                <a:spcPts val="0"/>
              </a:spcBef>
              <a:spcAft>
                <a:spcPts val="0"/>
              </a:spcAft>
              <a:buSzPts val="1800"/>
              <a:buNone/>
              <a:defRPr>
                <a:solidFill>
                  <a:srgbClr val="FFFFFF"/>
                </a:solidFill>
                <a:latin typeface="Arial"/>
                <a:ea typeface="Arial"/>
                <a:cs typeface="Arial"/>
                <a:sym typeface="Arial"/>
              </a:defRPr>
            </a:lvl5pPr>
            <a:lvl6pPr indent="0" lvl="5" marL="0" algn="l">
              <a:lnSpc>
                <a:spcPct val="93000"/>
              </a:lnSpc>
              <a:spcBef>
                <a:spcPts val="0"/>
              </a:spcBef>
              <a:spcAft>
                <a:spcPts val="0"/>
              </a:spcAft>
              <a:buSzPts val="1800"/>
              <a:buNone/>
              <a:defRPr>
                <a:solidFill>
                  <a:srgbClr val="FFFFFF"/>
                </a:solidFill>
                <a:latin typeface="Arial"/>
                <a:ea typeface="Arial"/>
                <a:cs typeface="Arial"/>
                <a:sym typeface="Arial"/>
              </a:defRPr>
            </a:lvl6pPr>
            <a:lvl7pPr indent="0" lvl="6" marL="0" algn="l">
              <a:lnSpc>
                <a:spcPct val="93000"/>
              </a:lnSpc>
              <a:spcBef>
                <a:spcPts val="0"/>
              </a:spcBef>
              <a:spcAft>
                <a:spcPts val="0"/>
              </a:spcAft>
              <a:buSzPts val="1800"/>
              <a:buNone/>
              <a:defRPr>
                <a:solidFill>
                  <a:srgbClr val="FFFFFF"/>
                </a:solidFill>
                <a:latin typeface="Arial"/>
                <a:ea typeface="Arial"/>
                <a:cs typeface="Arial"/>
                <a:sym typeface="Arial"/>
              </a:defRPr>
            </a:lvl7pPr>
            <a:lvl8pPr indent="0" lvl="7" marL="0" algn="l">
              <a:lnSpc>
                <a:spcPct val="93000"/>
              </a:lnSpc>
              <a:spcBef>
                <a:spcPts val="0"/>
              </a:spcBef>
              <a:spcAft>
                <a:spcPts val="0"/>
              </a:spcAft>
              <a:buSzPts val="1800"/>
              <a:buNone/>
              <a:defRPr>
                <a:solidFill>
                  <a:srgbClr val="FFFFFF"/>
                </a:solidFill>
                <a:latin typeface="Arial"/>
                <a:ea typeface="Arial"/>
                <a:cs typeface="Arial"/>
                <a:sym typeface="Arial"/>
              </a:defRPr>
            </a:lvl8pPr>
            <a:lvl9pPr indent="0" lvl="8" marL="0" algn="l">
              <a:lnSpc>
                <a:spcPct val="93000"/>
              </a:lnSpc>
              <a:spcBef>
                <a:spcPts val="0"/>
              </a:spcBef>
              <a:spcAft>
                <a:spcPts val="0"/>
              </a:spcAft>
              <a:buSzPts val="1800"/>
              <a:buNone/>
              <a:defRPr>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1" name="Shape 81"/>
        <p:cNvGrpSpPr/>
        <p:nvPr/>
      </p:nvGrpSpPr>
      <p:grpSpPr>
        <a:xfrm>
          <a:off x="0" y="0"/>
          <a:ext cx="0" cy="0"/>
          <a:chOff x="0" y="0"/>
          <a:chExt cx="0" cy="0"/>
        </a:xfrm>
      </p:grpSpPr>
      <p:sp>
        <p:nvSpPr>
          <p:cNvPr id="82" name="Google Shape;82;p7"/>
          <p:cNvSpPr txBox="1"/>
          <p:nvPr>
            <p:ph type="title"/>
          </p:nvPr>
        </p:nvSpPr>
        <p:spPr>
          <a:xfrm>
            <a:off x="609600" y="274638"/>
            <a:ext cx="10974388" cy="1143000"/>
          </a:xfrm>
          <a:prstGeom prst="rect">
            <a:avLst/>
          </a:prstGeom>
          <a:noFill/>
          <a:ln>
            <a:noFill/>
          </a:ln>
        </p:spPr>
        <p:txBody>
          <a:bodyPr anchorCtr="0" anchor="b" bIns="45000" lIns="90000" spcFirstLastPara="1" rIns="90000" wrap="square" tIns="45000"/>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83" name="Google Shape;83;p7"/>
          <p:cNvSpPr txBox="1"/>
          <p:nvPr>
            <p:ph idx="1" type="body"/>
          </p:nvPr>
        </p:nvSpPr>
        <p:spPr>
          <a:xfrm>
            <a:off x="609600" y="1535113"/>
            <a:ext cx="5387975" cy="639762"/>
          </a:xfrm>
          <a:prstGeom prst="rect">
            <a:avLst/>
          </a:prstGeom>
          <a:noFill/>
          <a:ln>
            <a:noFill/>
          </a:ln>
        </p:spPr>
        <p:txBody>
          <a:bodyPr anchorCtr="0" anchor="b" bIns="0" lIns="0" spcFirstLastPara="1" rIns="0" wrap="square" tIns="4675"/>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84" name="Google Shape;84;p7"/>
          <p:cNvSpPr txBox="1"/>
          <p:nvPr>
            <p:ph idx="2" type="body"/>
          </p:nvPr>
        </p:nvSpPr>
        <p:spPr>
          <a:xfrm>
            <a:off x="609600" y="2174875"/>
            <a:ext cx="5387975" cy="3951288"/>
          </a:xfrm>
          <a:prstGeom prst="rect">
            <a:avLst/>
          </a:prstGeom>
          <a:noFill/>
          <a:ln>
            <a:noFill/>
          </a:ln>
        </p:spPr>
        <p:txBody>
          <a:bodyPr anchorCtr="0" anchor="t" bIns="0" lIns="0" spcFirstLastPara="1" rIns="0" wrap="square" tIns="4675"/>
          <a:lstStyle>
            <a:lvl1pPr indent="-228600" lvl="0" marL="457200" algn="l">
              <a:lnSpc>
                <a:spcPct val="98000"/>
              </a:lnSpc>
              <a:spcBef>
                <a:spcPts val="0"/>
              </a:spcBef>
              <a:spcAft>
                <a:spcPts val="0"/>
              </a:spcAft>
              <a:buSzPts val="1400"/>
              <a:buNone/>
              <a:defRPr sz="2400"/>
            </a:lvl1pPr>
            <a:lvl2pPr indent="-228600" lvl="1" marL="914400" algn="l">
              <a:lnSpc>
                <a:spcPct val="98000"/>
              </a:lnSpc>
              <a:spcBef>
                <a:spcPts val="1425"/>
              </a:spcBef>
              <a:spcAft>
                <a:spcPts val="0"/>
              </a:spcAft>
              <a:buSzPts val="1400"/>
              <a:buNone/>
              <a:defRPr sz="2000"/>
            </a:lvl2pPr>
            <a:lvl3pPr indent="-228600" lvl="2" marL="1371600" algn="l">
              <a:lnSpc>
                <a:spcPct val="98000"/>
              </a:lnSpc>
              <a:spcBef>
                <a:spcPts val="1138"/>
              </a:spcBef>
              <a:spcAft>
                <a:spcPts val="0"/>
              </a:spcAft>
              <a:buSzPts val="1400"/>
              <a:buNone/>
              <a:defRPr sz="1800"/>
            </a:lvl3pPr>
            <a:lvl4pPr indent="-228600" lvl="3" marL="1828800" algn="l">
              <a:lnSpc>
                <a:spcPct val="98000"/>
              </a:lnSpc>
              <a:spcBef>
                <a:spcPts val="850"/>
              </a:spcBef>
              <a:spcAft>
                <a:spcPts val="0"/>
              </a:spcAft>
              <a:buSzPts val="1400"/>
              <a:buNone/>
              <a:defRPr sz="1600"/>
            </a:lvl4pPr>
            <a:lvl5pPr indent="-228600" lvl="4" marL="2286000" algn="l">
              <a:lnSpc>
                <a:spcPct val="98000"/>
              </a:lnSpc>
              <a:spcBef>
                <a:spcPts val="575"/>
              </a:spcBef>
              <a:spcAft>
                <a:spcPts val="0"/>
              </a:spcAft>
              <a:buSzPts val="1400"/>
              <a:buNone/>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85" name="Google Shape;85;p7"/>
          <p:cNvSpPr txBox="1"/>
          <p:nvPr>
            <p:ph idx="3" type="body"/>
          </p:nvPr>
        </p:nvSpPr>
        <p:spPr>
          <a:xfrm>
            <a:off x="6194425" y="1535113"/>
            <a:ext cx="5389563" cy="639762"/>
          </a:xfrm>
          <a:prstGeom prst="rect">
            <a:avLst/>
          </a:prstGeom>
          <a:noFill/>
          <a:ln>
            <a:noFill/>
          </a:ln>
        </p:spPr>
        <p:txBody>
          <a:bodyPr anchorCtr="0" anchor="b" bIns="0" lIns="0" spcFirstLastPara="1" rIns="0" wrap="square" tIns="4675"/>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86" name="Google Shape;86;p7"/>
          <p:cNvSpPr txBox="1"/>
          <p:nvPr>
            <p:ph idx="4" type="body"/>
          </p:nvPr>
        </p:nvSpPr>
        <p:spPr>
          <a:xfrm>
            <a:off x="6194425" y="2174875"/>
            <a:ext cx="5389563" cy="3951288"/>
          </a:xfrm>
          <a:prstGeom prst="rect">
            <a:avLst/>
          </a:prstGeom>
          <a:noFill/>
          <a:ln>
            <a:noFill/>
          </a:ln>
        </p:spPr>
        <p:txBody>
          <a:bodyPr anchorCtr="0" anchor="t" bIns="0" lIns="0" spcFirstLastPara="1" rIns="0" wrap="square" tIns="4675"/>
          <a:lstStyle>
            <a:lvl1pPr indent="-228600" lvl="0" marL="457200" algn="l">
              <a:lnSpc>
                <a:spcPct val="98000"/>
              </a:lnSpc>
              <a:spcBef>
                <a:spcPts val="0"/>
              </a:spcBef>
              <a:spcAft>
                <a:spcPts val="0"/>
              </a:spcAft>
              <a:buSzPts val="1400"/>
              <a:buNone/>
              <a:defRPr sz="2400"/>
            </a:lvl1pPr>
            <a:lvl2pPr indent="-228600" lvl="1" marL="914400" algn="l">
              <a:lnSpc>
                <a:spcPct val="98000"/>
              </a:lnSpc>
              <a:spcBef>
                <a:spcPts val="1425"/>
              </a:spcBef>
              <a:spcAft>
                <a:spcPts val="0"/>
              </a:spcAft>
              <a:buSzPts val="1400"/>
              <a:buNone/>
              <a:defRPr sz="2000"/>
            </a:lvl2pPr>
            <a:lvl3pPr indent="-228600" lvl="2" marL="1371600" algn="l">
              <a:lnSpc>
                <a:spcPct val="98000"/>
              </a:lnSpc>
              <a:spcBef>
                <a:spcPts val="1138"/>
              </a:spcBef>
              <a:spcAft>
                <a:spcPts val="0"/>
              </a:spcAft>
              <a:buSzPts val="1400"/>
              <a:buNone/>
              <a:defRPr sz="1800"/>
            </a:lvl3pPr>
            <a:lvl4pPr indent="-228600" lvl="3" marL="1828800" algn="l">
              <a:lnSpc>
                <a:spcPct val="98000"/>
              </a:lnSpc>
              <a:spcBef>
                <a:spcPts val="850"/>
              </a:spcBef>
              <a:spcAft>
                <a:spcPts val="0"/>
              </a:spcAft>
              <a:buSzPts val="1400"/>
              <a:buNone/>
              <a:defRPr sz="1600"/>
            </a:lvl4pPr>
            <a:lvl5pPr indent="-228600" lvl="4" marL="2286000" algn="l">
              <a:lnSpc>
                <a:spcPct val="98000"/>
              </a:lnSpc>
              <a:spcBef>
                <a:spcPts val="575"/>
              </a:spcBef>
              <a:spcAft>
                <a:spcPts val="0"/>
              </a:spcAft>
              <a:buSzPts val="1400"/>
              <a:buNone/>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87" name="Google Shape;87;p7"/>
          <p:cNvSpPr txBox="1"/>
          <p:nvPr>
            <p:ph idx="10" type="dt"/>
          </p:nvPr>
        </p:nvSpPr>
        <p:spPr>
          <a:xfrm>
            <a:off x="10361613" y="6130925"/>
            <a:ext cx="1130300" cy="354013"/>
          </a:xfrm>
          <a:prstGeom prst="rect">
            <a:avLst/>
          </a:prstGeom>
          <a:noFill/>
          <a:ln>
            <a:noFill/>
          </a:ln>
        </p:spPr>
        <p:txBody>
          <a:bodyPr anchorCtr="0" anchor="t" bIns="45000" lIns="90000" spcFirstLastPara="1" rIns="90000" wrap="square" tIns="45000"/>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7"/>
          <p:cNvSpPr txBox="1"/>
          <p:nvPr>
            <p:ph idx="11" type="ftr"/>
          </p:nvPr>
        </p:nvSpPr>
        <p:spPr>
          <a:xfrm>
            <a:off x="2589213" y="6135688"/>
            <a:ext cx="7604125" cy="349250"/>
          </a:xfrm>
          <a:prstGeom prst="rect">
            <a:avLst/>
          </a:prstGeom>
          <a:noFill/>
          <a:ln>
            <a:noFill/>
          </a:ln>
        </p:spPr>
        <p:txBody>
          <a:bodyPr anchorCtr="0" anchor="t" bIns="45000" lIns="90000" spcFirstLastPara="1" rIns="90000" wrap="square" tIns="45000"/>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7"/>
          <p:cNvSpPr txBox="1"/>
          <p:nvPr>
            <p:ph idx="12" type="sldNum"/>
          </p:nvPr>
        </p:nvSpPr>
        <p:spPr>
          <a:xfrm>
            <a:off x="531813" y="4529138"/>
            <a:ext cx="763587" cy="349250"/>
          </a:xfrm>
          <a:prstGeom prst="rect">
            <a:avLst/>
          </a:prstGeom>
          <a:noFill/>
          <a:ln>
            <a:noFill/>
          </a:ln>
        </p:spPr>
        <p:txBody>
          <a:bodyPr anchorCtr="0" anchor="t" bIns="45000" lIns="90000" spcFirstLastPara="1" rIns="90000" wrap="square" tIns="45000">
            <a:noAutofit/>
          </a:bodyPr>
          <a:lstStyle>
            <a:lvl1pPr indent="0" lvl="0" marL="0" algn="l">
              <a:lnSpc>
                <a:spcPct val="93000"/>
              </a:lnSpc>
              <a:spcBef>
                <a:spcPts val="0"/>
              </a:spcBef>
              <a:spcAft>
                <a:spcPts val="0"/>
              </a:spcAft>
              <a:buSzPts val="1800"/>
              <a:buNone/>
              <a:defRPr>
                <a:solidFill>
                  <a:srgbClr val="FFFFFF"/>
                </a:solidFill>
                <a:latin typeface="Arial"/>
                <a:ea typeface="Arial"/>
                <a:cs typeface="Arial"/>
                <a:sym typeface="Arial"/>
              </a:defRPr>
            </a:lvl1pPr>
            <a:lvl2pPr indent="0" lvl="1" marL="0" algn="l">
              <a:lnSpc>
                <a:spcPct val="93000"/>
              </a:lnSpc>
              <a:spcBef>
                <a:spcPts val="0"/>
              </a:spcBef>
              <a:spcAft>
                <a:spcPts val="0"/>
              </a:spcAft>
              <a:buSzPts val="1800"/>
              <a:buNone/>
              <a:defRPr>
                <a:solidFill>
                  <a:srgbClr val="FFFFFF"/>
                </a:solidFill>
                <a:latin typeface="Arial"/>
                <a:ea typeface="Arial"/>
                <a:cs typeface="Arial"/>
                <a:sym typeface="Arial"/>
              </a:defRPr>
            </a:lvl2pPr>
            <a:lvl3pPr indent="0" lvl="2" marL="0" algn="l">
              <a:lnSpc>
                <a:spcPct val="93000"/>
              </a:lnSpc>
              <a:spcBef>
                <a:spcPts val="0"/>
              </a:spcBef>
              <a:spcAft>
                <a:spcPts val="0"/>
              </a:spcAft>
              <a:buSzPts val="1800"/>
              <a:buNone/>
              <a:defRPr>
                <a:solidFill>
                  <a:srgbClr val="FFFFFF"/>
                </a:solidFill>
                <a:latin typeface="Arial"/>
                <a:ea typeface="Arial"/>
                <a:cs typeface="Arial"/>
                <a:sym typeface="Arial"/>
              </a:defRPr>
            </a:lvl3pPr>
            <a:lvl4pPr indent="0" lvl="3" marL="0" algn="l">
              <a:lnSpc>
                <a:spcPct val="93000"/>
              </a:lnSpc>
              <a:spcBef>
                <a:spcPts val="0"/>
              </a:spcBef>
              <a:spcAft>
                <a:spcPts val="0"/>
              </a:spcAft>
              <a:buSzPts val="1800"/>
              <a:buNone/>
              <a:defRPr>
                <a:solidFill>
                  <a:srgbClr val="FFFFFF"/>
                </a:solidFill>
                <a:latin typeface="Arial"/>
                <a:ea typeface="Arial"/>
                <a:cs typeface="Arial"/>
                <a:sym typeface="Arial"/>
              </a:defRPr>
            </a:lvl4pPr>
            <a:lvl5pPr indent="0" lvl="4" marL="0" algn="l">
              <a:lnSpc>
                <a:spcPct val="93000"/>
              </a:lnSpc>
              <a:spcBef>
                <a:spcPts val="0"/>
              </a:spcBef>
              <a:spcAft>
                <a:spcPts val="0"/>
              </a:spcAft>
              <a:buSzPts val="1800"/>
              <a:buNone/>
              <a:defRPr>
                <a:solidFill>
                  <a:srgbClr val="FFFFFF"/>
                </a:solidFill>
                <a:latin typeface="Arial"/>
                <a:ea typeface="Arial"/>
                <a:cs typeface="Arial"/>
                <a:sym typeface="Arial"/>
              </a:defRPr>
            </a:lvl5pPr>
            <a:lvl6pPr indent="0" lvl="5" marL="0" algn="l">
              <a:lnSpc>
                <a:spcPct val="93000"/>
              </a:lnSpc>
              <a:spcBef>
                <a:spcPts val="0"/>
              </a:spcBef>
              <a:spcAft>
                <a:spcPts val="0"/>
              </a:spcAft>
              <a:buSzPts val="1800"/>
              <a:buNone/>
              <a:defRPr>
                <a:solidFill>
                  <a:srgbClr val="FFFFFF"/>
                </a:solidFill>
                <a:latin typeface="Arial"/>
                <a:ea typeface="Arial"/>
                <a:cs typeface="Arial"/>
                <a:sym typeface="Arial"/>
              </a:defRPr>
            </a:lvl6pPr>
            <a:lvl7pPr indent="0" lvl="6" marL="0" algn="l">
              <a:lnSpc>
                <a:spcPct val="93000"/>
              </a:lnSpc>
              <a:spcBef>
                <a:spcPts val="0"/>
              </a:spcBef>
              <a:spcAft>
                <a:spcPts val="0"/>
              </a:spcAft>
              <a:buSzPts val="1800"/>
              <a:buNone/>
              <a:defRPr>
                <a:solidFill>
                  <a:srgbClr val="FFFFFF"/>
                </a:solidFill>
                <a:latin typeface="Arial"/>
                <a:ea typeface="Arial"/>
                <a:cs typeface="Arial"/>
                <a:sym typeface="Arial"/>
              </a:defRPr>
            </a:lvl7pPr>
            <a:lvl8pPr indent="0" lvl="7" marL="0" algn="l">
              <a:lnSpc>
                <a:spcPct val="93000"/>
              </a:lnSpc>
              <a:spcBef>
                <a:spcPts val="0"/>
              </a:spcBef>
              <a:spcAft>
                <a:spcPts val="0"/>
              </a:spcAft>
              <a:buSzPts val="1800"/>
              <a:buNone/>
              <a:defRPr>
                <a:solidFill>
                  <a:srgbClr val="FFFFFF"/>
                </a:solidFill>
                <a:latin typeface="Arial"/>
                <a:ea typeface="Arial"/>
                <a:cs typeface="Arial"/>
                <a:sym typeface="Arial"/>
              </a:defRPr>
            </a:lvl8pPr>
            <a:lvl9pPr indent="0" lvl="8" marL="0" algn="l">
              <a:lnSpc>
                <a:spcPct val="93000"/>
              </a:lnSpc>
              <a:spcBef>
                <a:spcPts val="0"/>
              </a:spcBef>
              <a:spcAft>
                <a:spcPts val="0"/>
              </a:spcAft>
              <a:buSzPts val="1800"/>
              <a:buNone/>
              <a:defRPr>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0" name="Shape 90"/>
        <p:cNvGrpSpPr/>
        <p:nvPr/>
      </p:nvGrpSpPr>
      <p:grpSpPr>
        <a:xfrm>
          <a:off x="0" y="0"/>
          <a:ext cx="0" cy="0"/>
          <a:chOff x="0" y="0"/>
          <a:chExt cx="0" cy="0"/>
        </a:xfrm>
      </p:grpSpPr>
      <p:sp>
        <p:nvSpPr>
          <p:cNvPr id="91" name="Google Shape;91;p8"/>
          <p:cNvSpPr txBox="1"/>
          <p:nvPr>
            <p:ph type="title"/>
          </p:nvPr>
        </p:nvSpPr>
        <p:spPr>
          <a:xfrm>
            <a:off x="2589213" y="2514600"/>
            <a:ext cx="8899525" cy="2246313"/>
          </a:xfrm>
          <a:prstGeom prst="rect">
            <a:avLst/>
          </a:prstGeom>
          <a:noFill/>
          <a:ln>
            <a:noFill/>
          </a:ln>
        </p:spPr>
        <p:txBody>
          <a:bodyPr anchorCtr="0" anchor="b" bIns="45000" lIns="90000" spcFirstLastPara="1" rIns="90000" wrap="square" tIns="45000"/>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92" name="Google Shape;92;p8"/>
          <p:cNvSpPr txBox="1"/>
          <p:nvPr>
            <p:ph idx="10" type="dt"/>
          </p:nvPr>
        </p:nvSpPr>
        <p:spPr>
          <a:xfrm>
            <a:off x="10361613" y="6130925"/>
            <a:ext cx="1130300" cy="354013"/>
          </a:xfrm>
          <a:prstGeom prst="rect">
            <a:avLst/>
          </a:prstGeom>
          <a:noFill/>
          <a:ln>
            <a:noFill/>
          </a:ln>
        </p:spPr>
        <p:txBody>
          <a:bodyPr anchorCtr="0" anchor="t" bIns="45000" lIns="90000" spcFirstLastPara="1" rIns="90000" wrap="square" tIns="45000"/>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8"/>
          <p:cNvSpPr txBox="1"/>
          <p:nvPr>
            <p:ph idx="11" type="ftr"/>
          </p:nvPr>
        </p:nvSpPr>
        <p:spPr>
          <a:xfrm>
            <a:off x="2589213" y="6135688"/>
            <a:ext cx="7604125" cy="349250"/>
          </a:xfrm>
          <a:prstGeom prst="rect">
            <a:avLst/>
          </a:prstGeom>
          <a:noFill/>
          <a:ln>
            <a:noFill/>
          </a:ln>
        </p:spPr>
        <p:txBody>
          <a:bodyPr anchorCtr="0" anchor="t" bIns="45000" lIns="90000" spcFirstLastPara="1" rIns="90000" wrap="square" tIns="45000"/>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8"/>
          <p:cNvSpPr txBox="1"/>
          <p:nvPr>
            <p:ph idx="12" type="sldNum"/>
          </p:nvPr>
        </p:nvSpPr>
        <p:spPr>
          <a:xfrm>
            <a:off x="531813" y="4529138"/>
            <a:ext cx="763587" cy="349250"/>
          </a:xfrm>
          <a:prstGeom prst="rect">
            <a:avLst/>
          </a:prstGeom>
          <a:noFill/>
          <a:ln>
            <a:noFill/>
          </a:ln>
        </p:spPr>
        <p:txBody>
          <a:bodyPr anchorCtr="0" anchor="t" bIns="45000" lIns="90000" spcFirstLastPara="1" rIns="90000" wrap="square" tIns="45000">
            <a:noAutofit/>
          </a:bodyPr>
          <a:lstStyle>
            <a:lvl1pPr indent="0" lvl="0" marL="0" algn="l">
              <a:lnSpc>
                <a:spcPct val="93000"/>
              </a:lnSpc>
              <a:spcBef>
                <a:spcPts val="0"/>
              </a:spcBef>
              <a:spcAft>
                <a:spcPts val="0"/>
              </a:spcAft>
              <a:buSzPts val="1800"/>
              <a:buNone/>
              <a:defRPr>
                <a:solidFill>
                  <a:srgbClr val="FFFFFF"/>
                </a:solidFill>
                <a:latin typeface="Arial"/>
                <a:ea typeface="Arial"/>
                <a:cs typeface="Arial"/>
                <a:sym typeface="Arial"/>
              </a:defRPr>
            </a:lvl1pPr>
            <a:lvl2pPr indent="0" lvl="1" marL="0" algn="l">
              <a:lnSpc>
                <a:spcPct val="93000"/>
              </a:lnSpc>
              <a:spcBef>
                <a:spcPts val="0"/>
              </a:spcBef>
              <a:spcAft>
                <a:spcPts val="0"/>
              </a:spcAft>
              <a:buSzPts val="1800"/>
              <a:buNone/>
              <a:defRPr>
                <a:solidFill>
                  <a:srgbClr val="FFFFFF"/>
                </a:solidFill>
                <a:latin typeface="Arial"/>
                <a:ea typeface="Arial"/>
                <a:cs typeface="Arial"/>
                <a:sym typeface="Arial"/>
              </a:defRPr>
            </a:lvl2pPr>
            <a:lvl3pPr indent="0" lvl="2" marL="0" algn="l">
              <a:lnSpc>
                <a:spcPct val="93000"/>
              </a:lnSpc>
              <a:spcBef>
                <a:spcPts val="0"/>
              </a:spcBef>
              <a:spcAft>
                <a:spcPts val="0"/>
              </a:spcAft>
              <a:buSzPts val="1800"/>
              <a:buNone/>
              <a:defRPr>
                <a:solidFill>
                  <a:srgbClr val="FFFFFF"/>
                </a:solidFill>
                <a:latin typeface="Arial"/>
                <a:ea typeface="Arial"/>
                <a:cs typeface="Arial"/>
                <a:sym typeface="Arial"/>
              </a:defRPr>
            </a:lvl3pPr>
            <a:lvl4pPr indent="0" lvl="3" marL="0" algn="l">
              <a:lnSpc>
                <a:spcPct val="93000"/>
              </a:lnSpc>
              <a:spcBef>
                <a:spcPts val="0"/>
              </a:spcBef>
              <a:spcAft>
                <a:spcPts val="0"/>
              </a:spcAft>
              <a:buSzPts val="1800"/>
              <a:buNone/>
              <a:defRPr>
                <a:solidFill>
                  <a:srgbClr val="FFFFFF"/>
                </a:solidFill>
                <a:latin typeface="Arial"/>
                <a:ea typeface="Arial"/>
                <a:cs typeface="Arial"/>
                <a:sym typeface="Arial"/>
              </a:defRPr>
            </a:lvl4pPr>
            <a:lvl5pPr indent="0" lvl="4" marL="0" algn="l">
              <a:lnSpc>
                <a:spcPct val="93000"/>
              </a:lnSpc>
              <a:spcBef>
                <a:spcPts val="0"/>
              </a:spcBef>
              <a:spcAft>
                <a:spcPts val="0"/>
              </a:spcAft>
              <a:buSzPts val="1800"/>
              <a:buNone/>
              <a:defRPr>
                <a:solidFill>
                  <a:srgbClr val="FFFFFF"/>
                </a:solidFill>
                <a:latin typeface="Arial"/>
                <a:ea typeface="Arial"/>
                <a:cs typeface="Arial"/>
                <a:sym typeface="Arial"/>
              </a:defRPr>
            </a:lvl5pPr>
            <a:lvl6pPr indent="0" lvl="5" marL="0" algn="l">
              <a:lnSpc>
                <a:spcPct val="93000"/>
              </a:lnSpc>
              <a:spcBef>
                <a:spcPts val="0"/>
              </a:spcBef>
              <a:spcAft>
                <a:spcPts val="0"/>
              </a:spcAft>
              <a:buSzPts val="1800"/>
              <a:buNone/>
              <a:defRPr>
                <a:solidFill>
                  <a:srgbClr val="FFFFFF"/>
                </a:solidFill>
                <a:latin typeface="Arial"/>
                <a:ea typeface="Arial"/>
                <a:cs typeface="Arial"/>
                <a:sym typeface="Arial"/>
              </a:defRPr>
            </a:lvl6pPr>
            <a:lvl7pPr indent="0" lvl="6" marL="0" algn="l">
              <a:lnSpc>
                <a:spcPct val="93000"/>
              </a:lnSpc>
              <a:spcBef>
                <a:spcPts val="0"/>
              </a:spcBef>
              <a:spcAft>
                <a:spcPts val="0"/>
              </a:spcAft>
              <a:buSzPts val="1800"/>
              <a:buNone/>
              <a:defRPr>
                <a:solidFill>
                  <a:srgbClr val="FFFFFF"/>
                </a:solidFill>
                <a:latin typeface="Arial"/>
                <a:ea typeface="Arial"/>
                <a:cs typeface="Arial"/>
                <a:sym typeface="Arial"/>
              </a:defRPr>
            </a:lvl7pPr>
            <a:lvl8pPr indent="0" lvl="7" marL="0" algn="l">
              <a:lnSpc>
                <a:spcPct val="93000"/>
              </a:lnSpc>
              <a:spcBef>
                <a:spcPts val="0"/>
              </a:spcBef>
              <a:spcAft>
                <a:spcPts val="0"/>
              </a:spcAft>
              <a:buSzPts val="1800"/>
              <a:buNone/>
              <a:defRPr>
                <a:solidFill>
                  <a:srgbClr val="FFFFFF"/>
                </a:solidFill>
                <a:latin typeface="Arial"/>
                <a:ea typeface="Arial"/>
                <a:cs typeface="Arial"/>
                <a:sym typeface="Arial"/>
              </a:defRPr>
            </a:lvl8pPr>
            <a:lvl9pPr indent="0" lvl="8" marL="0" algn="l">
              <a:lnSpc>
                <a:spcPct val="93000"/>
              </a:lnSpc>
              <a:spcBef>
                <a:spcPts val="0"/>
              </a:spcBef>
              <a:spcAft>
                <a:spcPts val="0"/>
              </a:spcAft>
              <a:buSzPts val="1800"/>
              <a:buNone/>
              <a:defRPr>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5" name="Shape 95"/>
        <p:cNvGrpSpPr/>
        <p:nvPr/>
      </p:nvGrpSpPr>
      <p:grpSpPr>
        <a:xfrm>
          <a:off x="0" y="0"/>
          <a:ext cx="0" cy="0"/>
          <a:chOff x="0" y="0"/>
          <a:chExt cx="0" cy="0"/>
        </a:xfrm>
      </p:grpSpPr>
      <p:sp>
        <p:nvSpPr>
          <p:cNvPr id="96" name="Google Shape;96;p9"/>
          <p:cNvSpPr txBox="1"/>
          <p:nvPr>
            <p:ph type="title"/>
          </p:nvPr>
        </p:nvSpPr>
        <p:spPr>
          <a:xfrm>
            <a:off x="609600" y="273050"/>
            <a:ext cx="4011613" cy="1162050"/>
          </a:xfrm>
          <a:prstGeom prst="rect">
            <a:avLst/>
          </a:prstGeom>
          <a:noFill/>
          <a:ln>
            <a:noFill/>
          </a:ln>
        </p:spPr>
        <p:txBody>
          <a:bodyPr anchorCtr="0" anchor="b" bIns="45000" lIns="90000" spcFirstLastPara="1" rIns="90000" wrap="square" tIns="45000"/>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97" name="Google Shape;97;p9"/>
          <p:cNvSpPr txBox="1"/>
          <p:nvPr>
            <p:ph idx="1" type="body"/>
          </p:nvPr>
        </p:nvSpPr>
        <p:spPr>
          <a:xfrm>
            <a:off x="4767263" y="273050"/>
            <a:ext cx="6816725" cy="5853113"/>
          </a:xfrm>
          <a:prstGeom prst="rect">
            <a:avLst/>
          </a:prstGeom>
          <a:noFill/>
          <a:ln>
            <a:noFill/>
          </a:ln>
        </p:spPr>
        <p:txBody>
          <a:bodyPr anchorCtr="0" anchor="t" bIns="0" lIns="0" spcFirstLastPara="1" rIns="0" wrap="square" tIns="4675"/>
          <a:lstStyle>
            <a:lvl1pPr indent="-228600" lvl="0" marL="457200" algn="l">
              <a:lnSpc>
                <a:spcPct val="98000"/>
              </a:lnSpc>
              <a:spcBef>
                <a:spcPts val="0"/>
              </a:spcBef>
              <a:spcAft>
                <a:spcPts val="0"/>
              </a:spcAft>
              <a:buSzPts val="1400"/>
              <a:buNone/>
              <a:defRPr sz="3200"/>
            </a:lvl1pPr>
            <a:lvl2pPr indent="-228600" lvl="1" marL="914400" algn="l">
              <a:lnSpc>
                <a:spcPct val="98000"/>
              </a:lnSpc>
              <a:spcBef>
                <a:spcPts val="1425"/>
              </a:spcBef>
              <a:spcAft>
                <a:spcPts val="0"/>
              </a:spcAft>
              <a:buSzPts val="1400"/>
              <a:buNone/>
              <a:defRPr sz="2800"/>
            </a:lvl2pPr>
            <a:lvl3pPr indent="-228600" lvl="2" marL="1371600" algn="l">
              <a:lnSpc>
                <a:spcPct val="98000"/>
              </a:lnSpc>
              <a:spcBef>
                <a:spcPts val="1138"/>
              </a:spcBef>
              <a:spcAft>
                <a:spcPts val="0"/>
              </a:spcAft>
              <a:buSzPts val="1400"/>
              <a:buNone/>
              <a:defRPr sz="2400"/>
            </a:lvl3pPr>
            <a:lvl4pPr indent="-228600" lvl="3" marL="1828800" algn="l">
              <a:lnSpc>
                <a:spcPct val="98000"/>
              </a:lnSpc>
              <a:spcBef>
                <a:spcPts val="850"/>
              </a:spcBef>
              <a:spcAft>
                <a:spcPts val="0"/>
              </a:spcAft>
              <a:buSzPts val="1400"/>
              <a:buNone/>
              <a:defRPr sz="2000"/>
            </a:lvl4pPr>
            <a:lvl5pPr indent="-228600" lvl="4" marL="2286000" algn="l">
              <a:lnSpc>
                <a:spcPct val="98000"/>
              </a:lnSpc>
              <a:spcBef>
                <a:spcPts val="575"/>
              </a:spcBef>
              <a:spcAft>
                <a:spcPts val="0"/>
              </a:spcAft>
              <a:buSzPts val="1400"/>
              <a:buNone/>
              <a:defRPr sz="2000"/>
            </a:lvl5pPr>
            <a:lvl6pPr indent="-228600" lvl="5" marL="2743200" algn="l">
              <a:lnSpc>
                <a:spcPct val="98000"/>
              </a:lnSpc>
              <a:spcBef>
                <a:spcPts val="288"/>
              </a:spcBef>
              <a:spcAft>
                <a:spcPts val="0"/>
              </a:spcAft>
              <a:buSzPts val="1400"/>
              <a:buNone/>
              <a:defRPr sz="2000"/>
            </a:lvl6pPr>
            <a:lvl7pPr indent="-228600" lvl="6" marL="3200400" algn="l">
              <a:lnSpc>
                <a:spcPct val="98000"/>
              </a:lnSpc>
              <a:spcBef>
                <a:spcPts val="288"/>
              </a:spcBef>
              <a:spcAft>
                <a:spcPts val="0"/>
              </a:spcAft>
              <a:buSzPts val="1400"/>
              <a:buNone/>
              <a:defRPr sz="2000"/>
            </a:lvl7pPr>
            <a:lvl8pPr indent="-228600" lvl="7" marL="3657600" algn="l">
              <a:lnSpc>
                <a:spcPct val="98000"/>
              </a:lnSpc>
              <a:spcBef>
                <a:spcPts val="288"/>
              </a:spcBef>
              <a:spcAft>
                <a:spcPts val="0"/>
              </a:spcAft>
              <a:buSzPts val="1400"/>
              <a:buNone/>
              <a:defRPr sz="2000"/>
            </a:lvl8pPr>
            <a:lvl9pPr indent="-228600" lvl="8" marL="4114800" algn="l">
              <a:lnSpc>
                <a:spcPct val="98000"/>
              </a:lnSpc>
              <a:spcBef>
                <a:spcPts val="288"/>
              </a:spcBef>
              <a:spcAft>
                <a:spcPts val="288"/>
              </a:spcAft>
              <a:buSzPts val="1400"/>
              <a:buNone/>
              <a:defRPr sz="2000"/>
            </a:lvl9pPr>
          </a:lstStyle>
          <a:p/>
        </p:txBody>
      </p:sp>
      <p:sp>
        <p:nvSpPr>
          <p:cNvPr id="98" name="Google Shape;98;p9"/>
          <p:cNvSpPr txBox="1"/>
          <p:nvPr>
            <p:ph idx="2" type="body"/>
          </p:nvPr>
        </p:nvSpPr>
        <p:spPr>
          <a:xfrm>
            <a:off x="609600" y="1435100"/>
            <a:ext cx="4011613" cy="4691063"/>
          </a:xfrm>
          <a:prstGeom prst="rect">
            <a:avLst/>
          </a:prstGeom>
          <a:noFill/>
          <a:ln>
            <a:noFill/>
          </a:ln>
        </p:spPr>
        <p:txBody>
          <a:bodyPr anchorCtr="0" anchor="t" bIns="0" lIns="0" spcFirstLastPara="1" rIns="0" wrap="square" tIns="4675"/>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99" name="Google Shape;99;p9"/>
          <p:cNvSpPr txBox="1"/>
          <p:nvPr>
            <p:ph idx="10" type="dt"/>
          </p:nvPr>
        </p:nvSpPr>
        <p:spPr>
          <a:xfrm>
            <a:off x="10361613" y="6130925"/>
            <a:ext cx="1130300" cy="354013"/>
          </a:xfrm>
          <a:prstGeom prst="rect">
            <a:avLst/>
          </a:prstGeom>
          <a:noFill/>
          <a:ln>
            <a:noFill/>
          </a:ln>
        </p:spPr>
        <p:txBody>
          <a:bodyPr anchorCtr="0" anchor="t" bIns="45000" lIns="90000" spcFirstLastPara="1" rIns="90000" wrap="square" tIns="45000"/>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9"/>
          <p:cNvSpPr txBox="1"/>
          <p:nvPr>
            <p:ph idx="11" type="ftr"/>
          </p:nvPr>
        </p:nvSpPr>
        <p:spPr>
          <a:xfrm>
            <a:off x="2589213" y="6135688"/>
            <a:ext cx="7604125" cy="349250"/>
          </a:xfrm>
          <a:prstGeom prst="rect">
            <a:avLst/>
          </a:prstGeom>
          <a:noFill/>
          <a:ln>
            <a:noFill/>
          </a:ln>
        </p:spPr>
        <p:txBody>
          <a:bodyPr anchorCtr="0" anchor="t" bIns="45000" lIns="90000" spcFirstLastPara="1" rIns="90000" wrap="square" tIns="45000"/>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9"/>
          <p:cNvSpPr txBox="1"/>
          <p:nvPr>
            <p:ph idx="12" type="sldNum"/>
          </p:nvPr>
        </p:nvSpPr>
        <p:spPr>
          <a:xfrm>
            <a:off x="531813" y="4529138"/>
            <a:ext cx="763587" cy="349250"/>
          </a:xfrm>
          <a:prstGeom prst="rect">
            <a:avLst/>
          </a:prstGeom>
          <a:noFill/>
          <a:ln>
            <a:noFill/>
          </a:ln>
        </p:spPr>
        <p:txBody>
          <a:bodyPr anchorCtr="0" anchor="t" bIns="45000" lIns="90000" spcFirstLastPara="1" rIns="90000" wrap="square" tIns="45000">
            <a:noAutofit/>
          </a:bodyPr>
          <a:lstStyle>
            <a:lvl1pPr indent="0" lvl="0" marL="0" algn="l">
              <a:lnSpc>
                <a:spcPct val="93000"/>
              </a:lnSpc>
              <a:spcBef>
                <a:spcPts val="0"/>
              </a:spcBef>
              <a:spcAft>
                <a:spcPts val="0"/>
              </a:spcAft>
              <a:buSzPts val="1800"/>
              <a:buNone/>
              <a:defRPr>
                <a:solidFill>
                  <a:srgbClr val="FFFFFF"/>
                </a:solidFill>
                <a:latin typeface="Arial"/>
                <a:ea typeface="Arial"/>
                <a:cs typeface="Arial"/>
                <a:sym typeface="Arial"/>
              </a:defRPr>
            </a:lvl1pPr>
            <a:lvl2pPr indent="0" lvl="1" marL="0" algn="l">
              <a:lnSpc>
                <a:spcPct val="93000"/>
              </a:lnSpc>
              <a:spcBef>
                <a:spcPts val="0"/>
              </a:spcBef>
              <a:spcAft>
                <a:spcPts val="0"/>
              </a:spcAft>
              <a:buSzPts val="1800"/>
              <a:buNone/>
              <a:defRPr>
                <a:solidFill>
                  <a:srgbClr val="FFFFFF"/>
                </a:solidFill>
                <a:latin typeface="Arial"/>
                <a:ea typeface="Arial"/>
                <a:cs typeface="Arial"/>
                <a:sym typeface="Arial"/>
              </a:defRPr>
            </a:lvl2pPr>
            <a:lvl3pPr indent="0" lvl="2" marL="0" algn="l">
              <a:lnSpc>
                <a:spcPct val="93000"/>
              </a:lnSpc>
              <a:spcBef>
                <a:spcPts val="0"/>
              </a:spcBef>
              <a:spcAft>
                <a:spcPts val="0"/>
              </a:spcAft>
              <a:buSzPts val="1800"/>
              <a:buNone/>
              <a:defRPr>
                <a:solidFill>
                  <a:srgbClr val="FFFFFF"/>
                </a:solidFill>
                <a:latin typeface="Arial"/>
                <a:ea typeface="Arial"/>
                <a:cs typeface="Arial"/>
                <a:sym typeface="Arial"/>
              </a:defRPr>
            </a:lvl3pPr>
            <a:lvl4pPr indent="0" lvl="3" marL="0" algn="l">
              <a:lnSpc>
                <a:spcPct val="93000"/>
              </a:lnSpc>
              <a:spcBef>
                <a:spcPts val="0"/>
              </a:spcBef>
              <a:spcAft>
                <a:spcPts val="0"/>
              </a:spcAft>
              <a:buSzPts val="1800"/>
              <a:buNone/>
              <a:defRPr>
                <a:solidFill>
                  <a:srgbClr val="FFFFFF"/>
                </a:solidFill>
                <a:latin typeface="Arial"/>
                <a:ea typeface="Arial"/>
                <a:cs typeface="Arial"/>
                <a:sym typeface="Arial"/>
              </a:defRPr>
            </a:lvl4pPr>
            <a:lvl5pPr indent="0" lvl="4" marL="0" algn="l">
              <a:lnSpc>
                <a:spcPct val="93000"/>
              </a:lnSpc>
              <a:spcBef>
                <a:spcPts val="0"/>
              </a:spcBef>
              <a:spcAft>
                <a:spcPts val="0"/>
              </a:spcAft>
              <a:buSzPts val="1800"/>
              <a:buNone/>
              <a:defRPr>
                <a:solidFill>
                  <a:srgbClr val="FFFFFF"/>
                </a:solidFill>
                <a:latin typeface="Arial"/>
                <a:ea typeface="Arial"/>
                <a:cs typeface="Arial"/>
                <a:sym typeface="Arial"/>
              </a:defRPr>
            </a:lvl5pPr>
            <a:lvl6pPr indent="0" lvl="5" marL="0" algn="l">
              <a:lnSpc>
                <a:spcPct val="93000"/>
              </a:lnSpc>
              <a:spcBef>
                <a:spcPts val="0"/>
              </a:spcBef>
              <a:spcAft>
                <a:spcPts val="0"/>
              </a:spcAft>
              <a:buSzPts val="1800"/>
              <a:buNone/>
              <a:defRPr>
                <a:solidFill>
                  <a:srgbClr val="FFFFFF"/>
                </a:solidFill>
                <a:latin typeface="Arial"/>
                <a:ea typeface="Arial"/>
                <a:cs typeface="Arial"/>
                <a:sym typeface="Arial"/>
              </a:defRPr>
            </a:lvl6pPr>
            <a:lvl7pPr indent="0" lvl="6" marL="0" algn="l">
              <a:lnSpc>
                <a:spcPct val="93000"/>
              </a:lnSpc>
              <a:spcBef>
                <a:spcPts val="0"/>
              </a:spcBef>
              <a:spcAft>
                <a:spcPts val="0"/>
              </a:spcAft>
              <a:buSzPts val="1800"/>
              <a:buNone/>
              <a:defRPr>
                <a:solidFill>
                  <a:srgbClr val="FFFFFF"/>
                </a:solidFill>
                <a:latin typeface="Arial"/>
                <a:ea typeface="Arial"/>
                <a:cs typeface="Arial"/>
                <a:sym typeface="Arial"/>
              </a:defRPr>
            </a:lvl7pPr>
            <a:lvl8pPr indent="0" lvl="7" marL="0" algn="l">
              <a:lnSpc>
                <a:spcPct val="93000"/>
              </a:lnSpc>
              <a:spcBef>
                <a:spcPts val="0"/>
              </a:spcBef>
              <a:spcAft>
                <a:spcPts val="0"/>
              </a:spcAft>
              <a:buSzPts val="1800"/>
              <a:buNone/>
              <a:defRPr>
                <a:solidFill>
                  <a:srgbClr val="FFFFFF"/>
                </a:solidFill>
                <a:latin typeface="Arial"/>
                <a:ea typeface="Arial"/>
                <a:cs typeface="Arial"/>
                <a:sym typeface="Arial"/>
              </a:defRPr>
            </a:lvl8pPr>
            <a:lvl9pPr indent="0" lvl="8" marL="0" algn="l">
              <a:lnSpc>
                <a:spcPct val="93000"/>
              </a:lnSpc>
              <a:spcBef>
                <a:spcPts val="0"/>
              </a:spcBef>
              <a:spcAft>
                <a:spcPts val="0"/>
              </a:spcAft>
              <a:buSzPts val="1800"/>
              <a:buNone/>
              <a:defRPr>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2" name="Shape 102"/>
        <p:cNvGrpSpPr/>
        <p:nvPr/>
      </p:nvGrpSpPr>
      <p:grpSpPr>
        <a:xfrm>
          <a:off x="0" y="0"/>
          <a:ext cx="0" cy="0"/>
          <a:chOff x="0" y="0"/>
          <a:chExt cx="0" cy="0"/>
        </a:xfrm>
      </p:grpSpPr>
      <p:sp>
        <p:nvSpPr>
          <p:cNvPr id="103" name="Google Shape;103;p10"/>
          <p:cNvSpPr txBox="1"/>
          <p:nvPr>
            <p:ph type="title"/>
          </p:nvPr>
        </p:nvSpPr>
        <p:spPr>
          <a:xfrm>
            <a:off x="2390775" y="4800600"/>
            <a:ext cx="7315200" cy="566738"/>
          </a:xfrm>
          <a:prstGeom prst="rect">
            <a:avLst/>
          </a:prstGeom>
          <a:noFill/>
          <a:ln>
            <a:noFill/>
          </a:ln>
        </p:spPr>
        <p:txBody>
          <a:bodyPr anchorCtr="0" anchor="b" bIns="45000" lIns="90000" spcFirstLastPara="1" rIns="90000" wrap="square" tIns="45000"/>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04" name="Google Shape;104;p10"/>
          <p:cNvSpPr/>
          <p:nvPr>
            <p:ph idx="2" type="pic"/>
          </p:nvPr>
        </p:nvSpPr>
        <p:spPr>
          <a:xfrm>
            <a:off x="2390775" y="612775"/>
            <a:ext cx="7315200" cy="4114800"/>
          </a:xfrm>
          <a:prstGeom prst="rect">
            <a:avLst/>
          </a:prstGeom>
          <a:noFill/>
          <a:ln>
            <a:noFill/>
          </a:ln>
        </p:spPr>
        <p:txBody>
          <a:bodyPr anchorCtr="0" anchor="t" bIns="0" lIns="0" spcFirstLastPara="1" rIns="0" wrap="square" tIns="4675"/>
          <a:lstStyle>
            <a:lvl1pPr lvl="0" marR="0" rtl="0" algn="l">
              <a:lnSpc>
                <a:spcPct val="98000"/>
              </a:lnSpc>
              <a:spcBef>
                <a:spcPts val="0"/>
              </a:spcBef>
              <a:spcAft>
                <a:spcPts val="0"/>
              </a:spcAft>
              <a:buClr>
                <a:srgbClr val="000000"/>
              </a:buClr>
              <a:buSzPts val="3200"/>
              <a:buFont typeface="Times New Roman"/>
              <a:buNone/>
              <a:defRPr b="0" i="0" sz="3200" u="none" cap="none" strike="noStrike">
                <a:solidFill>
                  <a:srgbClr val="404040"/>
                </a:solidFill>
                <a:latin typeface="Century Gothic"/>
                <a:ea typeface="Century Gothic"/>
                <a:cs typeface="Century Gothic"/>
                <a:sym typeface="Century Gothic"/>
              </a:defRPr>
            </a:lvl1pPr>
            <a:lvl2pPr lvl="1" marR="0" rtl="0" algn="l">
              <a:lnSpc>
                <a:spcPct val="98000"/>
              </a:lnSpc>
              <a:spcBef>
                <a:spcPts val="1425"/>
              </a:spcBef>
              <a:spcAft>
                <a:spcPts val="0"/>
              </a:spcAft>
              <a:buClr>
                <a:srgbClr val="000000"/>
              </a:buClr>
              <a:buSzPts val="2800"/>
              <a:buFont typeface="Times New Roman"/>
              <a:buNone/>
              <a:defRPr b="0" i="0" sz="2800" u="none" cap="none" strike="noStrike">
                <a:solidFill>
                  <a:srgbClr val="404040"/>
                </a:solidFill>
                <a:latin typeface="Century Gothic"/>
                <a:ea typeface="Century Gothic"/>
                <a:cs typeface="Century Gothic"/>
                <a:sym typeface="Century Gothic"/>
              </a:defRPr>
            </a:lvl2pPr>
            <a:lvl3pPr lvl="2" marR="0" rtl="0" algn="l">
              <a:lnSpc>
                <a:spcPct val="98000"/>
              </a:lnSpc>
              <a:spcBef>
                <a:spcPts val="1138"/>
              </a:spcBef>
              <a:spcAft>
                <a:spcPts val="0"/>
              </a:spcAft>
              <a:buClr>
                <a:srgbClr val="000000"/>
              </a:buClr>
              <a:buSzPts val="2400"/>
              <a:buFont typeface="Times New Roman"/>
              <a:buNone/>
              <a:defRPr b="0" i="0" sz="2400" u="none" cap="none" strike="noStrike">
                <a:solidFill>
                  <a:srgbClr val="404040"/>
                </a:solidFill>
                <a:latin typeface="Century Gothic"/>
                <a:ea typeface="Century Gothic"/>
                <a:cs typeface="Century Gothic"/>
                <a:sym typeface="Century Gothic"/>
              </a:defRPr>
            </a:lvl3pPr>
            <a:lvl4pPr lvl="3" marR="0" rtl="0" algn="l">
              <a:lnSpc>
                <a:spcPct val="98000"/>
              </a:lnSpc>
              <a:spcBef>
                <a:spcPts val="850"/>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4pPr>
            <a:lvl5pPr lvl="4" marR="0" rtl="0" algn="l">
              <a:lnSpc>
                <a:spcPct val="98000"/>
              </a:lnSpc>
              <a:spcBef>
                <a:spcPts val="575"/>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5pPr>
            <a:lvl6pPr lvl="5"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6pPr>
            <a:lvl7pPr lvl="6"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7pPr>
            <a:lvl8pPr lvl="7"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8pPr>
            <a:lvl9pPr lvl="8" marR="0" rtl="0" algn="l">
              <a:lnSpc>
                <a:spcPct val="98000"/>
              </a:lnSpc>
              <a:spcBef>
                <a:spcPts val="288"/>
              </a:spcBef>
              <a:spcAft>
                <a:spcPts val="288"/>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9pPr>
          </a:lstStyle>
          <a:p/>
        </p:txBody>
      </p:sp>
      <p:sp>
        <p:nvSpPr>
          <p:cNvPr id="105" name="Google Shape;105;p10"/>
          <p:cNvSpPr txBox="1"/>
          <p:nvPr>
            <p:ph idx="1" type="body"/>
          </p:nvPr>
        </p:nvSpPr>
        <p:spPr>
          <a:xfrm>
            <a:off x="2390775" y="5367338"/>
            <a:ext cx="7315200" cy="804862"/>
          </a:xfrm>
          <a:prstGeom prst="rect">
            <a:avLst/>
          </a:prstGeom>
          <a:noFill/>
          <a:ln>
            <a:noFill/>
          </a:ln>
        </p:spPr>
        <p:txBody>
          <a:bodyPr anchorCtr="0" anchor="t" bIns="0" lIns="0" spcFirstLastPara="1" rIns="0" wrap="square" tIns="4675"/>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106" name="Google Shape;106;p10"/>
          <p:cNvSpPr txBox="1"/>
          <p:nvPr>
            <p:ph idx="10" type="dt"/>
          </p:nvPr>
        </p:nvSpPr>
        <p:spPr>
          <a:xfrm>
            <a:off x="10361613" y="6130925"/>
            <a:ext cx="1130300" cy="354013"/>
          </a:xfrm>
          <a:prstGeom prst="rect">
            <a:avLst/>
          </a:prstGeom>
          <a:noFill/>
          <a:ln>
            <a:noFill/>
          </a:ln>
        </p:spPr>
        <p:txBody>
          <a:bodyPr anchorCtr="0" anchor="t" bIns="45000" lIns="90000" spcFirstLastPara="1" rIns="90000" wrap="square" tIns="45000"/>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0"/>
          <p:cNvSpPr txBox="1"/>
          <p:nvPr>
            <p:ph idx="11" type="ftr"/>
          </p:nvPr>
        </p:nvSpPr>
        <p:spPr>
          <a:xfrm>
            <a:off x="2589213" y="6135688"/>
            <a:ext cx="7604125" cy="349250"/>
          </a:xfrm>
          <a:prstGeom prst="rect">
            <a:avLst/>
          </a:prstGeom>
          <a:noFill/>
          <a:ln>
            <a:noFill/>
          </a:ln>
        </p:spPr>
        <p:txBody>
          <a:bodyPr anchorCtr="0" anchor="t" bIns="45000" lIns="90000" spcFirstLastPara="1" rIns="90000" wrap="square" tIns="45000"/>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0"/>
          <p:cNvSpPr txBox="1"/>
          <p:nvPr>
            <p:ph idx="12" type="sldNum"/>
          </p:nvPr>
        </p:nvSpPr>
        <p:spPr>
          <a:xfrm>
            <a:off x="531813" y="4529138"/>
            <a:ext cx="763587" cy="349250"/>
          </a:xfrm>
          <a:prstGeom prst="rect">
            <a:avLst/>
          </a:prstGeom>
          <a:noFill/>
          <a:ln>
            <a:noFill/>
          </a:ln>
        </p:spPr>
        <p:txBody>
          <a:bodyPr anchorCtr="0" anchor="t" bIns="45000" lIns="90000" spcFirstLastPara="1" rIns="90000" wrap="square" tIns="45000">
            <a:noAutofit/>
          </a:bodyPr>
          <a:lstStyle>
            <a:lvl1pPr indent="0" lvl="0" marL="0" algn="l">
              <a:lnSpc>
                <a:spcPct val="93000"/>
              </a:lnSpc>
              <a:spcBef>
                <a:spcPts val="0"/>
              </a:spcBef>
              <a:spcAft>
                <a:spcPts val="0"/>
              </a:spcAft>
              <a:buSzPts val="1800"/>
              <a:buNone/>
              <a:defRPr>
                <a:solidFill>
                  <a:srgbClr val="FFFFFF"/>
                </a:solidFill>
                <a:latin typeface="Arial"/>
                <a:ea typeface="Arial"/>
                <a:cs typeface="Arial"/>
                <a:sym typeface="Arial"/>
              </a:defRPr>
            </a:lvl1pPr>
            <a:lvl2pPr indent="0" lvl="1" marL="0" algn="l">
              <a:lnSpc>
                <a:spcPct val="93000"/>
              </a:lnSpc>
              <a:spcBef>
                <a:spcPts val="0"/>
              </a:spcBef>
              <a:spcAft>
                <a:spcPts val="0"/>
              </a:spcAft>
              <a:buSzPts val="1800"/>
              <a:buNone/>
              <a:defRPr>
                <a:solidFill>
                  <a:srgbClr val="FFFFFF"/>
                </a:solidFill>
                <a:latin typeface="Arial"/>
                <a:ea typeface="Arial"/>
                <a:cs typeface="Arial"/>
                <a:sym typeface="Arial"/>
              </a:defRPr>
            </a:lvl2pPr>
            <a:lvl3pPr indent="0" lvl="2" marL="0" algn="l">
              <a:lnSpc>
                <a:spcPct val="93000"/>
              </a:lnSpc>
              <a:spcBef>
                <a:spcPts val="0"/>
              </a:spcBef>
              <a:spcAft>
                <a:spcPts val="0"/>
              </a:spcAft>
              <a:buSzPts val="1800"/>
              <a:buNone/>
              <a:defRPr>
                <a:solidFill>
                  <a:srgbClr val="FFFFFF"/>
                </a:solidFill>
                <a:latin typeface="Arial"/>
                <a:ea typeface="Arial"/>
                <a:cs typeface="Arial"/>
                <a:sym typeface="Arial"/>
              </a:defRPr>
            </a:lvl3pPr>
            <a:lvl4pPr indent="0" lvl="3" marL="0" algn="l">
              <a:lnSpc>
                <a:spcPct val="93000"/>
              </a:lnSpc>
              <a:spcBef>
                <a:spcPts val="0"/>
              </a:spcBef>
              <a:spcAft>
                <a:spcPts val="0"/>
              </a:spcAft>
              <a:buSzPts val="1800"/>
              <a:buNone/>
              <a:defRPr>
                <a:solidFill>
                  <a:srgbClr val="FFFFFF"/>
                </a:solidFill>
                <a:latin typeface="Arial"/>
                <a:ea typeface="Arial"/>
                <a:cs typeface="Arial"/>
                <a:sym typeface="Arial"/>
              </a:defRPr>
            </a:lvl4pPr>
            <a:lvl5pPr indent="0" lvl="4" marL="0" algn="l">
              <a:lnSpc>
                <a:spcPct val="93000"/>
              </a:lnSpc>
              <a:spcBef>
                <a:spcPts val="0"/>
              </a:spcBef>
              <a:spcAft>
                <a:spcPts val="0"/>
              </a:spcAft>
              <a:buSzPts val="1800"/>
              <a:buNone/>
              <a:defRPr>
                <a:solidFill>
                  <a:srgbClr val="FFFFFF"/>
                </a:solidFill>
                <a:latin typeface="Arial"/>
                <a:ea typeface="Arial"/>
                <a:cs typeface="Arial"/>
                <a:sym typeface="Arial"/>
              </a:defRPr>
            </a:lvl5pPr>
            <a:lvl6pPr indent="0" lvl="5" marL="0" algn="l">
              <a:lnSpc>
                <a:spcPct val="93000"/>
              </a:lnSpc>
              <a:spcBef>
                <a:spcPts val="0"/>
              </a:spcBef>
              <a:spcAft>
                <a:spcPts val="0"/>
              </a:spcAft>
              <a:buSzPts val="1800"/>
              <a:buNone/>
              <a:defRPr>
                <a:solidFill>
                  <a:srgbClr val="FFFFFF"/>
                </a:solidFill>
                <a:latin typeface="Arial"/>
                <a:ea typeface="Arial"/>
                <a:cs typeface="Arial"/>
                <a:sym typeface="Arial"/>
              </a:defRPr>
            </a:lvl6pPr>
            <a:lvl7pPr indent="0" lvl="6" marL="0" algn="l">
              <a:lnSpc>
                <a:spcPct val="93000"/>
              </a:lnSpc>
              <a:spcBef>
                <a:spcPts val="0"/>
              </a:spcBef>
              <a:spcAft>
                <a:spcPts val="0"/>
              </a:spcAft>
              <a:buSzPts val="1800"/>
              <a:buNone/>
              <a:defRPr>
                <a:solidFill>
                  <a:srgbClr val="FFFFFF"/>
                </a:solidFill>
                <a:latin typeface="Arial"/>
                <a:ea typeface="Arial"/>
                <a:cs typeface="Arial"/>
                <a:sym typeface="Arial"/>
              </a:defRPr>
            </a:lvl7pPr>
            <a:lvl8pPr indent="0" lvl="7" marL="0" algn="l">
              <a:lnSpc>
                <a:spcPct val="93000"/>
              </a:lnSpc>
              <a:spcBef>
                <a:spcPts val="0"/>
              </a:spcBef>
              <a:spcAft>
                <a:spcPts val="0"/>
              </a:spcAft>
              <a:buSzPts val="1800"/>
              <a:buNone/>
              <a:defRPr>
                <a:solidFill>
                  <a:srgbClr val="FFFFFF"/>
                </a:solidFill>
                <a:latin typeface="Arial"/>
                <a:ea typeface="Arial"/>
                <a:cs typeface="Arial"/>
                <a:sym typeface="Arial"/>
              </a:defRPr>
            </a:lvl8pPr>
            <a:lvl9pPr indent="0" lvl="8" marL="0" algn="l">
              <a:lnSpc>
                <a:spcPct val="93000"/>
              </a:lnSpc>
              <a:spcBef>
                <a:spcPts val="0"/>
              </a:spcBef>
              <a:spcAft>
                <a:spcPts val="0"/>
              </a:spcAft>
              <a:buSzPts val="1800"/>
              <a:buNone/>
              <a:defRPr>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EE9F8"/>
            </a:gs>
          </a:gsLst>
          <a:path path="circle">
            <a:fillToRect b="50%" l="50%" r="50%" t="50%"/>
          </a:path>
          <a:tileRect/>
        </a:gradFill>
      </p:bgPr>
    </p:bg>
    <p:spTree>
      <p:nvGrpSpPr>
        <p:cNvPr id="18" name="Shape 18"/>
        <p:cNvGrpSpPr/>
        <p:nvPr/>
      </p:nvGrpSpPr>
      <p:grpSpPr>
        <a:xfrm>
          <a:off x="0" y="0"/>
          <a:ext cx="0" cy="0"/>
          <a:chOff x="0" y="0"/>
          <a:chExt cx="0" cy="0"/>
        </a:xfrm>
      </p:grpSpPr>
      <p:grpSp>
        <p:nvGrpSpPr>
          <p:cNvPr id="19" name="Google Shape;19;p1"/>
          <p:cNvGrpSpPr/>
          <p:nvPr/>
        </p:nvGrpSpPr>
        <p:grpSpPr>
          <a:xfrm>
            <a:off x="0" y="228600"/>
            <a:ext cx="2835275" cy="6623050"/>
            <a:chOff x="0" y="144"/>
            <a:chExt cx="1786" cy="4172"/>
          </a:xfrm>
        </p:grpSpPr>
        <p:sp>
          <p:nvSpPr>
            <p:cNvPr id="20" name="Google Shape;20;p1"/>
            <p:cNvSpPr/>
            <p:nvPr/>
          </p:nvSpPr>
          <p:spPr>
            <a:xfrm>
              <a:off x="0" y="1622"/>
              <a:ext cx="53" cy="384"/>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21" name="Google Shape;21;p1"/>
            <p:cNvSpPr/>
            <p:nvPr/>
          </p:nvSpPr>
          <p:spPr>
            <a:xfrm>
              <a:off x="81" y="1988"/>
              <a:ext cx="397" cy="1453"/>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22" name="Google Shape;22;p1"/>
            <p:cNvSpPr/>
            <p:nvPr/>
          </p:nvSpPr>
          <p:spPr>
            <a:xfrm>
              <a:off x="508" y="3431"/>
              <a:ext cx="374" cy="884"/>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23" name="Google Shape;23;p1"/>
            <p:cNvSpPr/>
            <p:nvPr/>
          </p:nvSpPr>
          <p:spPr>
            <a:xfrm>
              <a:off x="605" y="4097"/>
              <a:ext cx="98" cy="219"/>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24" name="Google Shape;24;p1"/>
            <p:cNvSpPr/>
            <p:nvPr/>
          </p:nvSpPr>
          <p:spPr>
            <a:xfrm>
              <a:off x="63" y="2016"/>
              <a:ext cx="507" cy="2087"/>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25" name="Google Shape;25;p1"/>
            <p:cNvSpPr/>
            <p:nvPr/>
          </p:nvSpPr>
          <p:spPr>
            <a:xfrm>
              <a:off x="14" y="144"/>
              <a:ext cx="57" cy="1834"/>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26" name="Google Shape;26;p1"/>
            <p:cNvSpPr/>
            <p:nvPr/>
          </p:nvSpPr>
          <p:spPr>
            <a:xfrm>
              <a:off x="49" y="1855"/>
              <a:ext cx="39" cy="301"/>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27" name="Google Shape;27;p1"/>
            <p:cNvSpPr/>
            <p:nvPr/>
          </p:nvSpPr>
          <p:spPr>
            <a:xfrm>
              <a:off x="485" y="3451"/>
              <a:ext cx="110" cy="63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28" name="Google Shape;28;p1"/>
            <p:cNvSpPr/>
            <p:nvPr/>
          </p:nvSpPr>
          <p:spPr>
            <a:xfrm>
              <a:off x="488" y="881"/>
              <a:ext cx="1298" cy="254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29" name="Google Shape;29;p1"/>
            <p:cNvSpPr/>
            <p:nvPr/>
          </p:nvSpPr>
          <p:spPr>
            <a:xfrm>
              <a:off x="581" y="4113"/>
              <a:ext cx="92" cy="202"/>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30" name="Google Shape;30;p1"/>
            <p:cNvSpPr/>
            <p:nvPr/>
          </p:nvSpPr>
          <p:spPr>
            <a:xfrm>
              <a:off x="485" y="3376"/>
              <a:ext cx="13" cy="129"/>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31" name="Google Shape;31;p1"/>
            <p:cNvSpPr/>
            <p:nvPr/>
          </p:nvSpPr>
          <p:spPr>
            <a:xfrm>
              <a:off x="535" y="3934"/>
              <a:ext cx="140" cy="382"/>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grpSp>
      <p:grpSp>
        <p:nvGrpSpPr>
          <p:cNvPr id="32" name="Google Shape;32;p1"/>
          <p:cNvGrpSpPr/>
          <p:nvPr/>
        </p:nvGrpSpPr>
        <p:grpSpPr>
          <a:xfrm>
            <a:off x="26988" y="0"/>
            <a:ext cx="2339975" cy="6837363"/>
            <a:chOff x="17" y="0"/>
            <a:chExt cx="1474" cy="4307"/>
          </a:xfrm>
        </p:grpSpPr>
        <p:sp>
          <p:nvSpPr>
            <p:cNvPr id="33" name="Google Shape;33;p1"/>
            <p:cNvSpPr/>
            <p:nvPr/>
          </p:nvSpPr>
          <p:spPr>
            <a:xfrm>
              <a:off x="17" y="0"/>
              <a:ext cx="301" cy="2762"/>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34" name="Google Shape;34;p1"/>
            <p:cNvSpPr/>
            <p:nvPr/>
          </p:nvSpPr>
          <p:spPr>
            <a:xfrm>
              <a:off x="347" y="2719"/>
              <a:ext cx="256" cy="986"/>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35" name="Google Shape;35;p1"/>
            <p:cNvSpPr/>
            <p:nvPr/>
          </p:nvSpPr>
          <p:spPr>
            <a:xfrm>
              <a:off x="634" y="3693"/>
              <a:ext cx="261" cy="614"/>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36" name="Google Shape;36;p1"/>
            <p:cNvSpPr/>
            <p:nvPr/>
          </p:nvSpPr>
          <p:spPr>
            <a:xfrm>
              <a:off x="329" y="2749"/>
              <a:ext cx="337" cy="1398"/>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37" name="Google Shape;37;p1"/>
            <p:cNvSpPr/>
            <p:nvPr/>
          </p:nvSpPr>
          <p:spPr>
            <a:xfrm>
              <a:off x="295" y="812"/>
              <a:ext cx="100" cy="1897"/>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38" name="Google Shape;38;p1"/>
            <p:cNvSpPr/>
            <p:nvPr/>
          </p:nvSpPr>
          <p:spPr>
            <a:xfrm>
              <a:off x="700" y="4139"/>
              <a:ext cx="74" cy="167"/>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39" name="Google Shape;39;p1"/>
            <p:cNvSpPr/>
            <p:nvPr/>
          </p:nvSpPr>
          <p:spPr>
            <a:xfrm>
              <a:off x="317" y="2587"/>
              <a:ext cx="42" cy="312"/>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40" name="Google Shape;40;p1"/>
            <p:cNvSpPr/>
            <p:nvPr/>
          </p:nvSpPr>
          <p:spPr>
            <a:xfrm>
              <a:off x="613" y="1982"/>
              <a:ext cx="878" cy="1701"/>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41" name="Google Shape;41;p1"/>
            <p:cNvSpPr/>
            <p:nvPr/>
          </p:nvSpPr>
          <p:spPr>
            <a:xfrm>
              <a:off x="676" y="4158"/>
              <a:ext cx="66" cy="149"/>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42" name="Google Shape;42;p1"/>
            <p:cNvSpPr/>
            <p:nvPr/>
          </p:nvSpPr>
          <p:spPr>
            <a:xfrm>
              <a:off x="613" y="3715"/>
              <a:ext cx="77" cy="415"/>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43" name="Google Shape;43;p1"/>
            <p:cNvSpPr/>
            <p:nvPr/>
          </p:nvSpPr>
          <p:spPr>
            <a:xfrm>
              <a:off x="613" y="3636"/>
              <a:ext cx="14" cy="13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44" name="Google Shape;44;p1"/>
            <p:cNvSpPr/>
            <p:nvPr/>
          </p:nvSpPr>
          <p:spPr>
            <a:xfrm>
              <a:off x="634" y="3983"/>
              <a:ext cx="122" cy="324"/>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grpSp>
      <p:sp>
        <p:nvSpPr>
          <p:cNvPr id="45" name="Google Shape;45;p1"/>
          <p:cNvSpPr/>
          <p:nvPr/>
        </p:nvSpPr>
        <p:spPr>
          <a:xfrm>
            <a:off x="0" y="0"/>
            <a:ext cx="182563"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46" name="Google Shape;46;p1"/>
          <p:cNvSpPr txBox="1"/>
          <p:nvPr>
            <p:ph type="title"/>
          </p:nvPr>
        </p:nvSpPr>
        <p:spPr>
          <a:xfrm>
            <a:off x="2589213" y="2514600"/>
            <a:ext cx="8899525" cy="2246313"/>
          </a:xfrm>
          <a:prstGeom prst="rect">
            <a:avLst/>
          </a:prstGeom>
          <a:noFill/>
          <a:ln>
            <a:noFill/>
          </a:ln>
        </p:spPr>
        <p:txBody>
          <a:bodyPr anchorCtr="0" anchor="b" bIns="45000" lIns="90000" spcFirstLastPara="1" rIns="90000" wrap="square" tIns="45000"/>
          <a:lstStyle>
            <a:lvl1pPr lvl="0" marR="0" rtl="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47" name="Google Shape;47;p1"/>
          <p:cNvSpPr txBox="1"/>
          <p:nvPr>
            <p:ph idx="10" type="dt"/>
          </p:nvPr>
        </p:nvSpPr>
        <p:spPr>
          <a:xfrm>
            <a:off x="10361613" y="6130925"/>
            <a:ext cx="1130300" cy="354013"/>
          </a:xfrm>
          <a:prstGeom prst="rect">
            <a:avLst/>
          </a:prstGeom>
          <a:noFill/>
          <a:ln>
            <a:noFill/>
          </a:ln>
        </p:spPr>
        <p:txBody>
          <a:bodyPr anchorCtr="0" anchor="t" bIns="45000" lIns="90000" spcFirstLastPara="1" rIns="90000" wrap="square" tIns="45000"/>
          <a:lstStyle>
            <a:lvl1pPr lvl="0" marR="0" rtl="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8" name="Google Shape;48;p1"/>
          <p:cNvSpPr txBox="1"/>
          <p:nvPr>
            <p:ph idx="11" type="ftr"/>
          </p:nvPr>
        </p:nvSpPr>
        <p:spPr>
          <a:xfrm>
            <a:off x="2589213" y="6135688"/>
            <a:ext cx="7604125" cy="349250"/>
          </a:xfrm>
          <a:prstGeom prst="rect">
            <a:avLst/>
          </a:prstGeom>
          <a:noFill/>
          <a:ln>
            <a:noFill/>
          </a:ln>
        </p:spPr>
        <p:txBody>
          <a:bodyPr anchorCtr="0" anchor="t" bIns="45000" lIns="90000" spcFirstLastPara="1" rIns="90000" wrap="square" tIns="45000"/>
          <a:lstStyle>
            <a:lvl1pPr lvl="0" marR="0" rtl="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9" name="Google Shape;49;p1"/>
          <p:cNvSpPr/>
          <p:nvPr/>
        </p:nvSpPr>
        <p:spPr>
          <a:xfrm>
            <a:off x="0" y="4324350"/>
            <a:ext cx="1744663" cy="777875"/>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50" name="Google Shape;50;p1"/>
          <p:cNvSpPr txBox="1"/>
          <p:nvPr>
            <p:ph idx="12" type="sldNum"/>
          </p:nvPr>
        </p:nvSpPr>
        <p:spPr>
          <a:xfrm>
            <a:off x="531813" y="4529138"/>
            <a:ext cx="763587" cy="349250"/>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indent="0" lvl="1" marL="0" marR="0" rtl="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2pPr>
            <a:lvl3pPr indent="0" lvl="2" marL="0" marR="0" rtl="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3pPr>
            <a:lvl4pPr indent="0" lvl="3" marL="0" marR="0" rtl="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4pPr>
            <a:lvl5pPr indent="0" lvl="4" marL="0" marR="0" rtl="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5pPr>
            <a:lvl6pPr indent="0" lvl="5" marL="0" marR="0" rtl="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6pPr>
            <a:lvl7pPr indent="0" lvl="6" marL="0" marR="0" rtl="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7pPr>
            <a:lvl8pPr indent="0" lvl="7" marL="0" marR="0" rtl="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8pPr>
            <a:lvl9pPr indent="0" lvl="8" marL="0" marR="0" rtl="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
        <p:nvSpPr>
          <p:cNvPr id="51" name="Google Shape;51;p1"/>
          <p:cNvSpPr txBox="1"/>
          <p:nvPr>
            <p:ph idx="1" type="body"/>
          </p:nvPr>
        </p:nvSpPr>
        <p:spPr>
          <a:xfrm>
            <a:off x="609600" y="1604963"/>
            <a:ext cx="10956925" cy="4510087"/>
          </a:xfrm>
          <a:prstGeom prst="rect">
            <a:avLst/>
          </a:prstGeom>
          <a:noFill/>
          <a:ln>
            <a:noFill/>
          </a:ln>
        </p:spPr>
        <p:txBody>
          <a:bodyPr anchorCtr="0" anchor="t" bIns="0" lIns="0" spcFirstLastPara="1" rIns="0" wrap="square" tIns="4675"/>
          <a:lstStyle>
            <a:lvl1pPr indent="-228600" lvl="0" marL="457200" marR="0" rtl="0" algn="l">
              <a:lnSpc>
                <a:spcPct val="98000"/>
              </a:lnSpc>
              <a:spcBef>
                <a:spcPts val="0"/>
              </a:spcBef>
              <a:spcAft>
                <a:spcPts val="0"/>
              </a:spcAft>
              <a:buSzPts val="1400"/>
              <a:buNone/>
              <a:defRPr b="0" i="0" sz="1800" u="none" cap="none" strike="noStrike">
                <a:solidFill>
                  <a:srgbClr val="404040"/>
                </a:solidFill>
                <a:latin typeface="Century Gothic"/>
                <a:ea typeface="Century Gothic"/>
                <a:cs typeface="Century Gothic"/>
                <a:sym typeface="Century Gothic"/>
              </a:defRPr>
            </a:lvl1pPr>
            <a:lvl2pPr indent="-228600" lvl="1" marL="914400" marR="0" rtl="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rtl="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rtl="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rtl="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EE9F8"/>
            </a:gs>
          </a:gsLst>
          <a:path path="circle">
            <a:fillToRect b="50%" l="50%" r="50%" t="50%"/>
          </a:path>
          <a:tileRect/>
        </a:gradFill>
      </p:bgPr>
    </p:bg>
    <p:spTree>
      <p:nvGrpSpPr>
        <p:cNvPr id="121" name="Shape 121"/>
        <p:cNvGrpSpPr/>
        <p:nvPr/>
      </p:nvGrpSpPr>
      <p:grpSpPr>
        <a:xfrm>
          <a:off x="0" y="0"/>
          <a:ext cx="0" cy="0"/>
          <a:chOff x="0" y="0"/>
          <a:chExt cx="0" cy="0"/>
        </a:xfrm>
      </p:grpSpPr>
      <p:grpSp>
        <p:nvGrpSpPr>
          <p:cNvPr id="122" name="Google Shape;122;p13"/>
          <p:cNvGrpSpPr/>
          <p:nvPr/>
        </p:nvGrpSpPr>
        <p:grpSpPr>
          <a:xfrm>
            <a:off x="0" y="228600"/>
            <a:ext cx="2835275" cy="6623050"/>
            <a:chOff x="0" y="144"/>
            <a:chExt cx="1786" cy="4172"/>
          </a:xfrm>
        </p:grpSpPr>
        <p:sp>
          <p:nvSpPr>
            <p:cNvPr id="123" name="Google Shape;123;p13"/>
            <p:cNvSpPr/>
            <p:nvPr/>
          </p:nvSpPr>
          <p:spPr>
            <a:xfrm>
              <a:off x="0" y="1622"/>
              <a:ext cx="53" cy="384"/>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24" name="Google Shape;124;p13"/>
            <p:cNvSpPr/>
            <p:nvPr/>
          </p:nvSpPr>
          <p:spPr>
            <a:xfrm>
              <a:off x="81" y="1988"/>
              <a:ext cx="397" cy="1453"/>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25" name="Google Shape;125;p13"/>
            <p:cNvSpPr/>
            <p:nvPr/>
          </p:nvSpPr>
          <p:spPr>
            <a:xfrm>
              <a:off x="508" y="3431"/>
              <a:ext cx="374" cy="884"/>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26" name="Google Shape;126;p13"/>
            <p:cNvSpPr/>
            <p:nvPr/>
          </p:nvSpPr>
          <p:spPr>
            <a:xfrm>
              <a:off x="605" y="4097"/>
              <a:ext cx="98" cy="219"/>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13"/>
            <p:cNvSpPr/>
            <p:nvPr/>
          </p:nvSpPr>
          <p:spPr>
            <a:xfrm>
              <a:off x="63" y="2016"/>
              <a:ext cx="507" cy="2087"/>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13"/>
            <p:cNvSpPr/>
            <p:nvPr/>
          </p:nvSpPr>
          <p:spPr>
            <a:xfrm>
              <a:off x="14" y="144"/>
              <a:ext cx="57" cy="1834"/>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13"/>
            <p:cNvSpPr/>
            <p:nvPr/>
          </p:nvSpPr>
          <p:spPr>
            <a:xfrm>
              <a:off x="49" y="1855"/>
              <a:ext cx="39" cy="301"/>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13"/>
            <p:cNvSpPr/>
            <p:nvPr/>
          </p:nvSpPr>
          <p:spPr>
            <a:xfrm>
              <a:off x="485" y="3451"/>
              <a:ext cx="110" cy="63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31" name="Google Shape;131;p13"/>
            <p:cNvSpPr/>
            <p:nvPr/>
          </p:nvSpPr>
          <p:spPr>
            <a:xfrm>
              <a:off x="488" y="881"/>
              <a:ext cx="1298" cy="254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32" name="Google Shape;132;p13"/>
            <p:cNvSpPr/>
            <p:nvPr/>
          </p:nvSpPr>
          <p:spPr>
            <a:xfrm>
              <a:off x="581" y="4113"/>
              <a:ext cx="92" cy="202"/>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33" name="Google Shape;133;p13"/>
            <p:cNvSpPr/>
            <p:nvPr/>
          </p:nvSpPr>
          <p:spPr>
            <a:xfrm>
              <a:off x="485" y="3376"/>
              <a:ext cx="13" cy="129"/>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34" name="Google Shape;134;p13"/>
            <p:cNvSpPr/>
            <p:nvPr/>
          </p:nvSpPr>
          <p:spPr>
            <a:xfrm>
              <a:off x="535" y="3934"/>
              <a:ext cx="140" cy="382"/>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grpSp>
      <p:grpSp>
        <p:nvGrpSpPr>
          <p:cNvPr id="135" name="Google Shape;135;p13"/>
          <p:cNvGrpSpPr/>
          <p:nvPr/>
        </p:nvGrpSpPr>
        <p:grpSpPr>
          <a:xfrm>
            <a:off x="26988" y="0"/>
            <a:ext cx="2339975" cy="6837363"/>
            <a:chOff x="17" y="0"/>
            <a:chExt cx="1474" cy="4307"/>
          </a:xfrm>
        </p:grpSpPr>
        <p:sp>
          <p:nvSpPr>
            <p:cNvPr id="136" name="Google Shape;136;p13"/>
            <p:cNvSpPr/>
            <p:nvPr/>
          </p:nvSpPr>
          <p:spPr>
            <a:xfrm>
              <a:off x="17" y="0"/>
              <a:ext cx="301" cy="2762"/>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37" name="Google Shape;137;p13"/>
            <p:cNvSpPr/>
            <p:nvPr/>
          </p:nvSpPr>
          <p:spPr>
            <a:xfrm>
              <a:off x="347" y="2719"/>
              <a:ext cx="256" cy="986"/>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38" name="Google Shape;138;p13"/>
            <p:cNvSpPr/>
            <p:nvPr/>
          </p:nvSpPr>
          <p:spPr>
            <a:xfrm>
              <a:off x="634" y="3693"/>
              <a:ext cx="261" cy="614"/>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13"/>
            <p:cNvSpPr/>
            <p:nvPr/>
          </p:nvSpPr>
          <p:spPr>
            <a:xfrm>
              <a:off x="329" y="2749"/>
              <a:ext cx="337" cy="1398"/>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13"/>
            <p:cNvSpPr/>
            <p:nvPr/>
          </p:nvSpPr>
          <p:spPr>
            <a:xfrm>
              <a:off x="295" y="812"/>
              <a:ext cx="100" cy="1897"/>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41" name="Google Shape;141;p13"/>
            <p:cNvSpPr/>
            <p:nvPr/>
          </p:nvSpPr>
          <p:spPr>
            <a:xfrm>
              <a:off x="700" y="4139"/>
              <a:ext cx="74" cy="167"/>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42" name="Google Shape;142;p13"/>
            <p:cNvSpPr/>
            <p:nvPr/>
          </p:nvSpPr>
          <p:spPr>
            <a:xfrm>
              <a:off x="317" y="2587"/>
              <a:ext cx="42" cy="312"/>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43" name="Google Shape;143;p13"/>
            <p:cNvSpPr/>
            <p:nvPr/>
          </p:nvSpPr>
          <p:spPr>
            <a:xfrm>
              <a:off x="613" y="1982"/>
              <a:ext cx="878" cy="1701"/>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44" name="Google Shape;144;p13"/>
            <p:cNvSpPr/>
            <p:nvPr/>
          </p:nvSpPr>
          <p:spPr>
            <a:xfrm>
              <a:off x="676" y="4158"/>
              <a:ext cx="66" cy="149"/>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13"/>
            <p:cNvSpPr/>
            <p:nvPr/>
          </p:nvSpPr>
          <p:spPr>
            <a:xfrm>
              <a:off x="613" y="3715"/>
              <a:ext cx="77" cy="415"/>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13"/>
            <p:cNvSpPr/>
            <p:nvPr/>
          </p:nvSpPr>
          <p:spPr>
            <a:xfrm>
              <a:off x="613" y="3636"/>
              <a:ext cx="14" cy="13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47" name="Google Shape;147;p13"/>
            <p:cNvSpPr/>
            <p:nvPr/>
          </p:nvSpPr>
          <p:spPr>
            <a:xfrm>
              <a:off x="634" y="3983"/>
              <a:ext cx="122" cy="324"/>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grpSp>
      <p:sp>
        <p:nvSpPr>
          <p:cNvPr id="148" name="Google Shape;148;p13"/>
          <p:cNvSpPr/>
          <p:nvPr/>
        </p:nvSpPr>
        <p:spPr>
          <a:xfrm>
            <a:off x="0" y="0"/>
            <a:ext cx="182563"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49" name="Google Shape;149;p13"/>
          <p:cNvSpPr txBox="1"/>
          <p:nvPr>
            <p:ph type="title"/>
          </p:nvPr>
        </p:nvSpPr>
        <p:spPr>
          <a:xfrm>
            <a:off x="2592388" y="623888"/>
            <a:ext cx="8896350" cy="1265237"/>
          </a:xfrm>
          <a:prstGeom prst="rect">
            <a:avLst/>
          </a:prstGeom>
          <a:noFill/>
          <a:ln>
            <a:noFill/>
          </a:ln>
        </p:spPr>
        <p:txBody>
          <a:bodyPr anchorCtr="0" anchor="t" bIns="45000" lIns="90000" spcFirstLastPara="1" rIns="90000" wrap="square" tIns="45000"/>
          <a:lstStyle>
            <a:lvl1pPr lvl="0" marR="0" rtl="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150" name="Google Shape;150;p13"/>
          <p:cNvSpPr txBox="1"/>
          <p:nvPr>
            <p:ph idx="1" type="body"/>
          </p:nvPr>
        </p:nvSpPr>
        <p:spPr>
          <a:xfrm>
            <a:off x="2589213" y="2133600"/>
            <a:ext cx="8899525" cy="3760788"/>
          </a:xfrm>
          <a:prstGeom prst="rect">
            <a:avLst/>
          </a:prstGeom>
          <a:noFill/>
          <a:ln>
            <a:noFill/>
          </a:ln>
        </p:spPr>
        <p:txBody>
          <a:bodyPr anchorCtr="0" anchor="t" bIns="45000" lIns="90000" spcFirstLastPara="1" rIns="90000" wrap="square" tIns="45000"/>
          <a:lstStyle>
            <a:lvl1pPr indent="-228600" lvl="0" marL="457200" marR="0" rtl="0" algn="l">
              <a:lnSpc>
                <a:spcPct val="98000"/>
              </a:lnSpc>
              <a:spcBef>
                <a:spcPts val="0"/>
              </a:spcBef>
              <a:spcAft>
                <a:spcPts val="0"/>
              </a:spcAft>
              <a:buSzPts val="1400"/>
              <a:buNone/>
              <a:defRPr b="0" i="0" sz="1800" u="none" cap="none" strike="noStrike">
                <a:solidFill>
                  <a:srgbClr val="404040"/>
                </a:solidFill>
                <a:latin typeface="Century Gothic"/>
                <a:ea typeface="Century Gothic"/>
                <a:cs typeface="Century Gothic"/>
                <a:sym typeface="Century Gothic"/>
              </a:defRPr>
            </a:lvl1pPr>
            <a:lvl2pPr indent="-228600" lvl="1" marL="914400" marR="0" rtl="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rtl="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rtl="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rtl="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151" name="Google Shape;151;p13"/>
          <p:cNvSpPr txBox="1"/>
          <p:nvPr>
            <p:ph idx="10" type="dt"/>
          </p:nvPr>
        </p:nvSpPr>
        <p:spPr>
          <a:xfrm>
            <a:off x="10361613" y="6130925"/>
            <a:ext cx="1130300" cy="354013"/>
          </a:xfrm>
          <a:prstGeom prst="rect">
            <a:avLst/>
          </a:prstGeom>
          <a:noFill/>
          <a:ln>
            <a:noFill/>
          </a:ln>
        </p:spPr>
        <p:txBody>
          <a:bodyPr anchorCtr="0" anchor="t" bIns="45000" lIns="90000" spcFirstLastPara="1" rIns="90000" wrap="square" tIns="45000"/>
          <a:lstStyle>
            <a:lvl1pPr lvl="0" marR="0" rtl="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2" name="Google Shape;152;p13"/>
          <p:cNvSpPr txBox="1"/>
          <p:nvPr>
            <p:ph idx="11" type="ftr"/>
          </p:nvPr>
        </p:nvSpPr>
        <p:spPr>
          <a:xfrm>
            <a:off x="2589213" y="6135688"/>
            <a:ext cx="7604125" cy="349250"/>
          </a:xfrm>
          <a:prstGeom prst="rect">
            <a:avLst/>
          </a:prstGeom>
          <a:noFill/>
          <a:ln>
            <a:noFill/>
          </a:ln>
        </p:spPr>
        <p:txBody>
          <a:bodyPr anchorCtr="0" anchor="t" bIns="45000" lIns="90000" spcFirstLastPara="1" rIns="90000" wrap="square" tIns="45000"/>
          <a:lstStyle>
            <a:lvl1pPr lvl="0" marR="0" rtl="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3" name="Google Shape;153;p13"/>
          <p:cNvSpPr/>
          <p:nvPr/>
        </p:nvSpPr>
        <p:spPr>
          <a:xfrm flipH="1" rot="10800000">
            <a:off x="-4763" y="712788"/>
            <a:ext cx="1589088" cy="506412"/>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54" name="Google Shape;154;p13"/>
          <p:cNvSpPr txBox="1"/>
          <p:nvPr>
            <p:ph idx="12" type="sldNum"/>
          </p:nvPr>
        </p:nvSpPr>
        <p:spPr>
          <a:xfrm>
            <a:off x="531813" y="787400"/>
            <a:ext cx="763587" cy="349250"/>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indent="0" lvl="1" marL="0" marR="0" rtl="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2pPr>
            <a:lvl3pPr indent="0" lvl="2" marL="0" marR="0" rtl="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3pPr>
            <a:lvl4pPr indent="0" lvl="3" marL="0" marR="0" rtl="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4pPr>
            <a:lvl5pPr indent="0" lvl="4" marL="0" marR="0" rtl="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5pPr>
            <a:lvl6pPr indent="0" lvl="5" marL="0" marR="0" rtl="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6pPr>
            <a:lvl7pPr indent="0" lvl="6" marL="0" marR="0" rtl="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7pPr>
            <a:lvl8pPr indent="0" lvl="7" marL="0" marR="0" rtl="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8pPr>
            <a:lvl9pPr indent="0" lvl="8" marL="0" marR="0" rtl="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5"/>
          <p:cNvSpPr txBox="1"/>
          <p:nvPr/>
        </p:nvSpPr>
        <p:spPr>
          <a:xfrm>
            <a:off x="2453456" y="952498"/>
            <a:ext cx="8915400" cy="2262188"/>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Times New Roman"/>
              <a:buNone/>
            </a:pPr>
            <a:r>
              <a:rPr lang="es-AR" sz="3600">
                <a:solidFill>
                  <a:srgbClr val="262626"/>
                </a:solidFill>
                <a:latin typeface="Century Gothic"/>
                <a:ea typeface="Century Gothic"/>
                <a:cs typeface="Century Gothic"/>
                <a:sym typeface="Century Gothic"/>
              </a:rPr>
              <a:t>Fundamentos de Organización de Datos</a:t>
            </a:r>
            <a:endParaRPr/>
          </a:p>
        </p:txBody>
      </p:sp>
      <p:sp>
        <p:nvSpPr>
          <p:cNvPr id="233" name="Google Shape;233;p25"/>
          <p:cNvSpPr txBox="1"/>
          <p:nvPr/>
        </p:nvSpPr>
        <p:spPr>
          <a:xfrm>
            <a:off x="431800" y="4535488"/>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entury Gothic"/>
                <a:ea typeface="Century Gothic"/>
                <a:cs typeface="Century Gothic"/>
                <a:sym typeface="Century Gothic"/>
              </a:rPr>
              <a:t>‹#›</a:t>
            </a:fld>
            <a:endParaRPr sz="1800">
              <a:solidFill>
                <a:srgbClr val="000000"/>
              </a:solidFill>
              <a:latin typeface="Century Gothic"/>
              <a:ea typeface="Century Gothic"/>
              <a:cs typeface="Century Gothic"/>
              <a:sym typeface="Century Gothic"/>
            </a:endParaRPr>
          </a:p>
        </p:txBody>
      </p:sp>
      <p:sp>
        <p:nvSpPr>
          <p:cNvPr id="234" name="Google Shape;234;p25"/>
          <p:cNvSpPr txBox="1"/>
          <p:nvPr/>
        </p:nvSpPr>
        <p:spPr>
          <a:xfrm>
            <a:off x="2453456" y="2714620"/>
            <a:ext cx="8915400" cy="3714776"/>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i="1" lang="es-AR" sz="3200">
                <a:solidFill>
                  <a:srgbClr val="262626"/>
                </a:solidFill>
                <a:latin typeface="Century Gothic"/>
                <a:ea typeface="Century Gothic"/>
                <a:cs typeface="Century Gothic"/>
                <a:sym typeface="Century Gothic"/>
              </a:rPr>
              <a:t>Archivos</a:t>
            </a:r>
            <a:endParaRPr/>
          </a:p>
          <a:p>
            <a:pPr indent="0" lvl="0" marL="0" marR="0" rtl="0" algn="l">
              <a:lnSpc>
                <a:spcPct val="100000"/>
              </a:lnSpc>
              <a:spcBef>
                <a:spcPts val="0"/>
              </a:spcBef>
              <a:spcAft>
                <a:spcPts val="0"/>
              </a:spcAft>
              <a:buNone/>
            </a:pPr>
            <a:r>
              <a:rPr i="1" lang="es-AR" sz="2800">
                <a:solidFill>
                  <a:srgbClr val="7F7F7F"/>
                </a:solidFill>
                <a:latin typeface="Century Gothic"/>
                <a:ea typeface="Century Gothic"/>
                <a:cs typeface="Century Gothic"/>
                <a:sym typeface="Century Gothic"/>
              </a:rPr>
              <a:t>Corte de Control</a:t>
            </a:r>
            <a:endParaRPr i="1" sz="2400">
              <a:solidFill>
                <a:srgbClr val="7F7F7F"/>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i="1" sz="2800">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i="1" sz="2800">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i="1" sz="2800">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i="1" sz="2800">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i="1" sz="2800">
              <a:solidFill>
                <a:srgbClr val="262626"/>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EE9F8"/>
            </a:gs>
          </a:gsLst>
          <a:path path="circle">
            <a:fillToRect b="50%" l="50%" r="50%" t="50%"/>
          </a:path>
          <a:tileRect/>
        </a:gradFill>
      </p:bgPr>
    </p:bg>
    <p:spTree>
      <p:nvGrpSpPr>
        <p:cNvPr id="317" name="Shape 317"/>
        <p:cNvGrpSpPr/>
        <p:nvPr/>
      </p:nvGrpSpPr>
      <p:grpSpPr>
        <a:xfrm>
          <a:off x="0" y="0"/>
          <a:ext cx="0" cy="0"/>
          <a:chOff x="0" y="0"/>
          <a:chExt cx="0" cy="0"/>
        </a:xfrm>
      </p:grpSpPr>
      <p:sp>
        <p:nvSpPr>
          <p:cNvPr id="318" name="Google Shape;318;p34"/>
          <p:cNvSpPr txBox="1"/>
          <p:nvPr/>
        </p:nvSpPr>
        <p:spPr>
          <a:xfrm>
            <a:off x="503238" y="792163"/>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ourier New"/>
                <a:ea typeface="Courier New"/>
                <a:cs typeface="Courier New"/>
                <a:sym typeface="Courier New"/>
              </a:rPr>
              <a:t>‹#›</a:t>
            </a:fld>
            <a:endParaRPr sz="1800">
              <a:solidFill>
                <a:srgbClr val="000000"/>
              </a:solidFill>
              <a:latin typeface="Courier New"/>
              <a:ea typeface="Courier New"/>
              <a:cs typeface="Courier New"/>
              <a:sym typeface="Courier New"/>
            </a:endParaRPr>
          </a:p>
        </p:txBody>
      </p:sp>
      <p:sp>
        <p:nvSpPr>
          <p:cNvPr id="319" name="Google Shape;319;p34"/>
          <p:cNvSpPr txBox="1"/>
          <p:nvPr/>
        </p:nvSpPr>
        <p:spPr>
          <a:xfrm>
            <a:off x="2697163" y="1635125"/>
            <a:ext cx="7772400" cy="44958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Courier New"/>
              <a:ea typeface="Courier New"/>
              <a:cs typeface="Courier New"/>
              <a:sym typeface="Courier New"/>
            </a:endParaRPr>
          </a:p>
        </p:txBody>
      </p:sp>
      <p:sp>
        <p:nvSpPr>
          <p:cNvPr id="320" name="Google Shape;320;p34"/>
          <p:cNvSpPr txBox="1"/>
          <p:nvPr/>
        </p:nvSpPr>
        <p:spPr>
          <a:xfrm>
            <a:off x="1453324" y="428604"/>
            <a:ext cx="11001452" cy="61436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262626"/>
              </a:buClr>
              <a:buSzPts val="3200"/>
              <a:buFont typeface="Times New Roman"/>
              <a:buNone/>
            </a:pPr>
            <a:r>
              <a:rPr b="1" lang="es-AR" sz="3200">
                <a:solidFill>
                  <a:srgbClr val="262626"/>
                </a:solidFill>
                <a:latin typeface="Courier New"/>
                <a:ea typeface="Courier New"/>
                <a:cs typeface="Courier New"/>
                <a:sym typeface="Courier New"/>
              </a:rPr>
              <a:t>while</a:t>
            </a:r>
            <a:r>
              <a:rPr lang="es-AR" sz="3200">
                <a:solidFill>
                  <a:srgbClr val="262626"/>
                </a:solidFill>
                <a:latin typeface="Courier New"/>
                <a:ea typeface="Courier New"/>
                <a:cs typeface="Courier New"/>
                <a:sym typeface="Courier New"/>
              </a:rPr>
              <a:t> (reg.provincia &lt;&gt; valor_alto)</a:t>
            </a:r>
            <a:r>
              <a:rPr b="1" lang="es-AR" sz="3200">
                <a:solidFill>
                  <a:srgbClr val="262626"/>
                </a:solidFill>
                <a:latin typeface="Courier New"/>
                <a:ea typeface="Courier New"/>
                <a:cs typeface="Courier New"/>
                <a:sym typeface="Courier New"/>
              </a:rPr>
              <a:t>do begin</a:t>
            </a:r>
            <a:endParaRPr b="1" sz="3200">
              <a:solidFill>
                <a:srgbClr val="262626"/>
              </a:solidFill>
              <a:latin typeface="Courier New"/>
              <a:ea typeface="Courier New"/>
              <a:cs typeface="Courier New"/>
              <a:sym typeface="Courier New"/>
            </a:endParaRPr>
          </a:p>
          <a:p>
            <a:pPr indent="0" lvl="0" marL="0" marR="0" rtl="0" algn="l">
              <a:lnSpc>
                <a:spcPct val="93000"/>
              </a:lnSpc>
              <a:spcBef>
                <a:spcPts val="0"/>
              </a:spcBef>
              <a:spcAft>
                <a:spcPts val="0"/>
              </a:spcAft>
              <a:buClr>
                <a:srgbClr val="262626"/>
              </a:buClr>
              <a:buSzPts val="3200"/>
              <a:buFont typeface="Times New Roman"/>
              <a:buNone/>
            </a:pPr>
            <a:r>
              <a:rPr lang="es-AR" sz="3200">
                <a:solidFill>
                  <a:srgbClr val="262626"/>
                </a:solidFill>
                <a:latin typeface="Courier New"/>
                <a:ea typeface="Courier New"/>
                <a:cs typeface="Courier New"/>
                <a:sym typeface="Courier New"/>
              </a:rPr>
              <a:t>	</a:t>
            </a:r>
            <a:r>
              <a:rPr b="1" lang="es-AR" sz="3200">
                <a:solidFill>
                  <a:srgbClr val="262626"/>
                </a:solidFill>
                <a:latin typeface="Courier New"/>
                <a:ea typeface="Courier New"/>
                <a:cs typeface="Courier New"/>
                <a:sym typeface="Courier New"/>
              </a:rPr>
              <a:t>writeln</a:t>
            </a:r>
            <a:r>
              <a:rPr lang="es-AR" sz="3200">
                <a:solidFill>
                  <a:srgbClr val="262626"/>
                </a:solidFill>
                <a:latin typeface="Courier New"/>
                <a:ea typeface="Courier New"/>
                <a:cs typeface="Courier New"/>
                <a:sym typeface="Courier New"/>
              </a:rPr>
              <a:t>(‘Provincia:’, reg.provincia); 	</a:t>
            </a:r>
            <a:endParaRPr/>
          </a:p>
          <a:p>
            <a:pPr indent="0" lvl="0" marL="0" marR="0" rtl="0" algn="l">
              <a:lnSpc>
                <a:spcPct val="93000"/>
              </a:lnSpc>
              <a:spcBef>
                <a:spcPts val="0"/>
              </a:spcBef>
              <a:spcAft>
                <a:spcPts val="0"/>
              </a:spcAft>
              <a:buClr>
                <a:srgbClr val="262626"/>
              </a:buClr>
              <a:buSzPts val="3200"/>
              <a:buFont typeface="Times New Roman"/>
              <a:buNone/>
            </a:pPr>
            <a:r>
              <a:rPr lang="es-AR" sz="3200">
                <a:solidFill>
                  <a:srgbClr val="262626"/>
                </a:solidFill>
                <a:latin typeface="Courier New"/>
                <a:ea typeface="Courier New"/>
                <a:cs typeface="Courier New"/>
                <a:sym typeface="Courier New"/>
              </a:rPr>
              <a:t>	prov := reg.provincia;</a:t>
            </a:r>
            <a:endParaRPr/>
          </a:p>
          <a:p>
            <a:pPr indent="0" lvl="0" marL="0" marR="0" rtl="0" algn="l">
              <a:lnSpc>
                <a:spcPct val="93000"/>
              </a:lnSpc>
              <a:spcBef>
                <a:spcPts val="0"/>
              </a:spcBef>
              <a:spcAft>
                <a:spcPts val="0"/>
              </a:spcAft>
              <a:buClr>
                <a:srgbClr val="262626"/>
              </a:buClr>
              <a:buSzPts val="3200"/>
              <a:buFont typeface="Times New Roman"/>
              <a:buNone/>
            </a:pPr>
            <a:r>
              <a:rPr lang="es-AR" sz="3200">
                <a:solidFill>
                  <a:srgbClr val="262626"/>
                </a:solidFill>
                <a:latin typeface="Courier New"/>
                <a:ea typeface="Courier New"/>
                <a:cs typeface="Courier New"/>
                <a:sym typeface="Courier New"/>
              </a:rPr>
              <a:t>	totProv := 0;</a:t>
            </a:r>
            <a:endParaRPr/>
          </a:p>
          <a:p>
            <a:pPr indent="0" lvl="0" marL="0" marR="0" rtl="0" algn="l">
              <a:lnSpc>
                <a:spcPct val="93000"/>
              </a:lnSpc>
              <a:spcBef>
                <a:spcPts val="0"/>
              </a:spcBef>
              <a:spcAft>
                <a:spcPts val="0"/>
              </a:spcAft>
              <a:buClr>
                <a:srgbClr val="262626"/>
              </a:buClr>
              <a:buSzPts val="3200"/>
              <a:buFont typeface="Times New Roman"/>
              <a:buNone/>
            </a:pPr>
            <a:r>
              <a:rPr lang="es-AR" sz="3200">
                <a:solidFill>
                  <a:srgbClr val="262626"/>
                </a:solidFill>
                <a:latin typeface="Courier New"/>
                <a:ea typeface="Courier New"/>
                <a:cs typeface="Courier New"/>
                <a:sym typeface="Courier New"/>
              </a:rPr>
              <a:t>	</a:t>
            </a:r>
            <a:r>
              <a:rPr b="1" lang="es-AR" sz="3200">
                <a:solidFill>
                  <a:srgbClr val="262626"/>
                </a:solidFill>
                <a:latin typeface="Courier New"/>
                <a:ea typeface="Courier New"/>
                <a:cs typeface="Courier New"/>
                <a:sym typeface="Courier New"/>
              </a:rPr>
              <a:t>while</a:t>
            </a:r>
            <a:r>
              <a:rPr lang="es-AR" sz="3200">
                <a:solidFill>
                  <a:srgbClr val="262626"/>
                </a:solidFill>
                <a:latin typeface="Courier New"/>
                <a:ea typeface="Courier New"/>
                <a:cs typeface="Courier New"/>
                <a:sym typeface="Courier New"/>
              </a:rPr>
              <a:t> (prov = reg.provincia) </a:t>
            </a:r>
            <a:r>
              <a:rPr b="1" lang="es-AR" sz="3200">
                <a:solidFill>
                  <a:srgbClr val="000000"/>
                </a:solidFill>
                <a:latin typeface="Courier New"/>
                <a:ea typeface="Courier New"/>
                <a:cs typeface="Courier New"/>
                <a:sym typeface="Courier New"/>
              </a:rPr>
              <a:t>do begin</a:t>
            </a:r>
            <a:endParaRPr/>
          </a:p>
          <a:p>
            <a:pPr indent="0" lvl="0" marL="0" marR="0" rtl="0" algn="l">
              <a:lnSpc>
                <a:spcPct val="93000"/>
              </a:lnSpc>
              <a:spcBef>
                <a:spcPts val="0"/>
              </a:spcBef>
              <a:spcAft>
                <a:spcPts val="0"/>
              </a:spcAft>
              <a:buClr>
                <a:srgbClr val="000000"/>
              </a:buClr>
              <a:buSzPts val="3200"/>
              <a:buFont typeface="Times New Roman"/>
              <a:buNone/>
            </a:pPr>
            <a:r>
              <a:rPr lang="es-AR" sz="3200">
                <a:solidFill>
                  <a:srgbClr val="000000"/>
                </a:solidFill>
                <a:latin typeface="Courier New"/>
                <a:ea typeface="Courier New"/>
                <a:cs typeface="Courier New"/>
                <a:sym typeface="Courier New"/>
              </a:rPr>
              <a:t>		</a:t>
            </a:r>
            <a:r>
              <a:rPr b="1" lang="es-AR" sz="3200">
                <a:solidFill>
                  <a:srgbClr val="262626"/>
                </a:solidFill>
                <a:latin typeface="Courier New"/>
                <a:ea typeface="Courier New"/>
                <a:cs typeface="Courier New"/>
                <a:sym typeface="Courier New"/>
              </a:rPr>
              <a:t>writeln</a:t>
            </a:r>
            <a:r>
              <a:rPr lang="es-AR" sz="3200">
                <a:solidFill>
                  <a:srgbClr val="262626"/>
                </a:solidFill>
                <a:latin typeface="Courier New"/>
                <a:ea typeface="Courier New"/>
                <a:cs typeface="Courier New"/>
                <a:sym typeface="Courier New"/>
              </a:rPr>
              <a:t>(‘Ciudad:’, reg.ciudad); 	</a:t>
            </a:r>
            <a:endParaRPr/>
          </a:p>
          <a:p>
            <a:pPr indent="0" lvl="0" marL="0" marR="0" rtl="0" algn="l">
              <a:lnSpc>
                <a:spcPct val="93000"/>
              </a:lnSpc>
              <a:spcBef>
                <a:spcPts val="0"/>
              </a:spcBef>
              <a:spcAft>
                <a:spcPts val="0"/>
              </a:spcAft>
              <a:buNone/>
            </a:pPr>
            <a:r>
              <a:rPr lang="es-AR" sz="3200">
                <a:solidFill>
                  <a:srgbClr val="262626"/>
                </a:solidFill>
                <a:latin typeface="Courier New"/>
                <a:ea typeface="Courier New"/>
                <a:cs typeface="Courier New"/>
                <a:sym typeface="Courier New"/>
              </a:rPr>
              <a:t>		ciudad := reg.ciudad;</a:t>
            </a:r>
            <a:endParaRPr/>
          </a:p>
          <a:p>
            <a:pPr indent="-239712" lvl="0" marL="365125" marR="0" rtl="0" algn="l">
              <a:lnSpc>
                <a:spcPct val="93000"/>
              </a:lnSpc>
              <a:spcBef>
                <a:spcPts val="0"/>
              </a:spcBef>
              <a:spcAft>
                <a:spcPts val="0"/>
              </a:spcAft>
              <a:buNone/>
            </a:pPr>
            <a:r>
              <a:rPr lang="es-AR" sz="3200">
                <a:solidFill>
                  <a:srgbClr val="262626"/>
                </a:solidFill>
                <a:latin typeface="Courier New"/>
                <a:ea typeface="Courier New"/>
                <a:cs typeface="Courier New"/>
                <a:sym typeface="Courier New"/>
              </a:rPr>
              <a:t>			totCiudad := 0;</a:t>
            </a:r>
            <a:endParaRPr sz="3200">
              <a:solidFill>
                <a:srgbClr val="262626"/>
              </a:solidFill>
              <a:latin typeface="Courier New"/>
              <a:ea typeface="Courier New"/>
              <a:cs typeface="Courier New"/>
              <a:sym typeface="Courier New"/>
            </a:endParaRPr>
          </a:p>
          <a:p>
            <a:pPr indent="0" lvl="0" marL="0" marR="0" rtl="0" algn="l">
              <a:lnSpc>
                <a:spcPct val="93000"/>
              </a:lnSpc>
              <a:spcBef>
                <a:spcPts val="0"/>
              </a:spcBef>
              <a:spcAft>
                <a:spcPts val="0"/>
              </a:spcAft>
              <a:buNone/>
            </a:pPr>
            <a:r>
              <a:rPr lang="es-AR" sz="3200">
                <a:solidFill>
                  <a:srgbClr val="262626"/>
                </a:solidFill>
                <a:latin typeface="Courier New"/>
                <a:ea typeface="Courier New"/>
                <a:cs typeface="Courier New"/>
                <a:sym typeface="Courier New"/>
              </a:rPr>
              <a:t>		</a:t>
            </a:r>
            <a:r>
              <a:rPr b="1" lang="es-AR" sz="3200">
                <a:solidFill>
                  <a:srgbClr val="262626"/>
                </a:solidFill>
                <a:latin typeface="Courier New"/>
                <a:ea typeface="Courier New"/>
                <a:cs typeface="Courier New"/>
                <a:sym typeface="Courier New"/>
              </a:rPr>
              <a:t>while</a:t>
            </a:r>
            <a:r>
              <a:rPr lang="es-AR" sz="3200">
                <a:solidFill>
                  <a:srgbClr val="262626"/>
                </a:solidFill>
                <a:latin typeface="Courier New"/>
                <a:ea typeface="Courier New"/>
                <a:cs typeface="Courier New"/>
                <a:sym typeface="Courier New"/>
              </a:rPr>
              <a:t> (prov = reg.provincia) </a:t>
            </a:r>
            <a:r>
              <a:rPr b="1" lang="es-AR" sz="3200">
                <a:solidFill>
                  <a:srgbClr val="262626"/>
                </a:solidFill>
                <a:latin typeface="Courier New"/>
                <a:ea typeface="Courier New"/>
                <a:cs typeface="Courier New"/>
                <a:sym typeface="Courier New"/>
              </a:rPr>
              <a:t>and</a:t>
            </a:r>
            <a:r>
              <a:rPr lang="es-AR" sz="3200">
                <a:solidFill>
                  <a:srgbClr val="262626"/>
                </a:solidFill>
                <a:latin typeface="Courier New"/>
                <a:ea typeface="Courier New"/>
                <a:cs typeface="Courier New"/>
                <a:sym typeface="Courier New"/>
              </a:rPr>
              <a:t> 			</a:t>
            </a:r>
            <a:endParaRPr/>
          </a:p>
          <a:p>
            <a:pPr indent="0" lvl="0" marL="0" marR="0" rtl="0" algn="l">
              <a:lnSpc>
                <a:spcPct val="93000"/>
              </a:lnSpc>
              <a:spcBef>
                <a:spcPts val="0"/>
              </a:spcBef>
              <a:spcAft>
                <a:spcPts val="0"/>
              </a:spcAft>
              <a:buNone/>
            </a:pPr>
            <a:r>
              <a:rPr lang="es-AR" sz="3200">
                <a:solidFill>
                  <a:srgbClr val="262626"/>
                </a:solidFill>
                <a:latin typeface="Courier New"/>
                <a:ea typeface="Courier New"/>
                <a:cs typeface="Courier New"/>
                <a:sym typeface="Courier New"/>
              </a:rPr>
              <a:t>				(ciudad = reg.ciudad) </a:t>
            </a:r>
            <a:r>
              <a:rPr b="1" lang="es-AR" sz="3200">
                <a:solidFill>
                  <a:srgbClr val="000000"/>
                </a:solidFill>
                <a:latin typeface="Courier New"/>
                <a:ea typeface="Courier New"/>
                <a:cs typeface="Courier New"/>
                <a:sym typeface="Courier New"/>
              </a:rPr>
              <a:t>do begin</a:t>
            </a:r>
            <a:endParaRPr/>
          </a:p>
          <a:p>
            <a:pPr indent="0" lvl="0" marL="0" marR="0" rtl="0" algn="l">
              <a:lnSpc>
                <a:spcPct val="93000"/>
              </a:lnSpc>
              <a:spcBef>
                <a:spcPts val="0"/>
              </a:spcBef>
              <a:spcAft>
                <a:spcPts val="0"/>
              </a:spcAft>
              <a:buNone/>
            </a:pPr>
            <a:r>
              <a:rPr b="1" lang="es-AR" sz="3200">
                <a:solidFill>
                  <a:srgbClr val="000000"/>
                </a:solidFill>
                <a:latin typeface="Courier New"/>
                <a:ea typeface="Courier New"/>
                <a:cs typeface="Courier New"/>
                <a:sym typeface="Courier New"/>
              </a:rPr>
              <a:t>			</a:t>
            </a:r>
            <a:r>
              <a:rPr b="1" lang="es-AR" sz="3200">
                <a:solidFill>
                  <a:srgbClr val="262626"/>
                </a:solidFill>
                <a:latin typeface="Courier New"/>
                <a:ea typeface="Courier New"/>
                <a:cs typeface="Courier New"/>
                <a:sym typeface="Courier New"/>
              </a:rPr>
              <a:t>writeln</a:t>
            </a:r>
            <a:r>
              <a:rPr lang="es-AR" sz="3200">
                <a:solidFill>
                  <a:srgbClr val="262626"/>
                </a:solidFill>
                <a:latin typeface="Courier New"/>
                <a:ea typeface="Courier New"/>
                <a:cs typeface="Courier New"/>
                <a:sym typeface="Courier New"/>
              </a:rPr>
              <a:t>(‘Sucursal:’,reg.sucursal);</a:t>
            </a:r>
            <a:endParaRPr/>
          </a:p>
          <a:p>
            <a:pPr indent="0" lvl="0" marL="0" marR="0" rtl="0" algn="l">
              <a:lnSpc>
                <a:spcPct val="93000"/>
              </a:lnSpc>
              <a:spcBef>
                <a:spcPts val="0"/>
              </a:spcBef>
              <a:spcAft>
                <a:spcPts val="0"/>
              </a:spcAft>
              <a:buNone/>
            </a:pPr>
            <a:r>
              <a:rPr lang="es-AR" sz="3200">
                <a:solidFill>
                  <a:srgbClr val="262626"/>
                </a:solidFill>
                <a:latin typeface="Courier New"/>
                <a:ea typeface="Courier New"/>
                <a:cs typeface="Courier New"/>
                <a:sym typeface="Courier New"/>
              </a:rPr>
              <a:t>			sucursal := reg.sucursal;</a:t>
            </a:r>
            <a:endParaRPr/>
          </a:p>
          <a:p>
            <a:pPr indent="0" lvl="0" marL="0" marR="0" rtl="0" algn="l">
              <a:lnSpc>
                <a:spcPct val="93000"/>
              </a:lnSpc>
              <a:spcBef>
                <a:spcPts val="0"/>
              </a:spcBef>
              <a:spcAft>
                <a:spcPts val="0"/>
              </a:spcAft>
              <a:buNone/>
            </a:pPr>
            <a:r>
              <a:rPr lang="es-AR" sz="3200">
                <a:solidFill>
                  <a:srgbClr val="262626"/>
                </a:solidFill>
                <a:latin typeface="Courier New"/>
                <a:ea typeface="Courier New"/>
                <a:cs typeface="Courier New"/>
                <a:sym typeface="Courier New"/>
              </a:rPr>
              <a:t>			totSuc := 0;</a:t>
            </a:r>
            <a:endParaRPr/>
          </a:p>
          <a:p>
            <a:pPr indent="0" lvl="0" marL="0" marR="0" rtl="0" algn="l">
              <a:lnSpc>
                <a:spcPct val="93000"/>
              </a:lnSpc>
              <a:spcBef>
                <a:spcPts val="0"/>
              </a:spcBef>
              <a:spcAft>
                <a:spcPts val="0"/>
              </a:spcAft>
              <a:buNone/>
            </a:pPr>
            <a:r>
              <a:t/>
            </a:r>
            <a:endParaRPr sz="3000">
              <a:solidFill>
                <a:srgbClr val="262626"/>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lt1"/>
              </a:buClr>
              <a:buSzPts val="3000"/>
              <a:buFont typeface="Times New Roman"/>
              <a:buNone/>
            </a:pPr>
            <a:r>
              <a:t/>
            </a:r>
            <a:endParaRPr b="1" sz="3000">
              <a:solidFill>
                <a:srgbClr val="000000"/>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lt1"/>
              </a:buClr>
              <a:buSzPts val="3000"/>
              <a:buFont typeface="Times New Roman"/>
              <a:buNone/>
            </a:pPr>
            <a:r>
              <a:t/>
            </a:r>
            <a:endParaRPr sz="3000">
              <a:solidFill>
                <a:srgbClr val="262626"/>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animEffect filter="fade" transition="in">
                                      <p:cBhvr>
                                        <p:cTn dur="1000"/>
                                        <p:tgtEl>
                                          <p:spTgt spid="32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0">
                                            <p:txEl>
                                              <p:pRg end="1" st="1"/>
                                            </p:txEl>
                                          </p:spTgt>
                                        </p:tgtEl>
                                        <p:attrNameLst>
                                          <p:attrName>style.visibility</p:attrName>
                                        </p:attrNameLst>
                                      </p:cBhvr>
                                      <p:to>
                                        <p:strVal val="visible"/>
                                      </p:to>
                                    </p:set>
                                    <p:animEffect filter="fade" transition="in">
                                      <p:cBhvr>
                                        <p:cTn dur="1000"/>
                                        <p:tgtEl>
                                          <p:spTgt spid="32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0">
                                            <p:txEl>
                                              <p:pRg end="2" st="2"/>
                                            </p:txEl>
                                          </p:spTgt>
                                        </p:tgtEl>
                                        <p:attrNameLst>
                                          <p:attrName>style.visibility</p:attrName>
                                        </p:attrNameLst>
                                      </p:cBhvr>
                                      <p:to>
                                        <p:strVal val="visible"/>
                                      </p:to>
                                    </p:set>
                                    <p:animEffect filter="fade" transition="in">
                                      <p:cBhvr>
                                        <p:cTn dur="1000"/>
                                        <p:tgtEl>
                                          <p:spTgt spid="32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0">
                                            <p:txEl>
                                              <p:pRg end="3" st="3"/>
                                            </p:txEl>
                                          </p:spTgt>
                                        </p:tgtEl>
                                        <p:attrNameLst>
                                          <p:attrName>style.visibility</p:attrName>
                                        </p:attrNameLst>
                                      </p:cBhvr>
                                      <p:to>
                                        <p:strVal val="visible"/>
                                      </p:to>
                                    </p:set>
                                    <p:animEffect filter="fade" transition="in">
                                      <p:cBhvr>
                                        <p:cTn dur="1000"/>
                                        <p:tgtEl>
                                          <p:spTgt spid="32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0">
                                            <p:txEl>
                                              <p:pRg end="4" st="4"/>
                                            </p:txEl>
                                          </p:spTgt>
                                        </p:tgtEl>
                                        <p:attrNameLst>
                                          <p:attrName>style.visibility</p:attrName>
                                        </p:attrNameLst>
                                      </p:cBhvr>
                                      <p:to>
                                        <p:strVal val="visible"/>
                                      </p:to>
                                    </p:set>
                                    <p:animEffect filter="fade" transition="in">
                                      <p:cBhvr>
                                        <p:cTn dur="1000"/>
                                        <p:tgtEl>
                                          <p:spTgt spid="32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0">
                                            <p:txEl>
                                              <p:pRg end="5" st="5"/>
                                            </p:txEl>
                                          </p:spTgt>
                                        </p:tgtEl>
                                        <p:attrNameLst>
                                          <p:attrName>style.visibility</p:attrName>
                                        </p:attrNameLst>
                                      </p:cBhvr>
                                      <p:to>
                                        <p:strVal val="visible"/>
                                      </p:to>
                                    </p:set>
                                    <p:animEffect filter="fade" transition="in">
                                      <p:cBhvr>
                                        <p:cTn dur="1000"/>
                                        <p:tgtEl>
                                          <p:spTgt spid="32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0">
                                            <p:txEl>
                                              <p:pRg end="6" st="6"/>
                                            </p:txEl>
                                          </p:spTgt>
                                        </p:tgtEl>
                                        <p:attrNameLst>
                                          <p:attrName>style.visibility</p:attrName>
                                        </p:attrNameLst>
                                      </p:cBhvr>
                                      <p:to>
                                        <p:strVal val="visible"/>
                                      </p:to>
                                    </p:set>
                                    <p:animEffect filter="fade" transition="in">
                                      <p:cBhvr>
                                        <p:cTn dur="1000"/>
                                        <p:tgtEl>
                                          <p:spTgt spid="32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0">
                                            <p:txEl>
                                              <p:pRg end="7" st="7"/>
                                            </p:txEl>
                                          </p:spTgt>
                                        </p:tgtEl>
                                        <p:attrNameLst>
                                          <p:attrName>style.visibility</p:attrName>
                                        </p:attrNameLst>
                                      </p:cBhvr>
                                      <p:to>
                                        <p:strVal val="visible"/>
                                      </p:to>
                                    </p:set>
                                    <p:animEffect filter="fade" transition="in">
                                      <p:cBhvr>
                                        <p:cTn dur="1000"/>
                                        <p:tgtEl>
                                          <p:spTgt spid="32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0">
                                            <p:txEl>
                                              <p:pRg end="8" st="8"/>
                                            </p:txEl>
                                          </p:spTgt>
                                        </p:tgtEl>
                                        <p:attrNameLst>
                                          <p:attrName>style.visibility</p:attrName>
                                        </p:attrNameLst>
                                      </p:cBhvr>
                                      <p:to>
                                        <p:strVal val="visible"/>
                                      </p:to>
                                    </p:set>
                                    <p:animEffect filter="fade" transition="in">
                                      <p:cBhvr>
                                        <p:cTn dur="1000"/>
                                        <p:tgtEl>
                                          <p:spTgt spid="320">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0">
                                            <p:txEl>
                                              <p:pRg end="9" st="9"/>
                                            </p:txEl>
                                          </p:spTgt>
                                        </p:tgtEl>
                                        <p:attrNameLst>
                                          <p:attrName>style.visibility</p:attrName>
                                        </p:attrNameLst>
                                      </p:cBhvr>
                                      <p:to>
                                        <p:strVal val="visible"/>
                                      </p:to>
                                    </p:set>
                                    <p:animEffect filter="fade" transition="in">
                                      <p:cBhvr>
                                        <p:cTn dur="1000"/>
                                        <p:tgtEl>
                                          <p:spTgt spid="320">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0">
                                            <p:txEl>
                                              <p:pRg end="10" st="10"/>
                                            </p:txEl>
                                          </p:spTgt>
                                        </p:tgtEl>
                                        <p:attrNameLst>
                                          <p:attrName>style.visibility</p:attrName>
                                        </p:attrNameLst>
                                      </p:cBhvr>
                                      <p:to>
                                        <p:strVal val="visible"/>
                                      </p:to>
                                    </p:set>
                                    <p:animEffect filter="fade" transition="in">
                                      <p:cBhvr>
                                        <p:cTn dur="1000"/>
                                        <p:tgtEl>
                                          <p:spTgt spid="320">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0">
                                            <p:txEl>
                                              <p:pRg end="11" st="11"/>
                                            </p:txEl>
                                          </p:spTgt>
                                        </p:tgtEl>
                                        <p:attrNameLst>
                                          <p:attrName>style.visibility</p:attrName>
                                        </p:attrNameLst>
                                      </p:cBhvr>
                                      <p:to>
                                        <p:strVal val="visible"/>
                                      </p:to>
                                    </p:set>
                                    <p:animEffect filter="fade" transition="in">
                                      <p:cBhvr>
                                        <p:cTn dur="1000"/>
                                        <p:tgtEl>
                                          <p:spTgt spid="320">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0">
                                            <p:txEl>
                                              <p:pRg end="12" st="12"/>
                                            </p:txEl>
                                          </p:spTgt>
                                        </p:tgtEl>
                                        <p:attrNameLst>
                                          <p:attrName>style.visibility</p:attrName>
                                        </p:attrNameLst>
                                      </p:cBhvr>
                                      <p:to>
                                        <p:strVal val="visible"/>
                                      </p:to>
                                    </p:set>
                                    <p:animEffect filter="fade" transition="in">
                                      <p:cBhvr>
                                        <p:cTn dur="1000"/>
                                        <p:tgtEl>
                                          <p:spTgt spid="320">
                                            <p:txEl>
                                              <p:pRg end="12" st="1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0">
                                            <p:txEl>
                                              <p:pRg end="13" st="13"/>
                                            </p:txEl>
                                          </p:spTgt>
                                        </p:tgtEl>
                                        <p:attrNameLst>
                                          <p:attrName>style.visibility</p:attrName>
                                        </p:attrNameLst>
                                      </p:cBhvr>
                                      <p:to>
                                        <p:strVal val="visible"/>
                                      </p:to>
                                    </p:set>
                                    <p:animEffect filter="fade" transition="in">
                                      <p:cBhvr>
                                        <p:cTn dur="1000"/>
                                        <p:tgtEl>
                                          <p:spTgt spid="320">
                                            <p:txEl>
                                              <p:pRg end="13" st="1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0">
                                            <p:txEl>
                                              <p:pRg end="14" st="14"/>
                                            </p:txEl>
                                          </p:spTgt>
                                        </p:tgtEl>
                                        <p:attrNameLst>
                                          <p:attrName>style.visibility</p:attrName>
                                        </p:attrNameLst>
                                      </p:cBhvr>
                                      <p:to>
                                        <p:strVal val="visible"/>
                                      </p:to>
                                    </p:set>
                                    <p:animEffect filter="fade" transition="in">
                                      <p:cBhvr>
                                        <p:cTn dur="1000"/>
                                        <p:tgtEl>
                                          <p:spTgt spid="320">
                                            <p:txEl>
                                              <p:pRg end="14" st="1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0">
                                            <p:txEl>
                                              <p:pRg end="15" st="15"/>
                                            </p:txEl>
                                          </p:spTgt>
                                        </p:tgtEl>
                                        <p:attrNameLst>
                                          <p:attrName>style.visibility</p:attrName>
                                        </p:attrNameLst>
                                      </p:cBhvr>
                                      <p:to>
                                        <p:strVal val="visible"/>
                                      </p:to>
                                    </p:set>
                                    <p:animEffect filter="fade" transition="in">
                                      <p:cBhvr>
                                        <p:cTn dur="1000"/>
                                        <p:tgtEl>
                                          <p:spTgt spid="320">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EE9F8"/>
            </a:gs>
          </a:gsLst>
          <a:path path="circle">
            <a:fillToRect b="50%" l="50%" r="50%" t="50%"/>
          </a:path>
          <a:tileRect/>
        </a:gradFill>
      </p:bgPr>
    </p:bg>
    <p:spTree>
      <p:nvGrpSpPr>
        <p:cNvPr id="326" name="Shape 326"/>
        <p:cNvGrpSpPr/>
        <p:nvPr/>
      </p:nvGrpSpPr>
      <p:grpSpPr>
        <a:xfrm>
          <a:off x="0" y="0"/>
          <a:ext cx="0" cy="0"/>
          <a:chOff x="0" y="0"/>
          <a:chExt cx="0" cy="0"/>
        </a:xfrm>
      </p:grpSpPr>
      <p:sp>
        <p:nvSpPr>
          <p:cNvPr id="327" name="Google Shape;327;p35"/>
          <p:cNvSpPr txBox="1"/>
          <p:nvPr/>
        </p:nvSpPr>
        <p:spPr>
          <a:xfrm>
            <a:off x="503238" y="792163"/>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entury Gothic"/>
                <a:ea typeface="Century Gothic"/>
                <a:cs typeface="Century Gothic"/>
                <a:sym typeface="Century Gothic"/>
              </a:rPr>
              <a:t>‹#›</a:t>
            </a:fld>
            <a:endParaRPr sz="1800">
              <a:solidFill>
                <a:srgbClr val="000000"/>
              </a:solidFill>
              <a:latin typeface="Century Gothic"/>
              <a:ea typeface="Century Gothic"/>
              <a:cs typeface="Century Gothic"/>
              <a:sym typeface="Century Gothic"/>
            </a:endParaRPr>
          </a:p>
        </p:txBody>
      </p:sp>
      <p:sp>
        <p:nvSpPr>
          <p:cNvPr id="328" name="Google Shape;328;p35"/>
          <p:cNvSpPr txBox="1"/>
          <p:nvPr/>
        </p:nvSpPr>
        <p:spPr>
          <a:xfrm>
            <a:off x="2697163" y="1635125"/>
            <a:ext cx="7772400" cy="44958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329" name="Google Shape;329;p35"/>
          <p:cNvSpPr txBox="1"/>
          <p:nvPr/>
        </p:nvSpPr>
        <p:spPr>
          <a:xfrm>
            <a:off x="2024827" y="857232"/>
            <a:ext cx="9665523" cy="5427681"/>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3000"/>
              <a:buFont typeface="Times New Roman"/>
              <a:buNone/>
            </a:pPr>
            <a:r>
              <a:rPr b="1" lang="es-AR" sz="3000">
                <a:solidFill>
                  <a:srgbClr val="333333"/>
                </a:solidFill>
                <a:latin typeface="Courier New"/>
                <a:ea typeface="Courier New"/>
                <a:cs typeface="Courier New"/>
                <a:sym typeface="Courier New"/>
              </a:rPr>
              <a:t>while</a:t>
            </a:r>
            <a:r>
              <a:rPr lang="es-AR" sz="3000">
                <a:solidFill>
                  <a:srgbClr val="333333"/>
                </a:solidFill>
                <a:latin typeface="Courier New"/>
                <a:ea typeface="Courier New"/>
                <a:cs typeface="Courier New"/>
                <a:sym typeface="Courier New"/>
              </a:rPr>
              <a:t> (prov = reg.provincia) </a:t>
            </a:r>
            <a:r>
              <a:rPr b="1" lang="es-AR" sz="3000">
                <a:solidFill>
                  <a:srgbClr val="333333"/>
                </a:solidFill>
                <a:latin typeface="Courier New"/>
                <a:ea typeface="Courier New"/>
                <a:cs typeface="Courier New"/>
                <a:sym typeface="Courier New"/>
              </a:rPr>
              <a:t>and</a:t>
            </a:r>
            <a:endParaRPr/>
          </a:p>
          <a:p>
            <a:pPr indent="0" lvl="0" marL="0" marR="0" rtl="0" algn="l">
              <a:lnSpc>
                <a:spcPct val="93000"/>
              </a:lnSpc>
              <a:spcBef>
                <a:spcPts val="0"/>
              </a:spcBef>
              <a:spcAft>
                <a:spcPts val="0"/>
              </a:spcAft>
              <a:buClr>
                <a:srgbClr val="333333"/>
              </a:buClr>
              <a:buSzPts val="3000"/>
              <a:buFont typeface="Times New Roman"/>
              <a:buNone/>
            </a:pPr>
            <a:r>
              <a:rPr lang="es-AR" sz="3000">
                <a:solidFill>
                  <a:srgbClr val="333333"/>
                </a:solidFill>
                <a:latin typeface="Courier New"/>
                <a:ea typeface="Courier New"/>
                <a:cs typeface="Courier New"/>
                <a:sym typeface="Courier New"/>
              </a:rPr>
              <a:t>		(ciudad = reg.ciudad) </a:t>
            </a:r>
            <a:r>
              <a:rPr b="1" lang="es-AR" sz="3000">
                <a:solidFill>
                  <a:srgbClr val="333333"/>
                </a:solidFill>
                <a:latin typeface="Courier New"/>
                <a:ea typeface="Courier New"/>
                <a:cs typeface="Courier New"/>
                <a:sym typeface="Courier New"/>
              </a:rPr>
              <a:t>and</a:t>
            </a:r>
            <a:endParaRPr/>
          </a:p>
          <a:p>
            <a:pPr indent="0" lvl="0" marL="0" marR="0" rtl="0" algn="l">
              <a:lnSpc>
                <a:spcPct val="93000"/>
              </a:lnSpc>
              <a:spcBef>
                <a:spcPts val="0"/>
              </a:spcBef>
              <a:spcAft>
                <a:spcPts val="0"/>
              </a:spcAft>
              <a:buClr>
                <a:srgbClr val="333333"/>
              </a:buClr>
              <a:buSzPts val="3000"/>
              <a:buFont typeface="Times New Roman"/>
              <a:buNone/>
            </a:pPr>
            <a:r>
              <a:rPr lang="es-AR" sz="3000">
                <a:solidFill>
                  <a:srgbClr val="333333"/>
                </a:solidFill>
                <a:latin typeface="Courier New"/>
                <a:ea typeface="Courier New"/>
                <a:cs typeface="Courier New"/>
                <a:sym typeface="Courier New"/>
              </a:rPr>
              <a:t>		(sucursal = reg.sucursal) </a:t>
            </a:r>
            <a:r>
              <a:rPr b="1" lang="es-AR" sz="3000">
                <a:solidFill>
                  <a:srgbClr val="333333"/>
                </a:solidFill>
                <a:latin typeface="Courier New"/>
                <a:ea typeface="Courier New"/>
                <a:cs typeface="Courier New"/>
                <a:sym typeface="Courier New"/>
              </a:rPr>
              <a:t>do begin</a:t>
            </a:r>
            <a:endParaRPr b="1" sz="3000">
              <a:solidFill>
                <a:srgbClr val="333333"/>
              </a:solidFill>
              <a:latin typeface="Courier New"/>
              <a:ea typeface="Courier New"/>
              <a:cs typeface="Courier New"/>
              <a:sym typeface="Courier New"/>
            </a:endParaRPr>
          </a:p>
          <a:p>
            <a:pPr indent="0" lvl="0" marL="0" marR="0" rtl="0" algn="l">
              <a:lnSpc>
                <a:spcPct val="93000"/>
              </a:lnSpc>
              <a:spcBef>
                <a:spcPts val="0"/>
              </a:spcBef>
              <a:spcAft>
                <a:spcPts val="0"/>
              </a:spcAft>
              <a:buClr>
                <a:srgbClr val="333333"/>
              </a:buClr>
              <a:buSzPts val="3000"/>
              <a:buFont typeface="Times New Roman"/>
              <a:buNone/>
            </a:pPr>
            <a:r>
              <a:rPr lang="es-AR" sz="3000">
                <a:solidFill>
                  <a:srgbClr val="333333"/>
                </a:solidFill>
                <a:latin typeface="Courier New"/>
                <a:ea typeface="Courier New"/>
                <a:cs typeface="Courier New"/>
                <a:sym typeface="Courier New"/>
              </a:rPr>
              <a:t>	</a:t>
            </a:r>
            <a:endParaRPr/>
          </a:p>
          <a:p>
            <a:pPr indent="0" lvl="0" marL="0" marR="0" rtl="0" algn="l">
              <a:lnSpc>
                <a:spcPct val="93000"/>
              </a:lnSpc>
              <a:spcBef>
                <a:spcPts val="0"/>
              </a:spcBef>
              <a:spcAft>
                <a:spcPts val="0"/>
              </a:spcAft>
              <a:buClr>
                <a:srgbClr val="333333"/>
              </a:buClr>
              <a:buSzPts val="3000"/>
              <a:buFont typeface="Times New Roman"/>
              <a:buNone/>
            </a:pPr>
            <a:r>
              <a:rPr lang="es-AR" sz="3000">
                <a:solidFill>
                  <a:srgbClr val="333333"/>
                </a:solidFill>
                <a:latin typeface="Courier New"/>
                <a:ea typeface="Courier New"/>
                <a:cs typeface="Courier New"/>
                <a:sym typeface="Courier New"/>
              </a:rPr>
              <a:t>	</a:t>
            </a:r>
            <a:r>
              <a:rPr b="1" lang="es-AR" sz="3000">
                <a:solidFill>
                  <a:srgbClr val="333333"/>
                </a:solidFill>
                <a:latin typeface="Courier New"/>
                <a:ea typeface="Courier New"/>
                <a:cs typeface="Courier New"/>
                <a:sym typeface="Courier New"/>
              </a:rPr>
              <a:t>write</a:t>
            </a:r>
            <a:r>
              <a:rPr lang="es-AR" sz="3000">
                <a:solidFill>
                  <a:srgbClr val="333333"/>
                </a:solidFill>
                <a:latin typeface="Courier New"/>
                <a:ea typeface="Courier New"/>
                <a:cs typeface="Courier New"/>
                <a:sym typeface="Courier New"/>
              </a:rPr>
              <a:t>(“Vendedor:”, reg.vendedor);</a:t>
            </a:r>
            <a:endParaRPr/>
          </a:p>
          <a:p>
            <a:pPr indent="0" lvl="0" marL="0" marR="0" rtl="0" algn="l">
              <a:lnSpc>
                <a:spcPct val="93000"/>
              </a:lnSpc>
              <a:spcBef>
                <a:spcPts val="0"/>
              </a:spcBef>
              <a:spcAft>
                <a:spcPts val="0"/>
              </a:spcAft>
              <a:buClr>
                <a:srgbClr val="333333"/>
              </a:buClr>
              <a:buSzPts val="3000"/>
              <a:buFont typeface="Times New Roman"/>
              <a:buNone/>
            </a:pPr>
            <a:r>
              <a:rPr lang="es-AR" sz="3000">
                <a:solidFill>
                  <a:srgbClr val="333333"/>
                </a:solidFill>
                <a:latin typeface="Courier New"/>
                <a:ea typeface="Courier New"/>
                <a:cs typeface="Courier New"/>
                <a:sym typeface="Courier New"/>
              </a:rPr>
              <a:t>	</a:t>
            </a:r>
            <a:r>
              <a:rPr b="1" lang="es-AR" sz="3000">
                <a:solidFill>
                  <a:srgbClr val="333333"/>
                </a:solidFill>
                <a:latin typeface="Courier New"/>
                <a:ea typeface="Courier New"/>
                <a:cs typeface="Courier New"/>
                <a:sym typeface="Courier New"/>
              </a:rPr>
              <a:t>writeln</a:t>
            </a:r>
            <a:r>
              <a:rPr lang="es-AR" sz="3000">
                <a:solidFill>
                  <a:srgbClr val="333333"/>
                </a:solidFill>
                <a:latin typeface="Courier New"/>
                <a:ea typeface="Courier New"/>
                <a:cs typeface="Courier New"/>
                <a:sym typeface="Courier New"/>
              </a:rPr>
              <a:t>(reg.monto);</a:t>
            </a:r>
            <a:endParaRPr sz="3000">
              <a:solidFill>
                <a:srgbClr val="333333"/>
              </a:solidFill>
              <a:latin typeface="Courier New"/>
              <a:ea typeface="Courier New"/>
              <a:cs typeface="Courier New"/>
              <a:sym typeface="Courier New"/>
            </a:endParaRPr>
          </a:p>
          <a:p>
            <a:pPr indent="0" lvl="0" marL="0" marR="0" rtl="0" algn="l">
              <a:lnSpc>
                <a:spcPct val="93000"/>
              </a:lnSpc>
              <a:spcBef>
                <a:spcPts val="0"/>
              </a:spcBef>
              <a:spcAft>
                <a:spcPts val="0"/>
              </a:spcAft>
              <a:buClr>
                <a:srgbClr val="333333"/>
              </a:buClr>
              <a:buSzPts val="3000"/>
              <a:buFont typeface="Times New Roman"/>
              <a:buNone/>
            </a:pPr>
            <a:r>
              <a:rPr lang="es-AR" sz="3000">
                <a:solidFill>
                  <a:srgbClr val="333333"/>
                </a:solidFill>
                <a:latin typeface="Courier New"/>
                <a:ea typeface="Courier New"/>
                <a:cs typeface="Courier New"/>
                <a:sym typeface="Courier New"/>
              </a:rPr>
              <a:t>	totSuc := totSuc + reg.monto;</a:t>
            </a:r>
            <a:endParaRPr sz="3000">
              <a:solidFill>
                <a:srgbClr val="333333"/>
              </a:solidFill>
              <a:latin typeface="Courier New"/>
              <a:ea typeface="Courier New"/>
              <a:cs typeface="Courier New"/>
              <a:sym typeface="Courier New"/>
            </a:endParaRPr>
          </a:p>
          <a:p>
            <a:pPr indent="0" lvl="0" marL="0" marR="0" rtl="0" algn="l">
              <a:lnSpc>
                <a:spcPct val="93000"/>
              </a:lnSpc>
              <a:spcBef>
                <a:spcPts val="0"/>
              </a:spcBef>
              <a:spcAft>
                <a:spcPts val="0"/>
              </a:spcAft>
              <a:buClr>
                <a:srgbClr val="333333"/>
              </a:buClr>
              <a:buSzPts val="3000"/>
              <a:buFont typeface="Times New Roman"/>
              <a:buNone/>
            </a:pPr>
            <a:r>
              <a:rPr lang="es-AR" sz="3000">
                <a:solidFill>
                  <a:srgbClr val="333333"/>
                </a:solidFill>
                <a:latin typeface="Courier New"/>
                <a:ea typeface="Courier New"/>
                <a:cs typeface="Courier New"/>
                <a:sym typeface="Courier New"/>
              </a:rPr>
              <a:t>	leer(archivo, reg);</a:t>
            </a:r>
            <a:endParaRPr/>
          </a:p>
          <a:p>
            <a:pPr indent="0" lvl="0" marL="0" marR="0" rtl="0" algn="l">
              <a:lnSpc>
                <a:spcPct val="93000"/>
              </a:lnSpc>
              <a:spcBef>
                <a:spcPts val="0"/>
              </a:spcBef>
              <a:spcAft>
                <a:spcPts val="0"/>
              </a:spcAft>
              <a:buClr>
                <a:srgbClr val="333333"/>
              </a:buClr>
              <a:buSzPts val="3000"/>
              <a:buFont typeface="Times New Roman"/>
              <a:buNone/>
            </a:pPr>
            <a:r>
              <a:rPr b="1" lang="es-AR" sz="3000">
                <a:solidFill>
                  <a:srgbClr val="333333"/>
                </a:solidFill>
                <a:latin typeface="Courier New"/>
                <a:ea typeface="Courier New"/>
                <a:cs typeface="Courier New"/>
                <a:sym typeface="Courier New"/>
              </a:rPr>
              <a:t>end</a:t>
            </a:r>
            <a:r>
              <a:rPr lang="es-AR" sz="3000">
                <a:solidFill>
                  <a:srgbClr val="333333"/>
                </a:solidFill>
                <a:latin typeface="Courier New"/>
                <a:ea typeface="Courier New"/>
                <a:cs typeface="Courier New"/>
                <a:sym typeface="Courier New"/>
              </a:rPr>
              <a:t>;</a:t>
            </a:r>
            <a:endParaRPr/>
          </a:p>
          <a:p>
            <a:pPr indent="0" lvl="0" marL="0" marR="0" rtl="0" algn="l">
              <a:lnSpc>
                <a:spcPct val="93000"/>
              </a:lnSpc>
              <a:spcBef>
                <a:spcPts val="0"/>
              </a:spcBef>
              <a:spcAft>
                <a:spcPts val="0"/>
              </a:spcAft>
              <a:buClr>
                <a:schemeClr val="lt1"/>
              </a:buClr>
              <a:buSzPts val="3000"/>
              <a:buFont typeface="Times New Roman"/>
              <a:buNone/>
            </a:pPr>
            <a:r>
              <a:t/>
            </a:r>
            <a:endParaRPr sz="3000">
              <a:solidFill>
                <a:srgbClr val="333333"/>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lt1"/>
              </a:buClr>
              <a:buSzPts val="3000"/>
              <a:buFont typeface="Times New Roman"/>
              <a:buNone/>
            </a:pPr>
            <a:r>
              <a:t/>
            </a:r>
            <a:endParaRPr sz="3000">
              <a:solidFill>
                <a:srgbClr val="262626"/>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lt1"/>
              </a:buClr>
              <a:buSzPts val="3000"/>
              <a:buFont typeface="Times New Roman"/>
              <a:buNone/>
            </a:pPr>
            <a:r>
              <a:t/>
            </a:r>
            <a:endParaRPr sz="3000">
              <a:solidFill>
                <a:srgbClr val="262626"/>
              </a:solidFill>
              <a:latin typeface="Courier New"/>
              <a:ea typeface="Courier New"/>
              <a:cs typeface="Courier New"/>
              <a:sym typeface="Courier New"/>
            </a:endParaRPr>
          </a:p>
          <a:p>
            <a:pPr indent="0" lvl="0" marL="0" marR="0" rtl="0" algn="l">
              <a:lnSpc>
                <a:spcPct val="93000"/>
              </a:lnSpc>
              <a:spcBef>
                <a:spcPts val="0"/>
              </a:spcBef>
              <a:spcAft>
                <a:spcPts val="0"/>
              </a:spcAft>
              <a:buClr>
                <a:srgbClr val="262626"/>
              </a:buClr>
              <a:buSzPts val="3000"/>
              <a:buFont typeface="Times New Roman"/>
              <a:buNone/>
            </a:pPr>
            <a:r>
              <a:rPr lang="es-AR" sz="3000">
                <a:solidFill>
                  <a:srgbClr val="262626"/>
                </a:solidFill>
                <a:latin typeface="Courier New"/>
                <a:ea typeface="Courier New"/>
                <a:cs typeface="Courier New"/>
                <a:sym typeface="Courier New"/>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animEffect filter="fade" transition="in">
                                      <p:cBhvr>
                                        <p:cTn dur="500"/>
                                        <p:tgtEl>
                                          <p:spTgt spid="32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animEffect filter="fade" transition="in">
                                      <p:cBhvr>
                                        <p:cTn dur="500"/>
                                        <p:tgtEl>
                                          <p:spTgt spid="32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9">
                                            <p:txEl>
                                              <p:pRg end="2" st="2"/>
                                            </p:txEl>
                                          </p:spTgt>
                                        </p:tgtEl>
                                        <p:attrNameLst>
                                          <p:attrName>style.visibility</p:attrName>
                                        </p:attrNameLst>
                                      </p:cBhvr>
                                      <p:to>
                                        <p:strVal val="visible"/>
                                      </p:to>
                                    </p:set>
                                    <p:animEffect filter="fade" transition="in">
                                      <p:cBhvr>
                                        <p:cTn dur="500"/>
                                        <p:tgtEl>
                                          <p:spTgt spid="32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9">
                                            <p:txEl>
                                              <p:pRg end="3" st="3"/>
                                            </p:txEl>
                                          </p:spTgt>
                                        </p:tgtEl>
                                        <p:attrNameLst>
                                          <p:attrName>style.visibility</p:attrName>
                                        </p:attrNameLst>
                                      </p:cBhvr>
                                      <p:to>
                                        <p:strVal val="visible"/>
                                      </p:to>
                                    </p:set>
                                    <p:animEffect filter="fade" transition="in">
                                      <p:cBhvr>
                                        <p:cTn dur="500"/>
                                        <p:tgtEl>
                                          <p:spTgt spid="32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9">
                                            <p:txEl>
                                              <p:pRg end="4" st="4"/>
                                            </p:txEl>
                                          </p:spTgt>
                                        </p:tgtEl>
                                        <p:attrNameLst>
                                          <p:attrName>style.visibility</p:attrName>
                                        </p:attrNameLst>
                                      </p:cBhvr>
                                      <p:to>
                                        <p:strVal val="visible"/>
                                      </p:to>
                                    </p:set>
                                    <p:animEffect filter="fade" transition="in">
                                      <p:cBhvr>
                                        <p:cTn dur="500"/>
                                        <p:tgtEl>
                                          <p:spTgt spid="329">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9">
                                            <p:txEl>
                                              <p:pRg end="5" st="5"/>
                                            </p:txEl>
                                          </p:spTgt>
                                        </p:tgtEl>
                                        <p:attrNameLst>
                                          <p:attrName>style.visibility</p:attrName>
                                        </p:attrNameLst>
                                      </p:cBhvr>
                                      <p:to>
                                        <p:strVal val="visible"/>
                                      </p:to>
                                    </p:set>
                                    <p:animEffect filter="fade" transition="in">
                                      <p:cBhvr>
                                        <p:cTn dur="500"/>
                                        <p:tgtEl>
                                          <p:spTgt spid="329">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9">
                                            <p:txEl>
                                              <p:pRg end="6" st="6"/>
                                            </p:txEl>
                                          </p:spTgt>
                                        </p:tgtEl>
                                        <p:attrNameLst>
                                          <p:attrName>style.visibility</p:attrName>
                                        </p:attrNameLst>
                                      </p:cBhvr>
                                      <p:to>
                                        <p:strVal val="visible"/>
                                      </p:to>
                                    </p:set>
                                    <p:animEffect filter="fade" transition="in">
                                      <p:cBhvr>
                                        <p:cTn dur="500"/>
                                        <p:tgtEl>
                                          <p:spTgt spid="329">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9">
                                            <p:txEl>
                                              <p:pRg end="7" st="7"/>
                                            </p:txEl>
                                          </p:spTgt>
                                        </p:tgtEl>
                                        <p:attrNameLst>
                                          <p:attrName>style.visibility</p:attrName>
                                        </p:attrNameLst>
                                      </p:cBhvr>
                                      <p:to>
                                        <p:strVal val="visible"/>
                                      </p:to>
                                    </p:set>
                                    <p:animEffect filter="fade" transition="in">
                                      <p:cBhvr>
                                        <p:cTn dur="500"/>
                                        <p:tgtEl>
                                          <p:spTgt spid="329">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9">
                                            <p:txEl>
                                              <p:pRg end="8" st="8"/>
                                            </p:txEl>
                                          </p:spTgt>
                                        </p:tgtEl>
                                        <p:attrNameLst>
                                          <p:attrName>style.visibility</p:attrName>
                                        </p:attrNameLst>
                                      </p:cBhvr>
                                      <p:to>
                                        <p:strVal val="visible"/>
                                      </p:to>
                                    </p:set>
                                    <p:animEffect filter="fade" transition="in">
                                      <p:cBhvr>
                                        <p:cTn dur="500"/>
                                        <p:tgtEl>
                                          <p:spTgt spid="329">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9">
                                            <p:txEl>
                                              <p:pRg end="9" st="9"/>
                                            </p:txEl>
                                          </p:spTgt>
                                        </p:tgtEl>
                                        <p:attrNameLst>
                                          <p:attrName>style.visibility</p:attrName>
                                        </p:attrNameLst>
                                      </p:cBhvr>
                                      <p:to>
                                        <p:strVal val="visible"/>
                                      </p:to>
                                    </p:set>
                                    <p:animEffect filter="fade" transition="in">
                                      <p:cBhvr>
                                        <p:cTn dur="500"/>
                                        <p:tgtEl>
                                          <p:spTgt spid="329">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9">
                                            <p:txEl>
                                              <p:pRg end="10" st="10"/>
                                            </p:txEl>
                                          </p:spTgt>
                                        </p:tgtEl>
                                        <p:attrNameLst>
                                          <p:attrName>style.visibility</p:attrName>
                                        </p:attrNameLst>
                                      </p:cBhvr>
                                      <p:to>
                                        <p:strVal val="visible"/>
                                      </p:to>
                                    </p:set>
                                    <p:animEffect filter="fade" transition="in">
                                      <p:cBhvr>
                                        <p:cTn dur="500"/>
                                        <p:tgtEl>
                                          <p:spTgt spid="329">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9">
                                            <p:txEl>
                                              <p:pRg end="11" st="11"/>
                                            </p:txEl>
                                          </p:spTgt>
                                        </p:tgtEl>
                                        <p:attrNameLst>
                                          <p:attrName>style.visibility</p:attrName>
                                        </p:attrNameLst>
                                      </p:cBhvr>
                                      <p:to>
                                        <p:strVal val="visible"/>
                                      </p:to>
                                    </p:set>
                                    <p:animEffect filter="fade" transition="in">
                                      <p:cBhvr>
                                        <p:cTn dur="500"/>
                                        <p:tgtEl>
                                          <p:spTgt spid="329">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9">
                                            <p:txEl>
                                              <p:pRg end="12" st="12"/>
                                            </p:txEl>
                                          </p:spTgt>
                                        </p:tgtEl>
                                        <p:attrNameLst>
                                          <p:attrName>style.visibility</p:attrName>
                                        </p:attrNameLst>
                                      </p:cBhvr>
                                      <p:to>
                                        <p:strVal val="visible"/>
                                      </p:to>
                                    </p:set>
                                    <p:animEffect filter="fade" transition="in">
                                      <p:cBhvr>
                                        <p:cTn dur="500"/>
                                        <p:tgtEl>
                                          <p:spTgt spid="329">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EE9F8"/>
            </a:gs>
          </a:gsLst>
          <a:path path="circle">
            <a:fillToRect b="50%" l="50%" r="50%" t="50%"/>
          </a:path>
          <a:tileRect/>
        </a:gradFill>
      </p:bgPr>
    </p:bg>
    <p:spTree>
      <p:nvGrpSpPr>
        <p:cNvPr id="335" name="Shape 335"/>
        <p:cNvGrpSpPr/>
        <p:nvPr/>
      </p:nvGrpSpPr>
      <p:grpSpPr>
        <a:xfrm>
          <a:off x="0" y="0"/>
          <a:ext cx="0" cy="0"/>
          <a:chOff x="0" y="0"/>
          <a:chExt cx="0" cy="0"/>
        </a:xfrm>
      </p:grpSpPr>
      <p:sp>
        <p:nvSpPr>
          <p:cNvPr id="336" name="Google Shape;336;p36"/>
          <p:cNvSpPr txBox="1"/>
          <p:nvPr/>
        </p:nvSpPr>
        <p:spPr>
          <a:xfrm>
            <a:off x="503238" y="792163"/>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entury Gothic"/>
                <a:ea typeface="Century Gothic"/>
                <a:cs typeface="Century Gothic"/>
                <a:sym typeface="Century Gothic"/>
              </a:rPr>
              <a:t>‹#›</a:t>
            </a:fld>
            <a:endParaRPr sz="1800">
              <a:solidFill>
                <a:srgbClr val="000000"/>
              </a:solidFill>
              <a:latin typeface="Century Gothic"/>
              <a:ea typeface="Century Gothic"/>
              <a:cs typeface="Century Gothic"/>
              <a:sym typeface="Century Gothic"/>
            </a:endParaRPr>
          </a:p>
        </p:txBody>
      </p:sp>
      <p:sp>
        <p:nvSpPr>
          <p:cNvPr id="337" name="Google Shape;337;p36"/>
          <p:cNvSpPr txBox="1"/>
          <p:nvPr/>
        </p:nvSpPr>
        <p:spPr>
          <a:xfrm>
            <a:off x="1655763" y="1635125"/>
            <a:ext cx="8813800" cy="44958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338" name="Google Shape;338;p36"/>
          <p:cNvSpPr txBox="1"/>
          <p:nvPr/>
        </p:nvSpPr>
        <p:spPr>
          <a:xfrm>
            <a:off x="1167572" y="500042"/>
            <a:ext cx="11410191" cy="592935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200"/>
              <a:buFont typeface="Times New Roman"/>
              <a:buNone/>
            </a:pPr>
            <a:r>
              <a:rPr b="1" lang="es-AR" sz="3200">
                <a:solidFill>
                  <a:srgbClr val="262626"/>
                </a:solidFill>
                <a:latin typeface="Courier New"/>
                <a:ea typeface="Courier New"/>
                <a:cs typeface="Courier New"/>
                <a:sym typeface="Courier New"/>
              </a:rPr>
              <a:t>				writeln</a:t>
            </a:r>
            <a:r>
              <a:rPr lang="es-AR" sz="3200">
                <a:solidFill>
                  <a:srgbClr val="262626"/>
                </a:solidFill>
                <a:latin typeface="Courier New"/>
                <a:ea typeface="Courier New"/>
                <a:cs typeface="Courier New"/>
                <a:sym typeface="Courier New"/>
              </a:rPr>
              <a:t>(“Total Sucursal”,totSuc);</a:t>
            </a:r>
            <a:endParaRPr/>
          </a:p>
          <a:p>
            <a:pPr indent="0" lvl="0" marL="0" marR="0" rtl="0" algn="l">
              <a:lnSpc>
                <a:spcPct val="100000"/>
              </a:lnSpc>
              <a:spcBef>
                <a:spcPts val="400"/>
              </a:spcBef>
              <a:spcAft>
                <a:spcPts val="0"/>
              </a:spcAft>
              <a:buClr>
                <a:srgbClr val="262626"/>
              </a:buClr>
              <a:buSzPts val="3200"/>
              <a:buFont typeface="Times New Roman"/>
              <a:buNone/>
            </a:pPr>
            <a:r>
              <a:rPr lang="es-AR" sz="3200">
                <a:solidFill>
                  <a:srgbClr val="262626"/>
                </a:solidFill>
                <a:latin typeface="Courier New"/>
                <a:ea typeface="Courier New"/>
                <a:cs typeface="Courier New"/>
                <a:sym typeface="Courier New"/>
              </a:rPr>
              <a:t>				totCiudad := totCiudad + totSuc;</a:t>
            </a:r>
            <a:endParaRPr/>
          </a:p>
          <a:p>
            <a:pPr indent="0" lvl="0" marL="0" marR="0" rtl="0" algn="l">
              <a:lnSpc>
                <a:spcPct val="93000"/>
              </a:lnSpc>
              <a:spcBef>
                <a:spcPts val="0"/>
              </a:spcBef>
              <a:spcAft>
                <a:spcPts val="0"/>
              </a:spcAft>
              <a:buNone/>
            </a:pPr>
            <a:r>
              <a:rPr lang="es-AR" sz="3200">
                <a:solidFill>
                  <a:srgbClr val="262626"/>
                </a:solidFill>
                <a:latin typeface="Courier New"/>
                <a:ea typeface="Courier New"/>
                <a:cs typeface="Courier New"/>
                <a:sym typeface="Courier New"/>
              </a:rPr>
              <a:t>			</a:t>
            </a:r>
            <a:r>
              <a:rPr b="1" lang="es-AR" sz="3200">
                <a:solidFill>
                  <a:srgbClr val="262626"/>
                </a:solidFill>
                <a:latin typeface="Courier New"/>
                <a:ea typeface="Courier New"/>
                <a:cs typeface="Courier New"/>
                <a:sym typeface="Courier New"/>
              </a:rPr>
              <a:t>end;</a:t>
            </a:r>
            <a:r>
              <a:rPr b="1" i="1" lang="es-AR" sz="2800">
                <a:solidFill>
                  <a:srgbClr val="00B0F0"/>
                </a:solidFill>
                <a:latin typeface="Courier New"/>
                <a:ea typeface="Courier New"/>
                <a:cs typeface="Courier New"/>
                <a:sym typeface="Courier New"/>
              </a:rPr>
              <a:t>{while (prov = reg.provincia) and 	</a:t>
            </a:r>
            <a:endParaRPr/>
          </a:p>
          <a:p>
            <a:pPr indent="0" lvl="0" marL="0" marR="0" rtl="0" algn="l">
              <a:lnSpc>
                <a:spcPct val="93000"/>
              </a:lnSpc>
              <a:spcBef>
                <a:spcPts val="0"/>
              </a:spcBef>
              <a:spcAft>
                <a:spcPts val="0"/>
              </a:spcAft>
              <a:buNone/>
            </a:pPr>
            <a:r>
              <a:rPr b="1" i="1" lang="es-AR" sz="2800">
                <a:solidFill>
                  <a:srgbClr val="00B0F0"/>
                </a:solidFill>
                <a:latin typeface="Courier New"/>
                <a:ea typeface="Courier New"/>
                <a:cs typeface="Courier New"/>
                <a:sym typeface="Courier New"/>
              </a:rPr>
              <a:t>				(ciudad = reg.ciudad)}</a:t>
            </a:r>
            <a:endParaRPr/>
          </a:p>
          <a:p>
            <a:pPr indent="0" lvl="0" marL="0" marR="0" rtl="0" algn="l">
              <a:lnSpc>
                <a:spcPct val="93000"/>
              </a:lnSpc>
              <a:spcBef>
                <a:spcPts val="600"/>
              </a:spcBef>
              <a:spcAft>
                <a:spcPts val="0"/>
              </a:spcAft>
              <a:buClr>
                <a:srgbClr val="000000"/>
              </a:buClr>
              <a:buSzPts val="3200"/>
              <a:buFont typeface="Times New Roman"/>
              <a:buNone/>
            </a:pPr>
            <a:r>
              <a:rPr b="1" lang="es-AR" sz="3200">
                <a:solidFill>
                  <a:srgbClr val="000000"/>
                </a:solidFill>
                <a:latin typeface="Courier New"/>
                <a:ea typeface="Courier New"/>
                <a:cs typeface="Courier New"/>
                <a:sym typeface="Courier New"/>
              </a:rPr>
              <a:t>			writeln</a:t>
            </a:r>
            <a:r>
              <a:rPr lang="es-AR" sz="3200">
                <a:solidFill>
                  <a:srgbClr val="000000"/>
                </a:solidFill>
                <a:latin typeface="Courier New"/>
                <a:ea typeface="Courier New"/>
                <a:cs typeface="Courier New"/>
                <a:sym typeface="Courier New"/>
              </a:rPr>
              <a:t>(“Total Ciudad”, totCiudad);</a:t>
            </a:r>
            <a:endParaRPr/>
          </a:p>
          <a:p>
            <a:pPr indent="0" lvl="0" marL="0" marR="0" rtl="0" algn="l">
              <a:lnSpc>
                <a:spcPct val="93000"/>
              </a:lnSpc>
              <a:spcBef>
                <a:spcPts val="0"/>
              </a:spcBef>
              <a:spcAft>
                <a:spcPts val="0"/>
              </a:spcAft>
              <a:buClr>
                <a:srgbClr val="262626"/>
              </a:buClr>
              <a:buSzPts val="3200"/>
              <a:buFont typeface="Times New Roman"/>
              <a:buNone/>
            </a:pPr>
            <a:r>
              <a:rPr lang="es-AR" sz="3200">
                <a:solidFill>
                  <a:srgbClr val="262626"/>
                </a:solidFill>
                <a:latin typeface="Courier New"/>
                <a:ea typeface="Courier New"/>
                <a:cs typeface="Courier New"/>
                <a:sym typeface="Courier New"/>
              </a:rPr>
              <a:t>			totProv := totProv + totCiudad;</a:t>
            </a:r>
            <a:endParaRPr/>
          </a:p>
          <a:p>
            <a:pPr indent="0" lvl="0" marL="0" marR="0" rtl="0" algn="l">
              <a:lnSpc>
                <a:spcPct val="93000"/>
              </a:lnSpc>
              <a:spcBef>
                <a:spcPts val="0"/>
              </a:spcBef>
              <a:spcAft>
                <a:spcPts val="0"/>
              </a:spcAft>
              <a:buClr>
                <a:srgbClr val="000000"/>
              </a:buClr>
              <a:buSzPts val="3200"/>
              <a:buFont typeface="Times New Roman"/>
              <a:buNone/>
            </a:pPr>
            <a:r>
              <a:rPr lang="es-AR" sz="3200">
                <a:solidFill>
                  <a:srgbClr val="000000"/>
                </a:solidFill>
                <a:latin typeface="Courier New"/>
                <a:ea typeface="Courier New"/>
                <a:cs typeface="Courier New"/>
                <a:sym typeface="Courier New"/>
              </a:rPr>
              <a:t>		</a:t>
            </a:r>
            <a:r>
              <a:rPr b="1" lang="es-AR" sz="3200">
                <a:solidFill>
                  <a:srgbClr val="000000"/>
                </a:solidFill>
                <a:latin typeface="Courier New"/>
                <a:ea typeface="Courier New"/>
                <a:cs typeface="Courier New"/>
                <a:sym typeface="Courier New"/>
              </a:rPr>
              <a:t>end</a:t>
            </a:r>
            <a:r>
              <a:rPr lang="es-AR" sz="3200">
                <a:solidFill>
                  <a:srgbClr val="000000"/>
                </a:solidFill>
                <a:latin typeface="Courier New"/>
                <a:ea typeface="Courier New"/>
                <a:cs typeface="Courier New"/>
                <a:sym typeface="Courier New"/>
              </a:rPr>
              <a:t>;</a:t>
            </a:r>
            <a:r>
              <a:rPr b="1" i="1" lang="es-AR" sz="2800">
                <a:solidFill>
                  <a:srgbClr val="00B0F0"/>
                </a:solidFill>
                <a:latin typeface="Courier New"/>
                <a:ea typeface="Courier New"/>
                <a:cs typeface="Courier New"/>
                <a:sym typeface="Courier New"/>
              </a:rPr>
              <a:t>{while(prov = reg.provincia)}</a:t>
            </a:r>
            <a:endParaRPr sz="3200">
              <a:solidFill>
                <a:srgbClr val="000000"/>
              </a:solidFill>
              <a:latin typeface="Courier New"/>
              <a:ea typeface="Courier New"/>
              <a:cs typeface="Courier New"/>
              <a:sym typeface="Courier New"/>
            </a:endParaRPr>
          </a:p>
          <a:p>
            <a:pPr indent="0" lvl="0" marL="0" marR="0" rtl="0" algn="l">
              <a:lnSpc>
                <a:spcPct val="93000"/>
              </a:lnSpc>
              <a:spcBef>
                <a:spcPts val="600"/>
              </a:spcBef>
              <a:spcAft>
                <a:spcPts val="0"/>
              </a:spcAft>
              <a:buClr>
                <a:srgbClr val="262626"/>
              </a:buClr>
              <a:buSzPts val="3200"/>
              <a:buFont typeface="Times New Roman"/>
              <a:buNone/>
            </a:pPr>
            <a:r>
              <a:rPr b="1" lang="es-AR" sz="3200">
                <a:solidFill>
                  <a:srgbClr val="262626"/>
                </a:solidFill>
                <a:latin typeface="Courier New"/>
                <a:ea typeface="Courier New"/>
                <a:cs typeface="Courier New"/>
                <a:sym typeface="Courier New"/>
              </a:rPr>
              <a:t>		writeln</a:t>
            </a:r>
            <a:r>
              <a:rPr lang="es-AR" sz="3200">
                <a:solidFill>
                  <a:srgbClr val="262626"/>
                </a:solidFill>
                <a:latin typeface="Courier New"/>
                <a:ea typeface="Courier New"/>
                <a:cs typeface="Courier New"/>
                <a:sym typeface="Courier New"/>
              </a:rPr>
              <a:t>(“Total Provincia”, totProv);</a:t>
            </a:r>
            <a:endParaRPr/>
          </a:p>
          <a:p>
            <a:pPr indent="0" lvl="0" marL="0" marR="0" rtl="0" algn="l">
              <a:lnSpc>
                <a:spcPct val="93000"/>
              </a:lnSpc>
              <a:spcBef>
                <a:spcPts val="0"/>
              </a:spcBef>
              <a:spcAft>
                <a:spcPts val="0"/>
              </a:spcAft>
              <a:buClr>
                <a:srgbClr val="000000"/>
              </a:buClr>
              <a:buSzPts val="3200"/>
              <a:buFont typeface="Times New Roman"/>
              <a:buNone/>
            </a:pPr>
            <a:r>
              <a:rPr lang="es-AR" sz="3200">
                <a:solidFill>
                  <a:srgbClr val="000000"/>
                </a:solidFill>
                <a:latin typeface="Courier New"/>
                <a:ea typeface="Courier New"/>
                <a:cs typeface="Courier New"/>
                <a:sym typeface="Courier New"/>
              </a:rPr>
              <a:t>		total := total + totProv,</a:t>
            </a:r>
            <a:endParaRPr/>
          </a:p>
          <a:p>
            <a:pPr indent="0" lvl="0" marL="0" marR="0" rtl="0" algn="l">
              <a:lnSpc>
                <a:spcPct val="93000"/>
              </a:lnSpc>
              <a:spcBef>
                <a:spcPts val="0"/>
              </a:spcBef>
              <a:spcAft>
                <a:spcPts val="0"/>
              </a:spcAft>
              <a:buClr>
                <a:srgbClr val="000000"/>
              </a:buClr>
              <a:buSzPts val="3200"/>
              <a:buFont typeface="Times New Roman"/>
              <a:buNone/>
            </a:pPr>
            <a:r>
              <a:rPr lang="es-AR" sz="3200">
                <a:solidFill>
                  <a:srgbClr val="000000"/>
                </a:solidFill>
                <a:latin typeface="Courier New"/>
                <a:ea typeface="Courier New"/>
                <a:cs typeface="Courier New"/>
                <a:sym typeface="Courier New"/>
              </a:rPr>
              <a:t>	</a:t>
            </a:r>
            <a:r>
              <a:rPr b="1" lang="es-AR" sz="3200">
                <a:solidFill>
                  <a:srgbClr val="000000"/>
                </a:solidFill>
                <a:latin typeface="Courier New"/>
                <a:ea typeface="Courier New"/>
                <a:cs typeface="Courier New"/>
                <a:sym typeface="Courier New"/>
              </a:rPr>
              <a:t>end</a:t>
            </a:r>
            <a:r>
              <a:rPr lang="es-AR" sz="3200">
                <a:solidFill>
                  <a:srgbClr val="000000"/>
                </a:solidFill>
                <a:latin typeface="Courier New"/>
                <a:ea typeface="Courier New"/>
                <a:cs typeface="Courier New"/>
                <a:sym typeface="Courier New"/>
              </a:rPr>
              <a:t>;</a:t>
            </a:r>
            <a:r>
              <a:rPr b="1" i="1" lang="es-AR" sz="2800">
                <a:solidFill>
                  <a:srgbClr val="00B0F0"/>
                </a:solidFill>
                <a:latin typeface="Courier New"/>
                <a:ea typeface="Courier New"/>
                <a:cs typeface="Courier New"/>
                <a:sym typeface="Courier New"/>
              </a:rPr>
              <a:t>{while(reg.provincia &lt;&gt; valor_alto)}</a:t>
            </a:r>
            <a:endParaRPr b="1" i="1" sz="3200">
              <a:solidFill>
                <a:srgbClr val="00B0F0"/>
              </a:solidFill>
              <a:latin typeface="Courier New"/>
              <a:ea typeface="Courier New"/>
              <a:cs typeface="Courier New"/>
              <a:sym typeface="Courier New"/>
            </a:endParaRPr>
          </a:p>
          <a:p>
            <a:pPr indent="0" lvl="0" marL="0" marR="0" rtl="0" algn="l">
              <a:lnSpc>
                <a:spcPct val="93000"/>
              </a:lnSpc>
              <a:spcBef>
                <a:spcPts val="600"/>
              </a:spcBef>
              <a:spcAft>
                <a:spcPts val="0"/>
              </a:spcAft>
              <a:buClr>
                <a:srgbClr val="000000"/>
              </a:buClr>
              <a:buSzPts val="3200"/>
              <a:buFont typeface="Times New Roman"/>
              <a:buNone/>
            </a:pPr>
            <a:r>
              <a:rPr b="1" lang="es-AR" sz="3200">
                <a:solidFill>
                  <a:srgbClr val="000000"/>
                </a:solidFill>
                <a:latin typeface="Courier New"/>
                <a:ea typeface="Courier New"/>
                <a:cs typeface="Courier New"/>
                <a:sym typeface="Courier New"/>
              </a:rPr>
              <a:t>	writeln</a:t>
            </a:r>
            <a:r>
              <a:rPr lang="es-AR" sz="3200">
                <a:solidFill>
                  <a:srgbClr val="000000"/>
                </a:solidFill>
                <a:latin typeface="Courier New"/>
                <a:ea typeface="Courier New"/>
                <a:cs typeface="Courier New"/>
                <a:sym typeface="Courier New"/>
              </a:rPr>
              <a:t>(“Total Empresa”, total);</a:t>
            </a:r>
            <a:endParaRPr/>
          </a:p>
          <a:p>
            <a:pPr indent="0" lvl="0" marL="0" marR="0" rtl="0" algn="l">
              <a:lnSpc>
                <a:spcPct val="93000"/>
              </a:lnSpc>
              <a:spcBef>
                <a:spcPts val="0"/>
              </a:spcBef>
              <a:spcAft>
                <a:spcPts val="0"/>
              </a:spcAft>
              <a:buClr>
                <a:srgbClr val="000000"/>
              </a:buClr>
              <a:buSzPts val="3200"/>
              <a:buFont typeface="Times New Roman"/>
              <a:buNone/>
            </a:pPr>
            <a:r>
              <a:rPr b="1" lang="es-AR" sz="3200">
                <a:solidFill>
                  <a:srgbClr val="000000"/>
                </a:solidFill>
                <a:latin typeface="Courier New"/>
                <a:ea typeface="Courier New"/>
                <a:cs typeface="Courier New"/>
                <a:sym typeface="Courier New"/>
              </a:rPr>
              <a:t>	close</a:t>
            </a:r>
            <a:r>
              <a:rPr lang="es-AR" sz="3200">
                <a:solidFill>
                  <a:srgbClr val="000000"/>
                </a:solidFill>
                <a:latin typeface="Courier New"/>
                <a:ea typeface="Courier New"/>
                <a:cs typeface="Courier New"/>
                <a:sym typeface="Courier New"/>
              </a:rPr>
              <a:t>(archivo);	</a:t>
            </a:r>
            <a:endParaRPr/>
          </a:p>
          <a:p>
            <a:pPr indent="0" lvl="0" marL="0" marR="0" rtl="0" algn="l">
              <a:lnSpc>
                <a:spcPct val="93000"/>
              </a:lnSpc>
              <a:spcBef>
                <a:spcPts val="0"/>
              </a:spcBef>
              <a:spcAft>
                <a:spcPts val="0"/>
              </a:spcAft>
              <a:buClr>
                <a:srgbClr val="262626"/>
              </a:buClr>
              <a:buSzPts val="3200"/>
              <a:buFont typeface="Times New Roman"/>
              <a:buNone/>
            </a:pPr>
            <a:r>
              <a:rPr b="1" lang="es-AR" sz="3200">
                <a:solidFill>
                  <a:srgbClr val="262626"/>
                </a:solidFill>
                <a:latin typeface="Courier New"/>
                <a:ea typeface="Courier New"/>
                <a:cs typeface="Courier New"/>
                <a:sym typeface="Courier New"/>
              </a:rPr>
              <a:t>end</a:t>
            </a:r>
            <a:r>
              <a:rPr lang="es-AR" sz="3200">
                <a:solidFill>
                  <a:srgbClr val="262626"/>
                </a:solidFill>
                <a:latin typeface="Courier New"/>
                <a:ea typeface="Courier New"/>
                <a:cs typeface="Courier New"/>
                <a:sym typeface="Courier New"/>
              </a:rPr>
              <a:t>.</a:t>
            </a:r>
            <a:endParaRPr sz="3200">
              <a:solidFill>
                <a:srgbClr val="262626"/>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8">
                                            <p:txEl>
                                              <p:pRg end="0" st="0"/>
                                            </p:txEl>
                                          </p:spTgt>
                                        </p:tgtEl>
                                        <p:attrNameLst>
                                          <p:attrName>style.visibility</p:attrName>
                                        </p:attrNameLst>
                                      </p:cBhvr>
                                      <p:to>
                                        <p:strVal val="visible"/>
                                      </p:to>
                                    </p:set>
                                    <p:animEffect filter="fade" transition="in">
                                      <p:cBhvr>
                                        <p:cTn dur="500"/>
                                        <p:tgtEl>
                                          <p:spTgt spid="33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8">
                                            <p:txEl>
                                              <p:pRg end="1" st="1"/>
                                            </p:txEl>
                                          </p:spTgt>
                                        </p:tgtEl>
                                        <p:attrNameLst>
                                          <p:attrName>style.visibility</p:attrName>
                                        </p:attrNameLst>
                                      </p:cBhvr>
                                      <p:to>
                                        <p:strVal val="visible"/>
                                      </p:to>
                                    </p:set>
                                    <p:animEffect filter="fade" transition="in">
                                      <p:cBhvr>
                                        <p:cTn dur="500"/>
                                        <p:tgtEl>
                                          <p:spTgt spid="33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8">
                                            <p:txEl>
                                              <p:pRg end="2" st="2"/>
                                            </p:txEl>
                                          </p:spTgt>
                                        </p:tgtEl>
                                        <p:attrNameLst>
                                          <p:attrName>style.visibility</p:attrName>
                                        </p:attrNameLst>
                                      </p:cBhvr>
                                      <p:to>
                                        <p:strVal val="visible"/>
                                      </p:to>
                                    </p:set>
                                    <p:animEffect filter="fade" transition="in">
                                      <p:cBhvr>
                                        <p:cTn dur="500"/>
                                        <p:tgtEl>
                                          <p:spTgt spid="33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8">
                                            <p:txEl>
                                              <p:pRg end="3" st="3"/>
                                            </p:txEl>
                                          </p:spTgt>
                                        </p:tgtEl>
                                        <p:attrNameLst>
                                          <p:attrName>style.visibility</p:attrName>
                                        </p:attrNameLst>
                                      </p:cBhvr>
                                      <p:to>
                                        <p:strVal val="visible"/>
                                      </p:to>
                                    </p:set>
                                    <p:animEffect filter="fade" transition="in">
                                      <p:cBhvr>
                                        <p:cTn dur="500"/>
                                        <p:tgtEl>
                                          <p:spTgt spid="33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8">
                                            <p:txEl>
                                              <p:pRg end="4" st="4"/>
                                            </p:txEl>
                                          </p:spTgt>
                                        </p:tgtEl>
                                        <p:attrNameLst>
                                          <p:attrName>style.visibility</p:attrName>
                                        </p:attrNameLst>
                                      </p:cBhvr>
                                      <p:to>
                                        <p:strVal val="visible"/>
                                      </p:to>
                                    </p:set>
                                    <p:animEffect filter="fade" transition="in">
                                      <p:cBhvr>
                                        <p:cTn dur="500"/>
                                        <p:tgtEl>
                                          <p:spTgt spid="33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8">
                                            <p:txEl>
                                              <p:pRg end="5" st="5"/>
                                            </p:txEl>
                                          </p:spTgt>
                                        </p:tgtEl>
                                        <p:attrNameLst>
                                          <p:attrName>style.visibility</p:attrName>
                                        </p:attrNameLst>
                                      </p:cBhvr>
                                      <p:to>
                                        <p:strVal val="visible"/>
                                      </p:to>
                                    </p:set>
                                    <p:animEffect filter="fade" transition="in">
                                      <p:cBhvr>
                                        <p:cTn dur="500"/>
                                        <p:tgtEl>
                                          <p:spTgt spid="33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8">
                                            <p:txEl>
                                              <p:pRg end="6" st="6"/>
                                            </p:txEl>
                                          </p:spTgt>
                                        </p:tgtEl>
                                        <p:attrNameLst>
                                          <p:attrName>style.visibility</p:attrName>
                                        </p:attrNameLst>
                                      </p:cBhvr>
                                      <p:to>
                                        <p:strVal val="visible"/>
                                      </p:to>
                                    </p:set>
                                    <p:animEffect filter="fade" transition="in">
                                      <p:cBhvr>
                                        <p:cTn dur="500"/>
                                        <p:tgtEl>
                                          <p:spTgt spid="338">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8">
                                            <p:txEl>
                                              <p:pRg end="7" st="7"/>
                                            </p:txEl>
                                          </p:spTgt>
                                        </p:tgtEl>
                                        <p:attrNameLst>
                                          <p:attrName>style.visibility</p:attrName>
                                        </p:attrNameLst>
                                      </p:cBhvr>
                                      <p:to>
                                        <p:strVal val="visible"/>
                                      </p:to>
                                    </p:set>
                                    <p:animEffect filter="fade" transition="in">
                                      <p:cBhvr>
                                        <p:cTn dur="500"/>
                                        <p:tgtEl>
                                          <p:spTgt spid="338">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8">
                                            <p:txEl>
                                              <p:pRg end="8" st="8"/>
                                            </p:txEl>
                                          </p:spTgt>
                                        </p:tgtEl>
                                        <p:attrNameLst>
                                          <p:attrName>style.visibility</p:attrName>
                                        </p:attrNameLst>
                                      </p:cBhvr>
                                      <p:to>
                                        <p:strVal val="visible"/>
                                      </p:to>
                                    </p:set>
                                    <p:animEffect filter="fade" transition="in">
                                      <p:cBhvr>
                                        <p:cTn dur="500"/>
                                        <p:tgtEl>
                                          <p:spTgt spid="338">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8">
                                            <p:txEl>
                                              <p:pRg end="9" st="9"/>
                                            </p:txEl>
                                          </p:spTgt>
                                        </p:tgtEl>
                                        <p:attrNameLst>
                                          <p:attrName>style.visibility</p:attrName>
                                        </p:attrNameLst>
                                      </p:cBhvr>
                                      <p:to>
                                        <p:strVal val="visible"/>
                                      </p:to>
                                    </p:set>
                                    <p:animEffect filter="fade" transition="in">
                                      <p:cBhvr>
                                        <p:cTn dur="500"/>
                                        <p:tgtEl>
                                          <p:spTgt spid="338">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8">
                                            <p:txEl>
                                              <p:pRg end="10" st="10"/>
                                            </p:txEl>
                                          </p:spTgt>
                                        </p:tgtEl>
                                        <p:attrNameLst>
                                          <p:attrName>style.visibility</p:attrName>
                                        </p:attrNameLst>
                                      </p:cBhvr>
                                      <p:to>
                                        <p:strVal val="visible"/>
                                      </p:to>
                                    </p:set>
                                    <p:animEffect filter="fade" transition="in">
                                      <p:cBhvr>
                                        <p:cTn dur="500"/>
                                        <p:tgtEl>
                                          <p:spTgt spid="338">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8">
                                            <p:txEl>
                                              <p:pRg end="11" st="11"/>
                                            </p:txEl>
                                          </p:spTgt>
                                        </p:tgtEl>
                                        <p:attrNameLst>
                                          <p:attrName>style.visibility</p:attrName>
                                        </p:attrNameLst>
                                      </p:cBhvr>
                                      <p:to>
                                        <p:strVal val="visible"/>
                                      </p:to>
                                    </p:set>
                                    <p:animEffect filter="fade" transition="in">
                                      <p:cBhvr>
                                        <p:cTn dur="500"/>
                                        <p:tgtEl>
                                          <p:spTgt spid="338">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8">
                                            <p:txEl>
                                              <p:pRg end="12" st="12"/>
                                            </p:txEl>
                                          </p:spTgt>
                                        </p:tgtEl>
                                        <p:attrNameLst>
                                          <p:attrName>style.visibility</p:attrName>
                                        </p:attrNameLst>
                                      </p:cBhvr>
                                      <p:to>
                                        <p:strVal val="visible"/>
                                      </p:to>
                                    </p:set>
                                    <p:animEffect filter="fade" transition="in">
                                      <p:cBhvr>
                                        <p:cTn dur="500"/>
                                        <p:tgtEl>
                                          <p:spTgt spid="338">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EE9F8"/>
            </a:gs>
          </a:gsLst>
          <a:path path="circle">
            <a:fillToRect b="50%" l="50%" r="50%" t="50%"/>
          </a:path>
          <a:tileRect/>
        </a:gradFill>
      </p:bgPr>
    </p:bg>
    <p:spTree>
      <p:nvGrpSpPr>
        <p:cNvPr id="242" name="Shape 242"/>
        <p:cNvGrpSpPr/>
        <p:nvPr/>
      </p:nvGrpSpPr>
      <p:grpSpPr>
        <a:xfrm>
          <a:off x="0" y="0"/>
          <a:ext cx="0" cy="0"/>
          <a:chOff x="0" y="0"/>
          <a:chExt cx="0" cy="0"/>
        </a:xfrm>
      </p:grpSpPr>
      <p:sp>
        <p:nvSpPr>
          <p:cNvPr id="243" name="Google Shape;243;p26"/>
          <p:cNvSpPr txBox="1"/>
          <p:nvPr/>
        </p:nvSpPr>
        <p:spPr>
          <a:xfrm>
            <a:off x="2024829" y="611188"/>
            <a:ext cx="9506772" cy="901700"/>
          </a:xfrm>
          <a:prstGeom prst="rect">
            <a:avLst/>
          </a:prstGeom>
          <a:noFill/>
          <a:ln>
            <a:noFill/>
          </a:ln>
        </p:spPr>
        <p:txBody>
          <a:bodyPr anchorCtr="0" anchor="t" bIns="45000" lIns="90000" spcFirstLastPara="1" rIns="90000" wrap="square" tIns="45000">
            <a:noAutofit/>
          </a:bodyPr>
          <a:lstStyle/>
          <a:p>
            <a:pPr indent="0" lvl="0" marL="0" marR="0" rtl="0" algn="l">
              <a:lnSpc>
                <a:spcPct val="98000"/>
              </a:lnSpc>
              <a:spcBef>
                <a:spcPts val="0"/>
              </a:spcBef>
              <a:spcAft>
                <a:spcPts val="0"/>
              </a:spcAft>
              <a:buClr>
                <a:srgbClr val="262626"/>
              </a:buClr>
              <a:buSzPts val="4400"/>
              <a:buFont typeface="Times New Roman"/>
              <a:buNone/>
            </a:pPr>
            <a:r>
              <a:rPr lang="es-AR" sz="4400">
                <a:solidFill>
                  <a:srgbClr val="262626"/>
                </a:solidFill>
                <a:latin typeface="Century Gothic"/>
                <a:ea typeface="Century Gothic"/>
                <a:cs typeface="Century Gothic"/>
                <a:sym typeface="Century Gothic"/>
              </a:rPr>
              <a:t>Algorítmica clásica sobre archivos </a:t>
            </a:r>
            <a:endParaRPr/>
          </a:p>
        </p:txBody>
      </p:sp>
      <p:sp>
        <p:nvSpPr>
          <p:cNvPr id="244" name="Google Shape;244;p26"/>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entury Gothic"/>
                <a:ea typeface="Century Gothic"/>
                <a:cs typeface="Century Gothic"/>
                <a:sym typeface="Century Gothic"/>
              </a:rPr>
              <a:t>‹#›</a:t>
            </a:fld>
            <a:endParaRPr sz="1800">
              <a:solidFill>
                <a:srgbClr val="000000"/>
              </a:solidFill>
              <a:latin typeface="Century Gothic"/>
              <a:ea typeface="Century Gothic"/>
              <a:cs typeface="Century Gothic"/>
              <a:sym typeface="Century Gothic"/>
            </a:endParaRPr>
          </a:p>
        </p:txBody>
      </p:sp>
      <p:sp>
        <p:nvSpPr>
          <p:cNvPr id="245" name="Google Shape;245;p26"/>
          <p:cNvSpPr txBox="1"/>
          <p:nvPr/>
        </p:nvSpPr>
        <p:spPr>
          <a:xfrm>
            <a:off x="1953390" y="1857364"/>
            <a:ext cx="9551223" cy="4524386"/>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lt1"/>
              </a:buClr>
              <a:buSzPts val="3600"/>
              <a:buFont typeface="Times New Roman"/>
              <a:buNone/>
            </a:pPr>
            <a:r>
              <a:t/>
            </a:r>
            <a:endParaRPr b="1" sz="3600">
              <a:solidFill>
                <a:srgbClr val="262626"/>
              </a:solidFill>
              <a:latin typeface="Century Gothic"/>
              <a:ea typeface="Century Gothic"/>
              <a:cs typeface="Century Gothic"/>
              <a:sym typeface="Century Gothic"/>
            </a:endParaRPr>
          </a:p>
          <a:p>
            <a:pPr indent="0" lvl="0" marL="0" marR="0" rtl="0" algn="l">
              <a:lnSpc>
                <a:spcPct val="93000"/>
              </a:lnSpc>
              <a:spcBef>
                <a:spcPts val="0"/>
              </a:spcBef>
              <a:spcAft>
                <a:spcPts val="0"/>
              </a:spcAft>
              <a:buClr>
                <a:srgbClr val="262626"/>
              </a:buClr>
              <a:buSzPts val="3600"/>
              <a:buFont typeface="Times New Roman"/>
              <a:buNone/>
            </a:pPr>
            <a:r>
              <a:rPr b="1" lang="es-AR" sz="3600">
                <a:solidFill>
                  <a:srgbClr val="262626"/>
                </a:solidFill>
                <a:latin typeface="Century Gothic"/>
                <a:ea typeface="Century Gothic"/>
                <a:cs typeface="Century Gothic"/>
                <a:sym typeface="Century Gothic"/>
              </a:rPr>
              <a:t>Corte de Control</a:t>
            </a:r>
            <a:endParaRPr/>
          </a:p>
          <a:p>
            <a:pPr indent="0" lvl="0" marL="0" marR="0" rtl="0" algn="l">
              <a:lnSpc>
                <a:spcPct val="93000"/>
              </a:lnSpc>
              <a:spcBef>
                <a:spcPts val="1200"/>
              </a:spcBef>
              <a:spcAft>
                <a:spcPts val="0"/>
              </a:spcAft>
              <a:buClr>
                <a:srgbClr val="262626"/>
              </a:buClr>
              <a:buSzPts val="3600"/>
              <a:buFont typeface="Times New Roman"/>
              <a:buNone/>
            </a:pPr>
            <a:r>
              <a:rPr lang="es-AR" sz="3600">
                <a:solidFill>
                  <a:srgbClr val="262626"/>
                </a:solidFill>
                <a:latin typeface="Century Gothic"/>
                <a:ea typeface="Century Gothic"/>
                <a:cs typeface="Century Gothic"/>
                <a:sym typeface="Century Gothic"/>
              </a:rPr>
              <a:t>Proceso mediante el cual la información de un archivo es presentada en forma organizada de acuerdo a la estructura que posee el archivo.</a:t>
            </a:r>
            <a:endParaRPr/>
          </a:p>
          <a:p>
            <a:pPr indent="-523875" lvl="1" marL="1106488" marR="0" rtl="0" algn="l">
              <a:lnSpc>
                <a:spcPct val="100000"/>
              </a:lnSpc>
              <a:spcBef>
                <a:spcPts val="400"/>
              </a:spcBef>
              <a:spcAft>
                <a:spcPts val="0"/>
              </a:spcAft>
              <a:buClr>
                <a:schemeClr val="lt1"/>
              </a:buClr>
              <a:buSzPts val="3600"/>
              <a:buFont typeface="Times New Roman"/>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600"/>
              <a:buFont typeface="Times New Roman"/>
              <a:buNone/>
            </a:pPr>
            <a:r>
              <a:t/>
            </a:r>
            <a:endParaRPr sz="36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EE9F8"/>
            </a:gs>
          </a:gsLst>
          <a:path path="circle">
            <a:fillToRect b="50%" l="50%" r="50%" t="50%"/>
          </a:path>
          <a:tileRect/>
        </a:gradFill>
      </p:bgPr>
    </p:bg>
    <p:spTree>
      <p:nvGrpSpPr>
        <p:cNvPr id="251" name="Shape 251"/>
        <p:cNvGrpSpPr/>
        <p:nvPr/>
      </p:nvGrpSpPr>
      <p:grpSpPr>
        <a:xfrm>
          <a:off x="0" y="0"/>
          <a:ext cx="0" cy="0"/>
          <a:chOff x="0" y="0"/>
          <a:chExt cx="0" cy="0"/>
        </a:xfrm>
      </p:grpSpPr>
      <p:sp>
        <p:nvSpPr>
          <p:cNvPr id="252" name="Google Shape;252;p27"/>
          <p:cNvSpPr txBox="1"/>
          <p:nvPr/>
        </p:nvSpPr>
        <p:spPr>
          <a:xfrm>
            <a:off x="503238" y="792163"/>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entury Gothic"/>
                <a:ea typeface="Century Gothic"/>
                <a:cs typeface="Century Gothic"/>
                <a:sym typeface="Century Gothic"/>
              </a:rPr>
              <a:t>‹#›</a:t>
            </a:fld>
            <a:endParaRPr sz="1800">
              <a:solidFill>
                <a:srgbClr val="000000"/>
              </a:solidFill>
              <a:latin typeface="Century Gothic"/>
              <a:ea typeface="Century Gothic"/>
              <a:cs typeface="Century Gothic"/>
              <a:sym typeface="Century Gothic"/>
            </a:endParaRPr>
          </a:p>
        </p:txBody>
      </p:sp>
      <p:sp>
        <p:nvSpPr>
          <p:cNvPr id="253" name="Google Shape;253;p27"/>
          <p:cNvSpPr txBox="1"/>
          <p:nvPr/>
        </p:nvSpPr>
        <p:spPr>
          <a:xfrm>
            <a:off x="2697163" y="1635125"/>
            <a:ext cx="7772400" cy="44958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254" name="Google Shape;254;p27"/>
          <p:cNvSpPr txBox="1"/>
          <p:nvPr/>
        </p:nvSpPr>
        <p:spPr>
          <a:xfrm>
            <a:off x="1810514" y="1571611"/>
            <a:ext cx="9715568" cy="4737113"/>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Times New Roman"/>
              <a:buNone/>
            </a:pPr>
            <a:r>
              <a:rPr b="1" lang="es-AR" sz="3600">
                <a:solidFill>
                  <a:srgbClr val="262626"/>
                </a:solidFill>
                <a:latin typeface="Century Gothic"/>
                <a:ea typeface="Century Gothic"/>
                <a:cs typeface="Century Gothic"/>
                <a:sym typeface="Century Gothic"/>
              </a:rPr>
              <a:t>Ejemplo</a:t>
            </a:r>
            <a:endParaRPr b="1" sz="3200">
              <a:solidFill>
                <a:srgbClr val="262626"/>
              </a:solidFill>
              <a:latin typeface="Century Gothic"/>
              <a:ea typeface="Century Gothic"/>
              <a:cs typeface="Century Gothic"/>
              <a:sym typeface="Century Gothic"/>
            </a:endParaRPr>
          </a:p>
          <a:p>
            <a:pPr indent="0" lvl="0" marL="0" marR="0" rtl="0" algn="just">
              <a:lnSpc>
                <a:spcPct val="100000"/>
              </a:lnSpc>
              <a:spcBef>
                <a:spcPts val="1200"/>
              </a:spcBef>
              <a:spcAft>
                <a:spcPts val="0"/>
              </a:spcAft>
              <a:buClr>
                <a:srgbClr val="262626"/>
              </a:buClr>
              <a:buSzPts val="3200"/>
              <a:buFont typeface="Times New Roman"/>
              <a:buNone/>
            </a:pPr>
            <a:r>
              <a:rPr lang="es-AR" sz="3200">
                <a:solidFill>
                  <a:srgbClr val="262626"/>
                </a:solidFill>
                <a:latin typeface="Century Gothic"/>
                <a:ea typeface="Century Gothic"/>
                <a:cs typeface="Century Gothic"/>
                <a:sym typeface="Century Gothic"/>
              </a:rPr>
              <a:t>Se almacena en un archivo la información de ventas de una cadena de electrodomésticos. Dichas ventas han sido efectuadas por los vendedores de cada sucursal de cada ciudad de cada provincia del país.</a:t>
            </a:r>
            <a:endParaRPr/>
          </a:p>
          <a:p>
            <a:pPr indent="0" lvl="0" marL="0" marR="0" rtl="0" algn="just">
              <a:lnSpc>
                <a:spcPct val="100000"/>
              </a:lnSpc>
              <a:spcBef>
                <a:spcPts val="0"/>
              </a:spcBef>
              <a:spcAft>
                <a:spcPts val="0"/>
              </a:spcAft>
              <a:buNone/>
            </a:pPr>
            <a:r>
              <a:rPr lang="es-AR" sz="3200">
                <a:solidFill>
                  <a:srgbClr val="262626"/>
                </a:solidFill>
                <a:latin typeface="Century Gothic"/>
                <a:ea typeface="Century Gothic"/>
                <a:cs typeface="Century Gothic"/>
                <a:sym typeface="Century Gothic"/>
              </a:rPr>
              <a:t>Es necesario informar al gerente de ventas de la empresa, el total vendido en cada sucursal, ciudad y provincia, así como el total final.</a:t>
            </a:r>
            <a:endParaRPr sz="3200">
              <a:solidFill>
                <a:srgbClr val="262626"/>
              </a:solidFill>
              <a:latin typeface="Century Gothic"/>
              <a:ea typeface="Century Gothic"/>
              <a:cs typeface="Century Gothic"/>
              <a:sym typeface="Century Gothic"/>
            </a:endParaRPr>
          </a:p>
        </p:txBody>
      </p:sp>
      <p:sp>
        <p:nvSpPr>
          <p:cNvPr id="255" name="Google Shape;255;p27"/>
          <p:cNvSpPr txBox="1"/>
          <p:nvPr/>
        </p:nvSpPr>
        <p:spPr>
          <a:xfrm>
            <a:off x="1881952" y="611188"/>
            <a:ext cx="9506772" cy="901700"/>
          </a:xfrm>
          <a:prstGeom prst="rect">
            <a:avLst/>
          </a:prstGeom>
          <a:noFill/>
          <a:ln>
            <a:noFill/>
          </a:ln>
        </p:spPr>
        <p:txBody>
          <a:bodyPr anchorCtr="0" anchor="t" bIns="45000" lIns="90000" spcFirstLastPara="1" rIns="90000" wrap="square" tIns="45000">
            <a:noAutofit/>
          </a:bodyPr>
          <a:lstStyle/>
          <a:p>
            <a:pPr indent="0" lvl="0" marL="0" marR="0" rtl="0" algn="l">
              <a:lnSpc>
                <a:spcPct val="98000"/>
              </a:lnSpc>
              <a:spcBef>
                <a:spcPts val="0"/>
              </a:spcBef>
              <a:spcAft>
                <a:spcPts val="0"/>
              </a:spcAft>
              <a:buClr>
                <a:srgbClr val="262626"/>
              </a:buClr>
              <a:buSzPts val="4400"/>
              <a:buFont typeface="Times New Roman"/>
              <a:buNone/>
            </a:pPr>
            <a:r>
              <a:rPr lang="es-AR" sz="4400">
                <a:solidFill>
                  <a:srgbClr val="262626"/>
                </a:solidFill>
                <a:latin typeface="Century Gothic"/>
                <a:ea typeface="Century Gothic"/>
                <a:cs typeface="Century Gothic"/>
                <a:sym typeface="Century Gothic"/>
              </a:rPr>
              <a:t>Algorítmica clásica sobre archivos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EE9F8"/>
            </a:gs>
          </a:gsLst>
          <a:path path="circle">
            <a:fillToRect b="50%" l="50%" r="50%" t="50%"/>
          </a:path>
          <a:tileRect/>
        </a:gradFill>
      </p:bgPr>
    </p:bg>
    <p:spTree>
      <p:nvGrpSpPr>
        <p:cNvPr id="261" name="Shape 261"/>
        <p:cNvGrpSpPr/>
        <p:nvPr/>
      </p:nvGrpSpPr>
      <p:grpSpPr>
        <a:xfrm>
          <a:off x="0" y="0"/>
          <a:ext cx="0" cy="0"/>
          <a:chOff x="0" y="0"/>
          <a:chExt cx="0" cy="0"/>
        </a:xfrm>
      </p:grpSpPr>
      <p:sp>
        <p:nvSpPr>
          <p:cNvPr id="262" name="Google Shape;262;p28"/>
          <p:cNvSpPr txBox="1"/>
          <p:nvPr/>
        </p:nvSpPr>
        <p:spPr>
          <a:xfrm>
            <a:off x="1881952" y="0"/>
            <a:ext cx="9359900" cy="1281113"/>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400"/>
              <a:buFont typeface="Times New Roman"/>
              <a:buNone/>
            </a:pPr>
            <a:r>
              <a:rPr lang="es-AR" sz="4400">
                <a:solidFill>
                  <a:srgbClr val="262626"/>
                </a:solidFill>
                <a:latin typeface="Century Gothic"/>
                <a:ea typeface="Century Gothic"/>
                <a:cs typeface="Century Gothic"/>
                <a:sym typeface="Century Gothic"/>
              </a:rPr>
              <a:t>Ejemplo – Formato</a:t>
            </a:r>
            <a:endParaRPr sz="4400">
              <a:solidFill>
                <a:srgbClr val="262626"/>
              </a:solidFill>
              <a:latin typeface="Century Gothic"/>
              <a:ea typeface="Century Gothic"/>
              <a:cs typeface="Century Gothic"/>
              <a:sym typeface="Century Gothic"/>
            </a:endParaRPr>
          </a:p>
        </p:txBody>
      </p:sp>
      <p:sp>
        <p:nvSpPr>
          <p:cNvPr id="263" name="Google Shape;263;p28"/>
          <p:cNvSpPr txBox="1"/>
          <p:nvPr/>
        </p:nvSpPr>
        <p:spPr>
          <a:xfrm>
            <a:off x="503238" y="792163"/>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entury Gothic"/>
                <a:ea typeface="Century Gothic"/>
                <a:cs typeface="Century Gothic"/>
                <a:sym typeface="Century Gothic"/>
              </a:rPr>
              <a:t>‹#›</a:t>
            </a:fld>
            <a:endParaRPr sz="1800">
              <a:solidFill>
                <a:srgbClr val="000000"/>
              </a:solidFill>
              <a:latin typeface="Century Gothic"/>
              <a:ea typeface="Century Gothic"/>
              <a:cs typeface="Century Gothic"/>
              <a:sym typeface="Century Gothic"/>
            </a:endParaRPr>
          </a:p>
        </p:txBody>
      </p:sp>
      <p:sp>
        <p:nvSpPr>
          <p:cNvPr id="264" name="Google Shape;264;p28"/>
          <p:cNvSpPr txBox="1"/>
          <p:nvPr/>
        </p:nvSpPr>
        <p:spPr>
          <a:xfrm>
            <a:off x="2697163" y="1635125"/>
            <a:ext cx="2919412" cy="44958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265" name="Google Shape;265;p28"/>
          <p:cNvSpPr txBox="1"/>
          <p:nvPr/>
        </p:nvSpPr>
        <p:spPr>
          <a:xfrm>
            <a:off x="3810778" y="1071546"/>
            <a:ext cx="4357718" cy="5500702"/>
          </a:xfrm>
          <a:prstGeom prst="rect">
            <a:avLst/>
          </a:prstGeom>
          <a:noFill/>
          <a:ln>
            <a:noFill/>
          </a:ln>
        </p:spPr>
        <p:txBody>
          <a:bodyPr anchorCtr="0" anchor="t" bIns="45000" lIns="90000" spcFirstLastPara="1" rIns="90000" wrap="square" tIns="45000">
            <a:noAutofit/>
          </a:bodyPr>
          <a:lstStyle/>
          <a:p>
            <a:pPr indent="-239712" lvl="0" marL="365125" marR="0" rtl="0" algn="l">
              <a:lnSpc>
                <a:spcPct val="100000"/>
              </a:lnSpc>
              <a:spcBef>
                <a:spcPts val="0"/>
              </a:spcBef>
              <a:spcAft>
                <a:spcPts val="0"/>
              </a:spcAft>
              <a:buClr>
                <a:srgbClr val="262626"/>
              </a:buClr>
              <a:buSzPts val="2200"/>
              <a:buFont typeface="Times New Roman"/>
              <a:buNone/>
            </a:pPr>
            <a:r>
              <a:rPr lang="es-AR" sz="2200">
                <a:solidFill>
                  <a:srgbClr val="262626"/>
                </a:solidFill>
                <a:latin typeface="Century Gothic"/>
                <a:ea typeface="Century Gothic"/>
                <a:cs typeface="Century Gothic"/>
                <a:sym typeface="Century Gothic"/>
              </a:rPr>
              <a:t>Provincia: .………                           </a:t>
            </a:r>
            <a:endParaRPr sz="2200">
              <a:solidFill>
                <a:srgbClr val="262626"/>
              </a:solidFill>
              <a:latin typeface="Century Gothic"/>
              <a:ea typeface="Century Gothic"/>
              <a:cs typeface="Century Gothic"/>
              <a:sym typeface="Century Gothic"/>
            </a:endParaRPr>
          </a:p>
          <a:p>
            <a:pPr indent="-239712" lvl="0" marL="365125" marR="0" rtl="0" algn="l">
              <a:lnSpc>
                <a:spcPct val="100000"/>
              </a:lnSpc>
              <a:spcBef>
                <a:spcPts val="400"/>
              </a:spcBef>
              <a:spcAft>
                <a:spcPts val="0"/>
              </a:spcAft>
              <a:buClr>
                <a:srgbClr val="262626"/>
              </a:buClr>
              <a:buSzPts val="2200"/>
              <a:buFont typeface="Times New Roman"/>
              <a:buNone/>
            </a:pPr>
            <a:r>
              <a:rPr lang="es-AR" sz="2200">
                <a:solidFill>
                  <a:srgbClr val="262626"/>
                </a:solidFill>
                <a:latin typeface="Century Gothic"/>
                <a:ea typeface="Century Gothic"/>
                <a:cs typeface="Century Gothic"/>
                <a:sym typeface="Century Gothic"/>
              </a:rPr>
              <a:t>Ciudad: …………</a:t>
            </a:r>
            <a:endParaRPr sz="2200">
              <a:solidFill>
                <a:srgbClr val="262626"/>
              </a:solidFill>
              <a:latin typeface="Century Gothic"/>
              <a:ea typeface="Century Gothic"/>
              <a:cs typeface="Century Gothic"/>
              <a:sym typeface="Century Gothic"/>
            </a:endParaRPr>
          </a:p>
          <a:p>
            <a:pPr indent="-239712" lvl="0" marL="365125" marR="0" rtl="0" algn="l">
              <a:lnSpc>
                <a:spcPct val="100000"/>
              </a:lnSpc>
              <a:spcBef>
                <a:spcPts val="400"/>
              </a:spcBef>
              <a:spcAft>
                <a:spcPts val="0"/>
              </a:spcAft>
              <a:buClr>
                <a:schemeClr val="lt1"/>
              </a:buClr>
              <a:buSzPts val="2200"/>
              <a:buFont typeface="Times New Roman"/>
              <a:buNone/>
            </a:pPr>
            <a:r>
              <a:t/>
            </a:r>
            <a:endParaRPr sz="2200">
              <a:solidFill>
                <a:srgbClr val="262626"/>
              </a:solidFill>
              <a:latin typeface="Century Gothic"/>
              <a:ea typeface="Century Gothic"/>
              <a:cs typeface="Century Gothic"/>
              <a:sym typeface="Century Gothic"/>
            </a:endParaRPr>
          </a:p>
          <a:p>
            <a:pPr indent="-239712" lvl="0" marL="365125" marR="0" rtl="0" algn="l">
              <a:lnSpc>
                <a:spcPct val="100000"/>
              </a:lnSpc>
              <a:spcBef>
                <a:spcPts val="400"/>
              </a:spcBef>
              <a:spcAft>
                <a:spcPts val="0"/>
              </a:spcAft>
              <a:buClr>
                <a:srgbClr val="262626"/>
              </a:buClr>
              <a:buSzPts val="2200"/>
              <a:buFont typeface="Times New Roman"/>
              <a:buNone/>
            </a:pPr>
            <a:r>
              <a:rPr lang="es-AR" sz="2200">
                <a:solidFill>
                  <a:srgbClr val="262626"/>
                </a:solidFill>
                <a:latin typeface="Century Gothic"/>
                <a:ea typeface="Century Gothic"/>
                <a:cs typeface="Century Gothic"/>
                <a:sym typeface="Century Gothic"/>
              </a:rPr>
              <a:t>Sucursal: ………..</a:t>
            </a:r>
            <a:endParaRPr sz="2200">
              <a:solidFill>
                <a:srgbClr val="262626"/>
              </a:solidFill>
              <a:latin typeface="Century Gothic"/>
              <a:ea typeface="Century Gothic"/>
              <a:cs typeface="Century Gothic"/>
              <a:sym typeface="Century Gothic"/>
            </a:endParaRPr>
          </a:p>
          <a:p>
            <a:pPr indent="-239712" lvl="0" marL="365125" marR="0" rtl="0" algn="l">
              <a:lnSpc>
                <a:spcPct val="100000"/>
              </a:lnSpc>
              <a:spcBef>
                <a:spcPts val="400"/>
              </a:spcBef>
              <a:spcAft>
                <a:spcPts val="0"/>
              </a:spcAft>
              <a:buClr>
                <a:srgbClr val="262626"/>
              </a:buClr>
              <a:buSzPts val="2200"/>
              <a:buFont typeface="Times New Roman"/>
              <a:buNone/>
            </a:pPr>
            <a:r>
              <a:rPr lang="es-AR" sz="2200">
                <a:solidFill>
                  <a:srgbClr val="262626"/>
                </a:solidFill>
                <a:latin typeface="Century Gothic"/>
                <a:ea typeface="Century Gothic"/>
                <a:cs typeface="Century Gothic"/>
                <a:sym typeface="Century Gothic"/>
              </a:rPr>
              <a:t>Vendedor 1	Total $$</a:t>
            </a:r>
            <a:endParaRPr/>
          </a:p>
          <a:p>
            <a:pPr indent="-239712" lvl="0" marL="365125" marR="0" rtl="0" algn="l">
              <a:lnSpc>
                <a:spcPct val="100000"/>
              </a:lnSpc>
              <a:spcBef>
                <a:spcPts val="400"/>
              </a:spcBef>
              <a:spcAft>
                <a:spcPts val="0"/>
              </a:spcAft>
              <a:buClr>
                <a:srgbClr val="262626"/>
              </a:buClr>
              <a:buSzPts val="2200"/>
              <a:buFont typeface="Times New Roman"/>
              <a:buNone/>
            </a:pPr>
            <a:r>
              <a:rPr lang="es-AR" sz="2200">
                <a:solidFill>
                  <a:srgbClr val="262626"/>
                </a:solidFill>
                <a:latin typeface="Century Gothic"/>
                <a:ea typeface="Century Gothic"/>
                <a:cs typeface="Century Gothic"/>
                <a:sym typeface="Century Gothic"/>
              </a:rPr>
              <a:t>…</a:t>
            </a:r>
            <a:endParaRPr sz="2200">
              <a:solidFill>
                <a:srgbClr val="262626"/>
              </a:solidFill>
              <a:latin typeface="Century Gothic"/>
              <a:ea typeface="Century Gothic"/>
              <a:cs typeface="Century Gothic"/>
              <a:sym typeface="Century Gothic"/>
            </a:endParaRPr>
          </a:p>
          <a:p>
            <a:pPr indent="-239712" lvl="0" marL="365125" marR="0" rtl="0" algn="l">
              <a:lnSpc>
                <a:spcPct val="100000"/>
              </a:lnSpc>
              <a:spcBef>
                <a:spcPts val="400"/>
              </a:spcBef>
              <a:spcAft>
                <a:spcPts val="0"/>
              </a:spcAft>
              <a:buClr>
                <a:srgbClr val="262626"/>
              </a:buClr>
              <a:buSzPts val="2200"/>
              <a:buFont typeface="Times New Roman"/>
              <a:buNone/>
            </a:pPr>
            <a:r>
              <a:rPr lang="es-AR" sz="2200">
                <a:solidFill>
                  <a:srgbClr val="262626"/>
                </a:solidFill>
                <a:latin typeface="Century Gothic"/>
                <a:ea typeface="Century Gothic"/>
                <a:cs typeface="Century Gothic"/>
                <a:sym typeface="Century Gothic"/>
              </a:rPr>
              <a:t>Vendedor N	Total $$</a:t>
            </a:r>
            <a:endParaRPr/>
          </a:p>
          <a:p>
            <a:pPr indent="-239712" lvl="0" marL="365125" marR="0" rtl="0" algn="l">
              <a:lnSpc>
                <a:spcPct val="100000"/>
              </a:lnSpc>
              <a:spcBef>
                <a:spcPts val="400"/>
              </a:spcBef>
              <a:spcAft>
                <a:spcPts val="0"/>
              </a:spcAft>
              <a:buClr>
                <a:srgbClr val="262626"/>
              </a:buClr>
              <a:buSzPts val="2200"/>
              <a:buFont typeface="Times New Roman"/>
              <a:buNone/>
            </a:pPr>
            <a:r>
              <a:rPr lang="es-AR" sz="2200">
                <a:solidFill>
                  <a:srgbClr val="262626"/>
                </a:solidFill>
                <a:latin typeface="Century Gothic"/>
                <a:ea typeface="Century Gothic"/>
                <a:cs typeface="Century Gothic"/>
                <a:sym typeface="Century Gothic"/>
              </a:rPr>
              <a:t>Total Sucursal:     	Total $$</a:t>
            </a:r>
            <a:endParaRPr/>
          </a:p>
          <a:p>
            <a:pPr indent="-239712" lvl="0" marL="365125" marR="0" rtl="0" algn="l">
              <a:lnSpc>
                <a:spcPct val="100000"/>
              </a:lnSpc>
              <a:spcBef>
                <a:spcPts val="400"/>
              </a:spcBef>
              <a:spcAft>
                <a:spcPts val="0"/>
              </a:spcAft>
              <a:buClr>
                <a:schemeClr val="lt1"/>
              </a:buClr>
              <a:buSzPts val="2200"/>
              <a:buFont typeface="Times New Roman"/>
              <a:buNone/>
            </a:pPr>
            <a:r>
              <a:t/>
            </a:r>
            <a:endParaRPr sz="2200">
              <a:solidFill>
                <a:srgbClr val="262626"/>
              </a:solidFill>
              <a:latin typeface="Century Gothic"/>
              <a:ea typeface="Century Gothic"/>
              <a:cs typeface="Century Gothic"/>
              <a:sym typeface="Century Gothic"/>
            </a:endParaRPr>
          </a:p>
          <a:p>
            <a:pPr indent="-239712" lvl="0" marL="365125" marR="0" rtl="0" algn="l">
              <a:lnSpc>
                <a:spcPct val="100000"/>
              </a:lnSpc>
              <a:spcBef>
                <a:spcPts val="400"/>
              </a:spcBef>
              <a:spcAft>
                <a:spcPts val="0"/>
              </a:spcAft>
              <a:buClr>
                <a:srgbClr val="262626"/>
              </a:buClr>
              <a:buSzPts val="2200"/>
              <a:buFont typeface="Times New Roman"/>
              <a:buNone/>
            </a:pPr>
            <a:r>
              <a:rPr lang="es-AR" sz="2200">
                <a:solidFill>
                  <a:srgbClr val="262626"/>
                </a:solidFill>
                <a:latin typeface="Century Gothic"/>
                <a:ea typeface="Century Gothic"/>
                <a:cs typeface="Century Gothic"/>
                <a:sym typeface="Century Gothic"/>
              </a:rPr>
              <a:t>Sucursal: ……….</a:t>
            </a:r>
            <a:endParaRPr sz="2200">
              <a:solidFill>
                <a:srgbClr val="262626"/>
              </a:solidFill>
              <a:latin typeface="Century Gothic"/>
              <a:ea typeface="Century Gothic"/>
              <a:cs typeface="Century Gothic"/>
              <a:sym typeface="Century Gothic"/>
            </a:endParaRPr>
          </a:p>
          <a:p>
            <a:pPr indent="-239712" lvl="0" marL="365125" marR="0" rtl="0" algn="l">
              <a:lnSpc>
                <a:spcPct val="100000"/>
              </a:lnSpc>
              <a:spcBef>
                <a:spcPts val="400"/>
              </a:spcBef>
              <a:spcAft>
                <a:spcPts val="0"/>
              </a:spcAft>
              <a:buClr>
                <a:srgbClr val="262626"/>
              </a:buClr>
              <a:buSzPts val="2200"/>
              <a:buFont typeface="Times New Roman"/>
              <a:buNone/>
            </a:pPr>
            <a:r>
              <a:rPr lang="es-AR" sz="2200">
                <a:solidFill>
                  <a:srgbClr val="262626"/>
                </a:solidFill>
                <a:latin typeface="Century Gothic"/>
                <a:ea typeface="Century Gothic"/>
                <a:cs typeface="Century Gothic"/>
                <a:sym typeface="Century Gothic"/>
              </a:rPr>
              <a:t>Vendedor 1	Total $$</a:t>
            </a:r>
            <a:endParaRPr/>
          </a:p>
          <a:p>
            <a:pPr indent="-239712" lvl="0" marL="365125" marR="0" rtl="0" algn="l">
              <a:lnSpc>
                <a:spcPct val="100000"/>
              </a:lnSpc>
              <a:spcBef>
                <a:spcPts val="400"/>
              </a:spcBef>
              <a:spcAft>
                <a:spcPts val="0"/>
              </a:spcAft>
              <a:buClr>
                <a:srgbClr val="262626"/>
              </a:buClr>
              <a:buSzPts val="2200"/>
              <a:buFont typeface="Times New Roman"/>
              <a:buNone/>
            </a:pPr>
            <a:r>
              <a:rPr lang="es-AR" sz="2200">
                <a:solidFill>
                  <a:srgbClr val="262626"/>
                </a:solidFill>
                <a:latin typeface="Century Gothic"/>
                <a:ea typeface="Century Gothic"/>
                <a:cs typeface="Century Gothic"/>
                <a:sym typeface="Century Gothic"/>
              </a:rPr>
              <a:t>…</a:t>
            </a:r>
            <a:endParaRPr sz="2200">
              <a:solidFill>
                <a:srgbClr val="262626"/>
              </a:solidFill>
              <a:latin typeface="Century Gothic"/>
              <a:ea typeface="Century Gothic"/>
              <a:cs typeface="Century Gothic"/>
              <a:sym typeface="Century Gothic"/>
            </a:endParaRPr>
          </a:p>
          <a:p>
            <a:pPr indent="-239712" lvl="0" marL="365125" marR="0" rtl="0" algn="l">
              <a:lnSpc>
                <a:spcPct val="100000"/>
              </a:lnSpc>
              <a:spcBef>
                <a:spcPts val="400"/>
              </a:spcBef>
              <a:spcAft>
                <a:spcPts val="0"/>
              </a:spcAft>
              <a:buClr>
                <a:srgbClr val="262626"/>
              </a:buClr>
              <a:buSzPts val="2200"/>
              <a:buFont typeface="Times New Roman"/>
              <a:buNone/>
            </a:pPr>
            <a:r>
              <a:rPr lang="es-AR" sz="2200">
                <a:solidFill>
                  <a:srgbClr val="262626"/>
                </a:solidFill>
                <a:latin typeface="Century Gothic"/>
                <a:ea typeface="Century Gothic"/>
                <a:cs typeface="Century Gothic"/>
                <a:sym typeface="Century Gothic"/>
              </a:rPr>
              <a:t>Vendedor N	Total $$</a:t>
            </a:r>
            <a:endParaRPr/>
          </a:p>
          <a:p>
            <a:pPr indent="-239712" lvl="0" marL="365125" marR="0" rtl="0" algn="l">
              <a:lnSpc>
                <a:spcPct val="100000"/>
              </a:lnSpc>
              <a:spcBef>
                <a:spcPts val="400"/>
              </a:spcBef>
              <a:spcAft>
                <a:spcPts val="0"/>
              </a:spcAft>
              <a:buClr>
                <a:srgbClr val="262626"/>
              </a:buClr>
              <a:buSzPts val="2200"/>
              <a:buFont typeface="Times New Roman"/>
              <a:buNone/>
            </a:pPr>
            <a:r>
              <a:rPr lang="es-AR" sz="2200">
                <a:solidFill>
                  <a:srgbClr val="262626"/>
                </a:solidFill>
                <a:latin typeface="Century Gothic"/>
                <a:ea typeface="Century Gothic"/>
                <a:cs typeface="Century Gothic"/>
                <a:sym typeface="Century Gothic"/>
              </a:rPr>
              <a:t>Total Sucursal:     	Total $$</a:t>
            </a:r>
            <a:endParaRPr/>
          </a:p>
          <a:p>
            <a:pPr indent="-239712" lvl="0" marL="365125" marR="0" rtl="0" algn="l">
              <a:lnSpc>
                <a:spcPct val="100000"/>
              </a:lnSpc>
              <a:spcBef>
                <a:spcPts val="400"/>
              </a:spcBef>
              <a:spcAft>
                <a:spcPts val="0"/>
              </a:spcAft>
              <a:buClr>
                <a:schemeClr val="lt1"/>
              </a:buClr>
              <a:buSzPts val="2200"/>
              <a:buFont typeface="Times New Roman"/>
              <a:buNone/>
            </a:pPr>
            <a:r>
              <a:t/>
            </a:r>
            <a:endParaRPr sz="2200">
              <a:solidFill>
                <a:srgbClr val="262626"/>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EE9F8"/>
            </a:gs>
          </a:gsLst>
          <a:path path="circle">
            <a:fillToRect b="50%" l="50%" r="50%" t="50%"/>
          </a:path>
          <a:tileRect/>
        </a:gradFill>
      </p:bgPr>
    </p:bg>
    <p:spTree>
      <p:nvGrpSpPr>
        <p:cNvPr id="271" name="Shape 271"/>
        <p:cNvGrpSpPr/>
        <p:nvPr/>
      </p:nvGrpSpPr>
      <p:grpSpPr>
        <a:xfrm>
          <a:off x="0" y="0"/>
          <a:ext cx="0" cy="0"/>
          <a:chOff x="0" y="0"/>
          <a:chExt cx="0" cy="0"/>
        </a:xfrm>
      </p:grpSpPr>
      <p:sp>
        <p:nvSpPr>
          <p:cNvPr id="272" name="Google Shape;272;p29"/>
          <p:cNvSpPr txBox="1"/>
          <p:nvPr/>
        </p:nvSpPr>
        <p:spPr>
          <a:xfrm>
            <a:off x="503238" y="792163"/>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entury Gothic"/>
                <a:ea typeface="Century Gothic"/>
                <a:cs typeface="Century Gothic"/>
                <a:sym typeface="Century Gothic"/>
              </a:rPr>
              <a:t>‹#›</a:t>
            </a:fld>
            <a:endParaRPr sz="1800">
              <a:solidFill>
                <a:srgbClr val="000000"/>
              </a:solidFill>
              <a:latin typeface="Century Gothic"/>
              <a:ea typeface="Century Gothic"/>
              <a:cs typeface="Century Gothic"/>
              <a:sym typeface="Century Gothic"/>
            </a:endParaRPr>
          </a:p>
        </p:txBody>
      </p:sp>
      <p:sp>
        <p:nvSpPr>
          <p:cNvPr id="273" name="Google Shape;273;p29"/>
          <p:cNvSpPr txBox="1"/>
          <p:nvPr/>
        </p:nvSpPr>
        <p:spPr>
          <a:xfrm>
            <a:off x="2697163" y="1635125"/>
            <a:ext cx="2919412" cy="44958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274" name="Google Shape;274;p29"/>
          <p:cNvSpPr txBox="1"/>
          <p:nvPr/>
        </p:nvSpPr>
        <p:spPr>
          <a:xfrm>
            <a:off x="3882216" y="285728"/>
            <a:ext cx="4786346" cy="6072206"/>
          </a:xfrm>
          <a:prstGeom prst="rect">
            <a:avLst/>
          </a:prstGeom>
          <a:noFill/>
          <a:ln>
            <a:noFill/>
          </a:ln>
        </p:spPr>
        <p:txBody>
          <a:bodyPr anchorCtr="0" anchor="t" bIns="45000" lIns="90000" spcFirstLastPara="1" rIns="90000" wrap="square" tIns="45000">
            <a:noAutofit/>
          </a:bodyPr>
          <a:lstStyle/>
          <a:p>
            <a:pPr indent="-239712" lvl="0" marL="365125" marR="0" rtl="0" algn="l">
              <a:lnSpc>
                <a:spcPct val="100000"/>
              </a:lnSpc>
              <a:spcBef>
                <a:spcPts val="0"/>
              </a:spcBef>
              <a:spcAft>
                <a:spcPts val="0"/>
              </a:spcAft>
              <a:buClr>
                <a:srgbClr val="262626"/>
              </a:buClr>
              <a:buSzPts val="2400"/>
              <a:buFont typeface="Times New Roman"/>
              <a:buNone/>
            </a:pPr>
            <a:r>
              <a:rPr lang="es-AR" sz="2400">
                <a:solidFill>
                  <a:srgbClr val="262626"/>
                </a:solidFill>
                <a:latin typeface="Century Gothic"/>
                <a:ea typeface="Century Gothic"/>
                <a:cs typeface="Century Gothic"/>
                <a:sym typeface="Century Gothic"/>
              </a:rPr>
              <a:t>……</a:t>
            </a:r>
            <a:endParaRPr sz="2400">
              <a:solidFill>
                <a:srgbClr val="262626"/>
              </a:solidFill>
              <a:latin typeface="Century Gothic"/>
              <a:ea typeface="Century Gothic"/>
              <a:cs typeface="Century Gothic"/>
              <a:sym typeface="Century Gothic"/>
            </a:endParaRPr>
          </a:p>
          <a:p>
            <a:pPr indent="-239712" lvl="0" marL="365125" marR="0" rtl="0" algn="l">
              <a:lnSpc>
                <a:spcPct val="100000"/>
              </a:lnSpc>
              <a:spcBef>
                <a:spcPts val="400"/>
              </a:spcBef>
              <a:spcAft>
                <a:spcPts val="0"/>
              </a:spcAft>
              <a:buClr>
                <a:srgbClr val="262626"/>
              </a:buClr>
              <a:buSzPts val="2400"/>
              <a:buFont typeface="Times New Roman"/>
              <a:buNone/>
            </a:pPr>
            <a:r>
              <a:rPr lang="es-AR" sz="2400">
                <a:solidFill>
                  <a:srgbClr val="262626"/>
                </a:solidFill>
                <a:latin typeface="Century Gothic"/>
                <a:ea typeface="Century Gothic"/>
                <a:cs typeface="Century Gothic"/>
                <a:sym typeface="Century Gothic"/>
              </a:rPr>
              <a:t>Total Ciudad:	$$</a:t>
            </a:r>
            <a:endParaRPr/>
          </a:p>
          <a:p>
            <a:pPr indent="-239712" lvl="0" marL="365125" marR="0" rtl="0" algn="l">
              <a:lnSpc>
                <a:spcPct val="100000"/>
              </a:lnSpc>
              <a:spcBef>
                <a:spcPts val="400"/>
              </a:spcBef>
              <a:spcAft>
                <a:spcPts val="0"/>
              </a:spcAft>
              <a:buClr>
                <a:schemeClr val="lt1"/>
              </a:buClr>
              <a:buSzPts val="2400"/>
              <a:buFont typeface="Times New Roman"/>
              <a:buNone/>
            </a:pPr>
            <a:r>
              <a:t/>
            </a:r>
            <a:endParaRPr sz="2400">
              <a:solidFill>
                <a:srgbClr val="262626"/>
              </a:solidFill>
              <a:latin typeface="Century Gothic"/>
              <a:ea typeface="Century Gothic"/>
              <a:cs typeface="Century Gothic"/>
              <a:sym typeface="Century Gothic"/>
            </a:endParaRPr>
          </a:p>
          <a:p>
            <a:pPr indent="-239712" lvl="0" marL="365125" marR="0" rtl="0" algn="l">
              <a:lnSpc>
                <a:spcPct val="100000"/>
              </a:lnSpc>
              <a:spcBef>
                <a:spcPts val="400"/>
              </a:spcBef>
              <a:spcAft>
                <a:spcPts val="0"/>
              </a:spcAft>
              <a:buClr>
                <a:srgbClr val="262626"/>
              </a:buClr>
              <a:buSzPts val="2400"/>
              <a:buFont typeface="Times New Roman"/>
              <a:buNone/>
            </a:pPr>
            <a:r>
              <a:rPr lang="es-AR" sz="2400">
                <a:solidFill>
                  <a:srgbClr val="262626"/>
                </a:solidFill>
                <a:latin typeface="Century Gothic"/>
                <a:ea typeface="Century Gothic"/>
                <a:cs typeface="Century Gothic"/>
                <a:sym typeface="Century Gothic"/>
              </a:rPr>
              <a:t>Ciudad: …………</a:t>
            </a:r>
            <a:endParaRPr/>
          </a:p>
          <a:p>
            <a:pPr indent="-239712" lvl="0" marL="365125" marR="0" rtl="0" algn="l">
              <a:lnSpc>
                <a:spcPct val="100000"/>
              </a:lnSpc>
              <a:spcBef>
                <a:spcPts val="400"/>
              </a:spcBef>
              <a:spcAft>
                <a:spcPts val="0"/>
              </a:spcAft>
              <a:buClr>
                <a:srgbClr val="262626"/>
              </a:buClr>
              <a:buSzPts val="2400"/>
              <a:buFont typeface="Times New Roman"/>
              <a:buNone/>
            </a:pPr>
            <a:r>
              <a:rPr lang="es-AR" sz="2400">
                <a:solidFill>
                  <a:srgbClr val="262626"/>
                </a:solidFill>
                <a:latin typeface="Century Gothic"/>
                <a:ea typeface="Century Gothic"/>
                <a:cs typeface="Century Gothic"/>
                <a:sym typeface="Century Gothic"/>
              </a:rPr>
              <a:t>…</a:t>
            </a:r>
            <a:endParaRPr sz="2400">
              <a:solidFill>
                <a:srgbClr val="262626"/>
              </a:solidFill>
              <a:latin typeface="Arial"/>
              <a:ea typeface="Arial"/>
              <a:cs typeface="Arial"/>
              <a:sym typeface="Arial"/>
            </a:endParaRPr>
          </a:p>
          <a:p>
            <a:pPr indent="-239712" lvl="0" marL="365125" marR="0" rtl="0" algn="l">
              <a:lnSpc>
                <a:spcPct val="100000"/>
              </a:lnSpc>
              <a:spcBef>
                <a:spcPts val="400"/>
              </a:spcBef>
              <a:spcAft>
                <a:spcPts val="0"/>
              </a:spcAft>
              <a:buClr>
                <a:srgbClr val="262626"/>
              </a:buClr>
              <a:buSzPts val="2400"/>
              <a:buFont typeface="Times New Roman"/>
              <a:buNone/>
            </a:pPr>
            <a:r>
              <a:rPr lang="es-AR" sz="2400">
                <a:solidFill>
                  <a:srgbClr val="262626"/>
                </a:solidFill>
                <a:latin typeface="Century Gothic"/>
                <a:ea typeface="Century Gothic"/>
                <a:cs typeface="Century Gothic"/>
                <a:sym typeface="Century Gothic"/>
              </a:rPr>
              <a:t>Total Ciudad:	$$</a:t>
            </a:r>
            <a:endParaRPr/>
          </a:p>
          <a:p>
            <a:pPr indent="-239712" lvl="0" marL="365125" marR="0" rtl="0" algn="l">
              <a:lnSpc>
                <a:spcPct val="100000"/>
              </a:lnSpc>
              <a:spcBef>
                <a:spcPts val="400"/>
              </a:spcBef>
              <a:spcAft>
                <a:spcPts val="0"/>
              </a:spcAft>
              <a:buClr>
                <a:srgbClr val="262626"/>
              </a:buClr>
              <a:buSzPts val="2400"/>
              <a:buFont typeface="Times New Roman"/>
              <a:buNone/>
            </a:pPr>
            <a:r>
              <a:rPr lang="es-AR" sz="2400">
                <a:solidFill>
                  <a:srgbClr val="262626"/>
                </a:solidFill>
                <a:latin typeface="Century Gothic"/>
                <a:ea typeface="Century Gothic"/>
                <a:cs typeface="Century Gothic"/>
                <a:sym typeface="Century Gothic"/>
              </a:rPr>
              <a:t>Total Provincia: $$</a:t>
            </a:r>
            <a:endParaRPr sz="2400">
              <a:solidFill>
                <a:srgbClr val="262626"/>
              </a:solidFill>
              <a:latin typeface="Century Gothic"/>
              <a:ea typeface="Century Gothic"/>
              <a:cs typeface="Century Gothic"/>
              <a:sym typeface="Century Gothic"/>
            </a:endParaRPr>
          </a:p>
          <a:p>
            <a:pPr indent="-239712" lvl="0" marL="365125" marR="0" rtl="0" algn="l">
              <a:lnSpc>
                <a:spcPct val="100000"/>
              </a:lnSpc>
              <a:spcBef>
                <a:spcPts val="400"/>
              </a:spcBef>
              <a:spcAft>
                <a:spcPts val="0"/>
              </a:spcAft>
              <a:buClr>
                <a:srgbClr val="262626"/>
              </a:buClr>
              <a:buSzPts val="2400"/>
              <a:buFont typeface="Times New Roman"/>
              <a:buNone/>
            </a:pPr>
            <a:r>
              <a:rPr lang="es-AR" sz="2400">
                <a:solidFill>
                  <a:srgbClr val="262626"/>
                </a:solidFill>
                <a:latin typeface="Century Gothic"/>
                <a:ea typeface="Century Gothic"/>
                <a:cs typeface="Century Gothic"/>
                <a:sym typeface="Century Gothic"/>
              </a:rPr>
              <a:t>Provincia: .………                           </a:t>
            </a:r>
            <a:endParaRPr/>
          </a:p>
          <a:p>
            <a:pPr indent="-239712" lvl="0" marL="365125" marR="0" rtl="0" algn="l">
              <a:lnSpc>
                <a:spcPct val="100000"/>
              </a:lnSpc>
              <a:spcBef>
                <a:spcPts val="400"/>
              </a:spcBef>
              <a:spcAft>
                <a:spcPts val="0"/>
              </a:spcAft>
              <a:buClr>
                <a:srgbClr val="262626"/>
              </a:buClr>
              <a:buSzPts val="2400"/>
              <a:buFont typeface="Times New Roman"/>
              <a:buNone/>
            </a:pPr>
            <a:r>
              <a:rPr lang="es-AR" sz="2400">
                <a:solidFill>
                  <a:srgbClr val="262626"/>
                </a:solidFill>
                <a:latin typeface="Century Gothic"/>
                <a:ea typeface="Century Gothic"/>
                <a:cs typeface="Century Gothic"/>
                <a:sym typeface="Century Gothic"/>
              </a:rPr>
              <a:t>…</a:t>
            </a:r>
            <a:endParaRPr sz="2400">
              <a:solidFill>
                <a:srgbClr val="262626"/>
              </a:solidFill>
              <a:latin typeface="Arial"/>
              <a:ea typeface="Arial"/>
              <a:cs typeface="Arial"/>
              <a:sym typeface="Arial"/>
            </a:endParaRPr>
          </a:p>
          <a:p>
            <a:pPr indent="-239712" lvl="0" marL="365125" marR="0" rtl="0" algn="l">
              <a:lnSpc>
                <a:spcPct val="100000"/>
              </a:lnSpc>
              <a:spcBef>
                <a:spcPts val="400"/>
              </a:spcBef>
              <a:spcAft>
                <a:spcPts val="0"/>
              </a:spcAft>
              <a:buClr>
                <a:srgbClr val="262626"/>
              </a:buClr>
              <a:buSzPts val="2400"/>
              <a:buFont typeface="Times New Roman"/>
              <a:buNone/>
            </a:pPr>
            <a:r>
              <a:rPr lang="es-AR" sz="2400">
                <a:solidFill>
                  <a:srgbClr val="262626"/>
                </a:solidFill>
                <a:latin typeface="Century Gothic"/>
                <a:ea typeface="Century Gothic"/>
                <a:cs typeface="Century Gothic"/>
                <a:sym typeface="Century Gothic"/>
              </a:rPr>
              <a:t>Total Ciudad:	$$</a:t>
            </a:r>
            <a:endParaRPr/>
          </a:p>
          <a:p>
            <a:pPr indent="-239712" lvl="0" marL="365125" marR="0" rtl="0" algn="l">
              <a:lnSpc>
                <a:spcPct val="100000"/>
              </a:lnSpc>
              <a:spcBef>
                <a:spcPts val="400"/>
              </a:spcBef>
              <a:spcAft>
                <a:spcPts val="0"/>
              </a:spcAft>
              <a:buClr>
                <a:schemeClr val="lt1"/>
              </a:buClr>
              <a:buSzPts val="2400"/>
              <a:buFont typeface="Times New Roman"/>
              <a:buNone/>
            </a:pPr>
            <a:r>
              <a:t/>
            </a:r>
            <a:endParaRPr sz="2400">
              <a:solidFill>
                <a:srgbClr val="262626"/>
              </a:solidFill>
              <a:latin typeface="Century Gothic"/>
              <a:ea typeface="Century Gothic"/>
              <a:cs typeface="Century Gothic"/>
              <a:sym typeface="Century Gothic"/>
            </a:endParaRPr>
          </a:p>
          <a:p>
            <a:pPr indent="-239712" lvl="0" marL="365125" marR="0" rtl="0" algn="l">
              <a:lnSpc>
                <a:spcPct val="100000"/>
              </a:lnSpc>
              <a:spcBef>
                <a:spcPts val="400"/>
              </a:spcBef>
              <a:spcAft>
                <a:spcPts val="0"/>
              </a:spcAft>
              <a:buClr>
                <a:srgbClr val="262626"/>
              </a:buClr>
              <a:buSzPts val="2400"/>
              <a:buFont typeface="Times New Roman"/>
              <a:buNone/>
            </a:pPr>
            <a:r>
              <a:rPr lang="es-AR" sz="2400">
                <a:solidFill>
                  <a:srgbClr val="262626"/>
                </a:solidFill>
                <a:latin typeface="Century Gothic"/>
                <a:ea typeface="Century Gothic"/>
                <a:cs typeface="Century Gothic"/>
                <a:sym typeface="Century Gothic"/>
              </a:rPr>
              <a:t>Total Provincia:	$$</a:t>
            </a:r>
            <a:endParaRPr/>
          </a:p>
          <a:p>
            <a:pPr indent="-239712" lvl="0" marL="365125" marR="0" rtl="0" algn="l">
              <a:lnSpc>
                <a:spcPct val="100000"/>
              </a:lnSpc>
              <a:spcBef>
                <a:spcPts val="400"/>
              </a:spcBef>
              <a:spcAft>
                <a:spcPts val="0"/>
              </a:spcAft>
              <a:buClr>
                <a:schemeClr val="lt1"/>
              </a:buClr>
              <a:buSzPts val="2400"/>
              <a:buFont typeface="Times New Roman"/>
              <a:buNone/>
            </a:pPr>
            <a:r>
              <a:t/>
            </a:r>
            <a:endParaRPr sz="2400">
              <a:solidFill>
                <a:srgbClr val="262626"/>
              </a:solidFill>
              <a:latin typeface="Century Gothic"/>
              <a:ea typeface="Century Gothic"/>
              <a:cs typeface="Century Gothic"/>
              <a:sym typeface="Century Gothic"/>
            </a:endParaRPr>
          </a:p>
          <a:p>
            <a:pPr indent="-239712" lvl="0" marL="365125" marR="0" rtl="0" algn="l">
              <a:lnSpc>
                <a:spcPct val="100000"/>
              </a:lnSpc>
              <a:spcBef>
                <a:spcPts val="400"/>
              </a:spcBef>
              <a:spcAft>
                <a:spcPts val="0"/>
              </a:spcAft>
              <a:buClr>
                <a:srgbClr val="262626"/>
              </a:buClr>
              <a:buSzPts val="2400"/>
              <a:buFont typeface="Times New Roman"/>
              <a:buNone/>
            </a:pPr>
            <a:r>
              <a:rPr lang="es-AR" sz="2400">
                <a:solidFill>
                  <a:srgbClr val="262626"/>
                </a:solidFill>
                <a:latin typeface="Century Gothic"/>
                <a:ea typeface="Century Gothic"/>
                <a:cs typeface="Century Gothic"/>
                <a:sym typeface="Century Gothic"/>
              </a:rPr>
              <a:t>Total Empresa:  $$</a:t>
            </a:r>
            <a:endParaRPr sz="2400">
              <a:solidFill>
                <a:srgbClr val="262626"/>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EE9F8"/>
            </a:gs>
          </a:gsLst>
          <a:path path="circle">
            <a:fillToRect b="50%" l="50%" r="50%" t="50%"/>
          </a:path>
          <a:tileRect/>
        </a:gradFill>
      </p:bgPr>
    </p:bg>
    <p:spTree>
      <p:nvGrpSpPr>
        <p:cNvPr id="280" name="Shape 280"/>
        <p:cNvGrpSpPr/>
        <p:nvPr/>
      </p:nvGrpSpPr>
      <p:grpSpPr>
        <a:xfrm>
          <a:off x="0" y="0"/>
          <a:ext cx="0" cy="0"/>
          <a:chOff x="0" y="0"/>
          <a:chExt cx="0" cy="0"/>
        </a:xfrm>
      </p:grpSpPr>
      <p:sp>
        <p:nvSpPr>
          <p:cNvPr id="281" name="Google Shape;281;p30"/>
          <p:cNvSpPr txBox="1"/>
          <p:nvPr/>
        </p:nvSpPr>
        <p:spPr>
          <a:xfrm>
            <a:off x="1810514" y="219062"/>
            <a:ext cx="9359900" cy="1281112"/>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Times New Roman"/>
              <a:buNone/>
            </a:pPr>
            <a:r>
              <a:rPr lang="es-AR" sz="4000">
                <a:solidFill>
                  <a:srgbClr val="262626"/>
                </a:solidFill>
                <a:latin typeface="Century Gothic"/>
                <a:ea typeface="Century Gothic"/>
                <a:cs typeface="Century Gothic"/>
                <a:sym typeface="Century Gothic"/>
              </a:rPr>
              <a:t>Ejemplo: Precondiciones </a:t>
            </a:r>
            <a:endParaRPr/>
          </a:p>
        </p:txBody>
      </p:sp>
      <p:sp>
        <p:nvSpPr>
          <p:cNvPr id="282" name="Google Shape;282;p30"/>
          <p:cNvSpPr txBox="1"/>
          <p:nvPr/>
        </p:nvSpPr>
        <p:spPr>
          <a:xfrm>
            <a:off x="503238" y="792163"/>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entury Gothic"/>
                <a:ea typeface="Century Gothic"/>
                <a:cs typeface="Century Gothic"/>
                <a:sym typeface="Century Gothic"/>
              </a:rPr>
              <a:t>‹#›</a:t>
            </a:fld>
            <a:endParaRPr sz="1800">
              <a:solidFill>
                <a:srgbClr val="000000"/>
              </a:solidFill>
              <a:latin typeface="Century Gothic"/>
              <a:ea typeface="Century Gothic"/>
              <a:cs typeface="Century Gothic"/>
              <a:sym typeface="Century Gothic"/>
            </a:endParaRPr>
          </a:p>
        </p:txBody>
      </p:sp>
      <p:sp>
        <p:nvSpPr>
          <p:cNvPr id="283" name="Google Shape;283;p30"/>
          <p:cNvSpPr txBox="1"/>
          <p:nvPr/>
        </p:nvSpPr>
        <p:spPr>
          <a:xfrm>
            <a:off x="1739076" y="1142984"/>
            <a:ext cx="9624249" cy="5443534"/>
          </a:xfrm>
          <a:prstGeom prst="rect">
            <a:avLst/>
          </a:prstGeom>
          <a:noFill/>
          <a:ln>
            <a:noFill/>
          </a:ln>
        </p:spPr>
        <p:txBody>
          <a:bodyPr anchorCtr="0" anchor="t" bIns="45000" lIns="90000" spcFirstLastPara="1" rIns="90000" wrap="square" tIns="45000">
            <a:noAutofit/>
          </a:bodyPr>
          <a:lstStyle/>
          <a:p>
            <a:pPr indent="-239712" lvl="0" marL="365125" marR="0" rtl="0" algn="l">
              <a:lnSpc>
                <a:spcPct val="100000"/>
              </a:lnSpc>
              <a:spcBef>
                <a:spcPts val="0"/>
              </a:spcBef>
              <a:spcAft>
                <a:spcPts val="0"/>
              </a:spcAft>
              <a:buClr>
                <a:schemeClr val="lt1"/>
              </a:buClr>
              <a:buSzPts val="3200"/>
              <a:buFont typeface="Times New Roman"/>
              <a:buNone/>
            </a:pPr>
            <a:r>
              <a:t/>
            </a:r>
            <a:endParaRPr b="1" sz="3200">
              <a:solidFill>
                <a:schemeClr val="dk1"/>
              </a:solidFill>
              <a:latin typeface="Century Gothic"/>
              <a:ea typeface="Century Gothic"/>
              <a:cs typeface="Century Gothic"/>
              <a:sym typeface="Century Gothic"/>
            </a:endParaRPr>
          </a:p>
          <a:p>
            <a:pPr indent="-441325" lvl="0" marL="671513" marR="0" rtl="0" algn="l">
              <a:lnSpc>
                <a:spcPct val="100000"/>
              </a:lnSpc>
              <a:spcBef>
                <a:spcPts val="0"/>
              </a:spcBef>
              <a:spcAft>
                <a:spcPts val="0"/>
              </a:spcAft>
              <a:buClr>
                <a:srgbClr val="000000"/>
              </a:buClr>
              <a:buSzPts val="1620"/>
              <a:buFont typeface="Noto Sans Symbols"/>
              <a:buChar char="●"/>
            </a:pPr>
            <a:r>
              <a:rPr lang="es-AR" sz="3600">
                <a:solidFill>
                  <a:schemeClr val="dk1"/>
                </a:solidFill>
                <a:latin typeface="Century Gothic"/>
                <a:ea typeface="Century Gothic"/>
                <a:cs typeface="Century Gothic"/>
                <a:sym typeface="Century Gothic"/>
              </a:rPr>
              <a:t>El archivo se encuentra ordenado por provincia, ciudad y sucursal</a:t>
            </a:r>
            <a:endParaRPr sz="3600">
              <a:solidFill>
                <a:schemeClr val="dk1"/>
              </a:solidFill>
              <a:latin typeface="Century Gothic"/>
              <a:ea typeface="Century Gothic"/>
              <a:cs typeface="Century Gothic"/>
              <a:sym typeface="Century Gothic"/>
            </a:endParaRPr>
          </a:p>
          <a:p>
            <a:pPr indent="-441325" lvl="0" marL="673100" marR="0" rtl="0" algn="l">
              <a:lnSpc>
                <a:spcPct val="100000"/>
              </a:lnSpc>
              <a:spcBef>
                <a:spcPts val="0"/>
              </a:spcBef>
              <a:spcAft>
                <a:spcPts val="0"/>
              </a:spcAft>
              <a:buClr>
                <a:schemeClr val="lt1"/>
              </a:buClr>
              <a:buSzPts val="1620"/>
              <a:buFont typeface="Times New Roman"/>
              <a:buNone/>
            </a:pPr>
            <a:r>
              <a:t/>
            </a:r>
            <a:endParaRPr sz="3600">
              <a:solidFill>
                <a:schemeClr val="dk1"/>
              </a:solidFill>
              <a:latin typeface="Century Gothic"/>
              <a:ea typeface="Century Gothic"/>
              <a:cs typeface="Century Gothic"/>
              <a:sym typeface="Century Gothic"/>
            </a:endParaRPr>
          </a:p>
          <a:p>
            <a:pPr indent="-441325" lvl="0" marL="671513" marR="0" rtl="0" algn="l">
              <a:lnSpc>
                <a:spcPct val="100000"/>
              </a:lnSpc>
              <a:spcBef>
                <a:spcPts val="0"/>
              </a:spcBef>
              <a:spcAft>
                <a:spcPts val="0"/>
              </a:spcAft>
              <a:buClr>
                <a:srgbClr val="000000"/>
              </a:buClr>
              <a:buSzPts val="1620"/>
              <a:buFont typeface="Noto Sans Symbols"/>
              <a:buChar char="●"/>
            </a:pPr>
            <a:r>
              <a:rPr lang="es-AR" sz="3600">
                <a:solidFill>
                  <a:schemeClr val="dk1"/>
                </a:solidFill>
                <a:latin typeface="Century Gothic"/>
                <a:ea typeface="Century Gothic"/>
                <a:cs typeface="Century Gothic"/>
                <a:sym typeface="Century Gothic"/>
              </a:rPr>
              <a:t>En diferentes provincias pueden existir ciudades con el mismo nombre, y en diferentes ciudades pueden existir sucursales con igual denominación. </a:t>
            </a:r>
            <a:endParaRPr sz="3200">
              <a:solidFill>
                <a:schemeClr val="dk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EE9F8"/>
            </a:gs>
          </a:gsLst>
          <a:path path="circle">
            <a:fillToRect b="50%" l="50%" r="50%" t="50%"/>
          </a:path>
          <a:tileRect/>
        </a:gradFill>
      </p:bgPr>
    </p:bg>
    <p:spTree>
      <p:nvGrpSpPr>
        <p:cNvPr id="289" name="Shape 289"/>
        <p:cNvGrpSpPr/>
        <p:nvPr/>
      </p:nvGrpSpPr>
      <p:grpSpPr>
        <a:xfrm>
          <a:off x="0" y="0"/>
          <a:ext cx="0" cy="0"/>
          <a:chOff x="0" y="0"/>
          <a:chExt cx="0" cy="0"/>
        </a:xfrm>
      </p:grpSpPr>
      <p:sp>
        <p:nvSpPr>
          <p:cNvPr id="290" name="Google Shape;290;p31"/>
          <p:cNvSpPr txBox="1"/>
          <p:nvPr/>
        </p:nvSpPr>
        <p:spPr>
          <a:xfrm>
            <a:off x="1667638" y="0"/>
            <a:ext cx="4500594" cy="128586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400"/>
              <a:buFont typeface="Times New Roman"/>
              <a:buNone/>
            </a:pPr>
            <a:r>
              <a:rPr lang="es-AR" sz="4400">
                <a:solidFill>
                  <a:srgbClr val="262626"/>
                </a:solidFill>
                <a:latin typeface="Century Gothic"/>
                <a:ea typeface="Century Gothic"/>
                <a:cs typeface="Century Gothic"/>
                <a:sym typeface="Century Gothic"/>
              </a:rPr>
              <a:t>Ejemplo </a:t>
            </a:r>
            <a:endParaRPr/>
          </a:p>
        </p:txBody>
      </p:sp>
      <p:sp>
        <p:nvSpPr>
          <p:cNvPr id="291" name="Google Shape;291;p31"/>
          <p:cNvSpPr txBox="1"/>
          <p:nvPr/>
        </p:nvSpPr>
        <p:spPr>
          <a:xfrm>
            <a:off x="503238" y="792163"/>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entury Gothic"/>
                <a:ea typeface="Century Gothic"/>
                <a:cs typeface="Century Gothic"/>
                <a:sym typeface="Century Gothic"/>
              </a:rPr>
              <a:t>‹#›</a:t>
            </a:fld>
            <a:endParaRPr sz="1800">
              <a:solidFill>
                <a:srgbClr val="000000"/>
              </a:solidFill>
              <a:latin typeface="Century Gothic"/>
              <a:ea typeface="Century Gothic"/>
              <a:cs typeface="Century Gothic"/>
              <a:sym typeface="Century Gothic"/>
            </a:endParaRPr>
          </a:p>
        </p:txBody>
      </p:sp>
      <p:sp>
        <p:nvSpPr>
          <p:cNvPr id="292" name="Google Shape;292;p31"/>
          <p:cNvSpPr txBox="1"/>
          <p:nvPr/>
        </p:nvSpPr>
        <p:spPr>
          <a:xfrm>
            <a:off x="2697163" y="1635125"/>
            <a:ext cx="7772400" cy="44958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293" name="Google Shape;293;p31"/>
          <p:cNvSpPr txBox="1"/>
          <p:nvPr/>
        </p:nvSpPr>
        <p:spPr>
          <a:xfrm>
            <a:off x="2524894" y="1000108"/>
            <a:ext cx="9501254" cy="585789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2800"/>
              <a:buFont typeface="Times New Roman"/>
              <a:buNone/>
            </a:pPr>
            <a:r>
              <a:rPr b="1" lang="es-AR" sz="2800">
                <a:solidFill>
                  <a:srgbClr val="262626"/>
                </a:solidFill>
                <a:latin typeface="Courier New"/>
                <a:ea typeface="Courier New"/>
                <a:cs typeface="Courier New"/>
                <a:sym typeface="Courier New"/>
              </a:rPr>
              <a:t>program</a:t>
            </a:r>
            <a:r>
              <a:rPr lang="es-AR" sz="2800">
                <a:solidFill>
                  <a:srgbClr val="262626"/>
                </a:solidFill>
                <a:latin typeface="Courier New"/>
                <a:ea typeface="Courier New"/>
                <a:cs typeface="Courier New"/>
                <a:sym typeface="Courier New"/>
              </a:rPr>
              <a:t> ejemplo;</a:t>
            </a:r>
            <a:endParaRPr/>
          </a:p>
          <a:p>
            <a:pPr indent="0" lvl="0" marL="0" marR="0" rtl="0" algn="l">
              <a:lnSpc>
                <a:spcPct val="93000"/>
              </a:lnSpc>
              <a:spcBef>
                <a:spcPts val="1200"/>
              </a:spcBef>
              <a:spcAft>
                <a:spcPts val="0"/>
              </a:spcAft>
              <a:buClr>
                <a:srgbClr val="000000"/>
              </a:buClr>
              <a:buSzPts val="2800"/>
              <a:buFont typeface="Times New Roman"/>
              <a:buNone/>
            </a:pPr>
            <a:r>
              <a:rPr lang="es-AR" sz="2800">
                <a:solidFill>
                  <a:srgbClr val="000000"/>
                </a:solidFill>
                <a:latin typeface="Courier New"/>
                <a:ea typeface="Courier New"/>
                <a:cs typeface="Courier New"/>
                <a:sym typeface="Courier New"/>
              </a:rPr>
              <a:t>	</a:t>
            </a:r>
            <a:r>
              <a:rPr b="1" lang="es-AR" sz="2800">
                <a:solidFill>
                  <a:srgbClr val="000000"/>
                </a:solidFill>
                <a:latin typeface="Courier New"/>
                <a:ea typeface="Courier New"/>
                <a:cs typeface="Courier New"/>
                <a:sym typeface="Courier New"/>
              </a:rPr>
              <a:t>const</a:t>
            </a:r>
            <a:r>
              <a:rPr lang="es-AR" sz="2800">
                <a:solidFill>
                  <a:srgbClr val="000000"/>
                </a:solidFill>
                <a:latin typeface="Courier New"/>
                <a:ea typeface="Courier New"/>
                <a:cs typeface="Courier New"/>
                <a:sym typeface="Courier New"/>
              </a:rPr>
              <a:t> valor_alto = ‘ZZZ’;</a:t>
            </a:r>
            <a:endParaRPr sz="2800">
              <a:solidFill>
                <a:srgbClr val="000000"/>
              </a:solidFill>
              <a:latin typeface="Courier New"/>
              <a:ea typeface="Courier New"/>
              <a:cs typeface="Courier New"/>
              <a:sym typeface="Courier New"/>
            </a:endParaRPr>
          </a:p>
          <a:p>
            <a:pPr indent="0" lvl="0" marL="0" marR="0" rtl="0" algn="l">
              <a:lnSpc>
                <a:spcPct val="93000"/>
              </a:lnSpc>
              <a:spcBef>
                <a:spcPts val="1200"/>
              </a:spcBef>
              <a:spcAft>
                <a:spcPts val="0"/>
              </a:spcAft>
              <a:buClr>
                <a:srgbClr val="262626"/>
              </a:buClr>
              <a:buSzPts val="2800"/>
              <a:buFont typeface="Times New Roman"/>
              <a:buNone/>
            </a:pPr>
            <a:r>
              <a:rPr b="1" lang="es-AR" sz="2800">
                <a:solidFill>
                  <a:srgbClr val="262626"/>
                </a:solidFill>
                <a:latin typeface="Courier New"/>
                <a:ea typeface="Courier New"/>
                <a:cs typeface="Courier New"/>
                <a:sym typeface="Courier New"/>
              </a:rPr>
              <a:t>	</a:t>
            </a:r>
            <a:r>
              <a:rPr b="1" lang="es-AR" sz="2800">
                <a:solidFill>
                  <a:srgbClr val="000000"/>
                </a:solidFill>
                <a:latin typeface="Courier New"/>
                <a:ea typeface="Courier New"/>
                <a:cs typeface="Courier New"/>
                <a:sym typeface="Courier New"/>
              </a:rPr>
              <a:t>type</a:t>
            </a:r>
            <a:endParaRPr/>
          </a:p>
          <a:p>
            <a:pPr indent="0" lvl="0" marL="0" marR="0" rtl="0" algn="l">
              <a:lnSpc>
                <a:spcPct val="93000"/>
              </a:lnSpc>
              <a:spcBef>
                <a:spcPts val="0"/>
              </a:spcBef>
              <a:spcAft>
                <a:spcPts val="0"/>
              </a:spcAft>
              <a:buClr>
                <a:srgbClr val="000000"/>
              </a:buClr>
              <a:buSzPts val="2800"/>
              <a:buFont typeface="Times New Roman"/>
              <a:buNone/>
            </a:pPr>
            <a:r>
              <a:rPr lang="es-AR" sz="2800">
                <a:solidFill>
                  <a:srgbClr val="000000"/>
                </a:solidFill>
                <a:latin typeface="Courier New"/>
                <a:ea typeface="Courier New"/>
                <a:cs typeface="Courier New"/>
                <a:sym typeface="Courier New"/>
              </a:rPr>
              <a:t>		nombre = </a:t>
            </a:r>
            <a:r>
              <a:rPr b="1" lang="es-AR" sz="2800">
                <a:solidFill>
                  <a:srgbClr val="000000"/>
                </a:solidFill>
                <a:latin typeface="Courier New"/>
                <a:ea typeface="Courier New"/>
                <a:cs typeface="Courier New"/>
                <a:sym typeface="Courier New"/>
              </a:rPr>
              <a:t>string</a:t>
            </a:r>
            <a:r>
              <a:rPr lang="es-AR" sz="2800">
                <a:solidFill>
                  <a:srgbClr val="000000"/>
                </a:solidFill>
                <a:latin typeface="Courier New"/>
                <a:ea typeface="Courier New"/>
                <a:cs typeface="Courier New"/>
                <a:sym typeface="Courier New"/>
              </a:rPr>
              <a:t>[30];</a:t>
            </a:r>
            <a:endParaRPr sz="2800">
              <a:solidFill>
                <a:srgbClr val="262626"/>
              </a:solidFill>
              <a:latin typeface="Courier New"/>
              <a:ea typeface="Courier New"/>
              <a:cs typeface="Courier New"/>
              <a:sym typeface="Courier New"/>
            </a:endParaRPr>
          </a:p>
          <a:p>
            <a:pPr indent="0" lvl="0" marL="0" marR="0" rtl="0" algn="l">
              <a:lnSpc>
                <a:spcPct val="93000"/>
              </a:lnSpc>
              <a:spcBef>
                <a:spcPts val="0"/>
              </a:spcBef>
              <a:spcAft>
                <a:spcPts val="0"/>
              </a:spcAft>
              <a:buClr>
                <a:srgbClr val="262626"/>
              </a:buClr>
              <a:buSzPts val="2800"/>
              <a:buFont typeface="Times New Roman"/>
              <a:buNone/>
            </a:pPr>
            <a:r>
              <a:rPr lang="es-AR" sz="2800">
                <a:solidFill>
                  <a:srgbClr val="262626"/>
                </a:solidFill>
                <a:latin typeface="Courier New"/>
                <a:ea typeface="Courier New"/>
                <a:cs typeface="Courier New"/>
                <a:sym typeface="Courier New"/>
              </a:rPr>
              <a:t>		reg_venta = </a:t>
            </a:r>
            <a:r>
              <a:rPr b="1" lang="es-AR" sz="2800">
                <a:solidFill>
                  <a:srgbClr val="262626"/>
                </a:solidFill>
                <a:latin typeface="Courier New"/>
                <a:ea typeface="Courier New"/>
                <a:cs typeface="Courier New"/>
                <a:sym typeface="Courier New"/>
              </a:rPr>
              <a:t>record</a:t>
            </a:r>
            <a:endParaRPr/>
          </a:p>
          <a:p>
            <a:pPr indent="0" lvl="0" marL="0" marR="0" rtl="0" algn="l">
              <a:lnSpc>
                <a:spcPct val="93000"/>
              </a:lnSpc>
              <a:spcBef>
                <a:spcPts val="0"/>
              </a:spcBef>
              <a:spcAft>
                <a:spcPts val="0"/>
              </a:spcAft>
              <a:buClr>
                <a:srgbClr val="000000"/>
              </a:buClr>
              <a:buSzPts val="2800"/>
              <a:buFont typeface="Times New Roman"/>
              <a:buNone/>
            </a:pPr>
            <a:r>
              <a:rPr lang="es-AR" sz="2800">
                <a:solidFill>
                  <a:srgbClr val="000000"/>
                </a:solidFill>
                <a:latin typeface="Courier New"/>
                <a:ea typeface="Courier New"/>
                <a:cs typeface="Courier New"/>
                <a:sym typeface="Courier New"/>
              </a:rPr>
              <a:t>			</a:t>
            </a:r>
            <a:r>
              <a:rPr lang="es-AR" sz="2800">
                <a:solidFill>
                  <a:srgbClr val="262626"/>
                </a:solidFill>
                <a:latin typeface="Courier New"/>
                <a:ea typeface="Courier New"/>
                <a:cs typeface="Courier New"/>
                <a:sym typeface="Courier New"/>
              </a:rPr>
              <a:t>vendedor: </a:t>
            </a:r>
            <a:r>
              <a:rPr b="1" lang="es-AR" sz="2800">
                <a:solidFill>
                  <a:srgbClr val="262626"/>
                </a:solidFill>
                <a:latin typeface="Courier New"/>
                <a:ea typeface="Courier New"/>
                <a:cs typeface="Courier New"/>
                <a:sym typeface="Courier New"/>
              </a:rPr>
              <a:t>integer</a:t>
            </a:r>
            <a:r>
              <a:rPr lang="es-AR" sz="2800">
                <a:solidFill>
                  <a:srgbClr val="262626"/>
                </a:solidFill>
                <a:latin typeface="Courier New"/>
                <a:ea typeface="Courier New"/>
                <a:cs typeface="Courier New"/>
                <a:sym typeface="Courier New"/>
              </a:rPr>
              <a:t>;</a:t>
            </a:r>
            <a:endParaRPr/>
          </a:p>
          <a:p>
            <a:pPr indent="0" lvl="0" marL="0" marR="0" rtl="0" algn="l">
              <a:lnSpc>
                <a:spcPct val="93000"/>
              </a:lnSpc>
              <a:spcBef>
                <a:spcPts val="0"/>
              </a:spcBef>
              <a:spcAft>
                <a:spcPts val="0"/>
              </a:spcAft>
              <a:buClr>
                <a:srgbClr val="262626"/>
              </a:buClr>
              <a:buSzPts val="2800"/>
              <a:buFont typeface="Times New Roman"/>
              <a:buNone/>
            </a:pPr>
            <a:r>
              <a:rPr lang="es-AR" sz="2800">
                <a:solidFill>
                  <a:srgbClr val="262626"/>
                </a:solidFill>
                <a:latin typeface="Courier New"/>
                <a:ea typeface="Courier New"/>
                <a:cs typeface="Courier New"/>
                <a:sym typeface="Courier New"/>
              </a:rPr>
              <a:t>			monto: </a:t>
            </a:r>
            <a:r>
              <a:rPr b="1" lang="es-AR" sz="2800">
                <a:solidFill>
                  <a:srgbClr val="262626"/>
                </a:solidFill>
                <a:latin typeface="Courier New"/>
                <a:ea typeface="Courier New"/>
                <a:cs typeface="Courier New"/>
                <a:sym typeface="Courier New"/>
              </a:rPr>
              <a:t>real</a:t>
            </a:r>
            <a:r>
              <a:rPr lang="es-AR" sz="2800">
                <a:solidFill>
                  <a:srgbClr val="262626"/>
                </a:solidFill>
                <a:latin typeface="Courier New"/>
                <a:ea typeface="Courier New"/>
                <a:cs typeface="Courier New"/>
                <a:sym typeface="Courier New"/>
              </a:rPr>
              <a:t>;</a:t>
            </a:r>
            <a:endParaRPr/>
          </a:p>
          <a:p>
            <a:pPr indent="0" lvl="0" marL="0" marR="0" rtl="0" algn="l">
              <a:lnSpc>
                <a:spcPct val="93000"/>
              </a:lnSpc>
              <a:spcBef>
                <a:spcPts val="0"/>
              </a:spcBef>
              <a:spcAft>
                <a:spcPts val="0"/>
              </a:spcAft>
              <a:buClr>
                <a:srgbClr val="262626"/>
              </a:buClr>
              <a:buSzPts val="2800"/>
              <a:buFont typeface="Times New Roman"/>
              <a:buNone/>
            </a:pPr>
            <a:r>
              <a:rPr lang="es-AR" sz="2800">
                <a:solidFill>
                  <a:srgbClr val="262626"/>
                </a:solidFill>
                <a:latin typeface="Courier New"/>
                <a:ea typeface="Courier New"/>
                <a:cs typeface="Courier New"/>
                <a:sym typeface="Courier New"/>
              </a:rPr>
              <a:t>			sucursal: nombre;</a:t>
            </a:r>
            <a:endParaRPr/>
          </a:p>
          <a:p>
            <a:pPr indent="0" lvl="0" marL="0" marR="0" rtl="0" algn="l">
              <a:lnSpc>
                <a:spcPct val="93000"/>
              </a:lnSpc>
              <a:spcBef>
                <a:spcPts val="0"/>
              </a:spcBef>
              <a:spcAft>
                <a:spcPts val="0"/>
              </a:spcAft>
              <a:buClr>
                <a:srgbClr val="262626"/>
              </a:buClr>
              <a:buSzPts val="2800"/>
              <a:buFont typeface="Times New Roman"/>
              <a:buNone/>
            </a:pPr>
            <a:r>
              <a:rPr lang="es-AR" sz="2800">
                <a:solidFill>
                  <a:srgbClr val="262626"/>
                </a:solidFill>
                <a:latin typeface="Courier New"/>
                <a:ea typeface="Courier New"/>
                <a:cs typeface="Courier New"/>
                <a:sym typeface="Courier New"/>
              </a:rPr>
              <a:t>			ciudad: nombre;</a:t>
            </a:r>
            <a:endParaRPr/>
          </a:p>
          <a:p>
            <a:pPr indent="0" lvl="0" marL="0" marR="0" rtl="0" algn="l">
              <a:lnSpc>
                <a:spcPct val="93000"/>
              </a:lnSpc>
              <a:spcBef>
                <a:spcPts val="0"/>
              </a:spcBef>
              <a:spcAft>
                <a:spcPts val="0"/>
              </a:spcAft>
              <a:buClr>
                <a:srgbClr val="262626"/>
              </a:buClr>
              <a:buSzPts val="2800"/>
              <a:buFont typeface="Times New Roman"/>
              <a:buNone/>
            </a:pPr>
            <a:r>
              <a:rPr lang="es-AR" sz="2800">
                <a:solidFill>
                  <a:srgbClr val="262626"/>
                </a:solidFill>
                <a:latin typeface="Courier New"/>
                <a:ea typeface="Courier New"/>
                <a:cs typeface="Courier New"/>
                <a:sym typeface="Courier New"/>
              </a:rPr>
              <a:t>			provincia: nombre;		</a:t>
            </a:r>
            <a:endParaRPr/>
          </a:p>
          <a:p>
            <a:pPr indent="0" lvl="0" marL="0" marR="0" rtl="0" algn="l">
              <a:lnSpc>
                <a:spcPct val="93000"/>
              </a:lnSpc>
              <a:spcBef>
                <a:spcPts val="0"/>
              </a:spcBef>
              <a:spcAft>
                <a:spcPts val="0"/>
              </a:spcAft>
              <a:buClr>
                <a:srgbClr val="262626"/>
              </a:buClr>
              <a:buSzPts val="2800"/>
              <a:buFont typeface="Times New Roman"/>
              <a:buNone/>
            </a:pPr>
            <a:r>
              <a:rPr lang="es-AR" sz="2800">
                <a:solidFill>
                  <a:srgbClr val="262626"/>
                </a:solidFill>
                <a:latin typeface="Courier New"/>
                <a:ea typeface="Courier New"/>
                <a:cs typeface="Courier New"/>
                <a:sym typeface="Courier New"/>
              </a:rPr>
              <a:t>	  	</a:t>
            </a:r>
            <a:r>
              <a:rPr b="1" lang="es-AR" sz="2800">
                <a:solidFill>
                  <a:srgbClr val="000000"/>
                </a:solidFill>
                <a:latin typeface="Courier New"/>
                <a:ea typeface="Courier New"/>
                <a:cs typeface="Courier New"/>
                <a:sym typeface="Courier New"/>
              </a:rPr>
              <a:t>end</a:t>
            </a:r>
            <a:r>
              <a:rPr lang="es-AR" sz="2800">
                <a:solidFill>
                  <a:srgbClr val="000000"/>
                </a:solidFill>
                <a:latin typeface="Courier New"/>
                <a:ea typeface="Courier New"/>
                <a:cs typeface="Courier New"/>
                <a:sym typeface="Courier New"/>
              </a:rPr>
              <a:t>;</a:t>
            </a:r>
            <a:endParaRPr/>
          </a:p>
          <a:p>
            <a:pPr indent="0" lvl="0" marL="0" marR="0" rtl="0" algn="l">
              <a:lnSpc>
                <a:spcPct val="93000"/>
              </a:lnSpc>
              <a:spcBef>
                <a:spcPts val="0"/>
              </a:spcBef>
              <a:spcAft>
                <a:spcPts val="0"/>
              </a:spcAft>
              <a:buClr>
                <a:schemeClr val="lt1"/>
              </a:buClr>
              <a:buSzPts val="2800"/>
              <a:buFont typeface="Times New Roman"/>
              <a:buNone/>
            </a:pPr>
            <a:r>
              <a:t/>
            </a:r>
            <a:endParaRPr sz="2800">
              <a:solidFill>
                <a:srgbClr val="262626"/>
              </a:solidFill>
              <a:latin typeface="Courier New"/>
              <a:ea typeface="Courier New"/>
              <a:cs typeface="Courier New"/>
              <a:sym typeface="Courier New"/>
            </a:endParaRPr>
          </a:p>
          <a:p>
            <a:pPr indent="0" lvl="0" marL="0" marR="0" rtl="0" algn="l">
              <a:lnSpc>
                <a:spcPct val="93000"/>
              </a:lnSpc>
              <a:spcBef>
                <a:spcPts val="0"/>
              </a:spcBef>
              <a:spcAft>
                <a:spcPts val="0"/>
              </a:spcAft>
              <a:buClr>
                <a:srgbClr val="262626"/>
              </a:buClr>
              <a:buSzPts val="2800"/>
              <a:buFont typeface="Times New Roman"/>
              <a:buNone/>
            </a:pPr>
            <a:r>
              <a:rPr lang="es-AR" sz="2800">
                <a:solidFill>
                  <a:srgbClr val="262626"/>
                </a:solidFill>
                <a:latin typeface="Courier New"/>
                <a:ea typeface="Courier New"/>
                <a:cs typeface="Courier New"/>
                <a:sym typeface="Courier New"/>
              </a:rPr>
              <a:t>	ventas = </a:t>
            </a:r>
            <a:r>
              <a:rPr b="1" lang="es-AR" sz="2800">
                <a:solidFill>
                  <a:srgbClr val="262626"/>
                </a:solidFill>
                <a:latin typeface="Courier New"/>
                <a:ea typeface="Courier New"/>
                <a:cs typeface="Courier New"/>
                <a:sym typeface="Courier New"/>
              </a:rPr>
              <a:t>file of </a:t>
            </a:r>
            <a:r>
              <a:rPr lang="es-AR" sz="2800">
                <a:solidFill>
                  <a:srgbClr val="262626"/>
                </a:solidFill>
                <a:latin typeface="Courier New"/>
                <a:ea typeface="Courier New"/>
                <a:cs typeface="Courier New"/>
                <a:sym typeface="Courier New"/>
              </a:rPr>
              <a:t>reg_venta;</a:t>
            </a:r>
            <a:endParaRPr sz="2800">
              <a:solidFill>
                <a:srgbClr val="262626"/>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EE9F8"/>
            </a:gs>
          </a:gsLst>
          <a:path path="circle">
            <a:fillToRect b="50%" l="50%" r="50%" t="50%"/>
          </a:path>
          <a:tileRect/>
        </a:gradFill>
      </p:bgPr>
    </p:bg>
    <p:spTree>
      <p:nvGrpSpPr>
        <p:cNvPr id="299" name="Shape 299"/>
        <p:cNvGrpSpPr/>
        <p:nvPr/>
      </p:nvGrpSpPr>
      <p:grpSpPr>
        <a:xfrm>
          <a:off x="0" y="0"/>
          <a:ext cx="0" cy="0"/>
          <a:chOff x="0" y="0"/>
          <a:chExt cx="0" cy="0"/>
        </a:xfrm>
      </p:grpSpPr>
      <p:sp>
        <p:nvSpPr>
          <p:cNvPr id="300" name="Google Shape;300;p32"/>
          <p:cNvSpPr txBox="1"/>
          <p:nvPr/>
        </p:nvSpPr>
        <p:spPr>
          <a:xfrm>
            <a:off x="503238" y="792163"/>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entury Gothic"/>
                <a:ea typeface="Century Gothic"/>
                <a:cs typeface="Century Gothic"/>
                <a:sym typeface="Century Gothic"/>
              </a:rPr>
              <a:t>‹#›</a:t>
            </a:fld>
            <a:endParaRPr sz="1800">
              <a:solidFill>
                <a:srgbClr val="000000"/>
              </a:solidFill>
              <a:latin typeface="Century Gothic"/>
              <a:ea typeface="Century Gothic"/>
              <a:cs typeface="Century Gothic"/>
              <a:sym typeface="Century Gothic"/>
            </a:endParaRPr>
          </a:p>
        </p:txBody>
      </p:sp>
      <p:sp>
        <p:nvSpPr>
          <p:cNvPr id="301" name="Google Shape;301;p32"/>
          <p:cNvSpPr txBox="1"/>
          <p:nvPr/>
        </p:nvSpPr>
        <p:spPr>
          <a:xfrm>
            <a:off x="2697163" y="1635125"/>
            <a:ext cx="7772400" cy="44958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302" name="Google Shape;302;p32"/>
          <p:cNvSpPr txBox="1"/>
          <p:nvPr/>
        </p:nvSpPr>
        <p:spPr>
          <a:xfrm>
            <a:off x="1881952" y="725458"/>
            <a:ext cx="10311636" cy="6132542"/>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1C1C1C"/>
              </a:buClr>
              <a:buSzPts val="2800"/>
              <a:buFont typeface="Times New Roman"/>
              <a:buNone/>
            </a:pPr>
            <a:r>
              <a:rPr b="1" lang="es-AR" sz="2800">
                <a:solidFill>
                  <a:srgbClr val="1C1C1C"/>
                </a:solidFill>
                <a:latin typeface="Courier New"/>
                <a:ea typeface="Courier New"/>
                <a:cs typeface="Courier New"/>
                <a:sym typeface="Courier New"/>
              </a:rPr>
              <a:t>var</a:t>
            </a:r>
            <a:endParaRPr/>
          </a:p>
          <a:p>
            <a:pPr indent="0" lvl="0" marL="0" marR="0" rtl="0" algn="l">
              <a:lnSpc>
                <a:spcPct val="93000"/>
              </a:lnSpc>
              <a:spcBef>
                <a:spcPts val="0"/>
              </a:spcBef>
              <a:spcAft>
                <a:spcPts val="0"/>
              </a:spcAft>
              <a:buClr>
                <a:srgbClr val="1C1C1C"/>
              </a:buClr>
              <a:buSzPts val="2800"/>
              <a:buFont typeface="Times New Roman"/>
              <a:buNone/>
            </a:pPr>
            <a:r>
              <a:rPr lang="es-AR" sz="2800">
                <a:solidFill>
                  <a:srgbClr val="1C1C1C"/>
                </a:solidFill>
                <a:latin typeface="Courier New"/>
                <a:ea typeface="Courier New"/>
                <a:cs typeface="Courier New"/>
                <a:sym typeface="Courier New"/>
              </a:rPr>
              <a:t> 	reg: </a:t>
            </a:r>
            <a:r>
              <a:rPr lang="es-AR" sz="2800">
                <a:solidFill>
                  <a:srgbClr val="262626"/>
                </a:solidFill>
                <a:latin typeface="Courier New"/>
                <a:ea typeface="Courier New"/>
                <a:cs typeface="Courier New"/>
                <a:sym typeface="Courier New"/>
              </a:rPr>
              <a:t>reg_venta</a:t>
            </a:r>
            <a:r>
              <a:rPr lang="es-AR" sz="2800">
                <a:solidFill>
                  <a:srgbClr val="1C1C1C"/>
                </a:solidFill>
                <a:latin typeface="Courier New"/>
                <a:ea typeface="Courier New"/>
                <a:cs typeface="Courier New"/>
                <a:sym typeface="Courier New"/>
              </a:rPr>
              <a:t>;</a:t>
            </a:r>
            <a:endParaRPr sz="2800">
              <a:solidFill>
                <a:srgbClr val="1C1C1C"/>
              </a:solidFill>
              <a:latin typeface="Courier New"/>
              <a:ea typeface="Courier New"/>
              <a:cs typeface="Courier New"/>
              <a:sym typeface="Courier New"/>
            </a:endParaRPr>
          </a:p>
          <a:p>
            <a:pPr indent="0" lvl="0" marL="0" marR="0" rtl="0" algn="l">
              <a:lnSpc>
                <a:spcPct val="93000"/>
              </a:lnSpc>
              <a:spcBef>
                <a:spcPts val="0"/>
              </a:spcBef>
              <a:spcAft>
                <a:spcPts val="0"/>
              </a:spcAft>
              <a:buClr>
                <a:srgbClr val="1C1C1C"/>
              </a:buClr>
              <a:buSzPts val="2800"/>
              <a:buFont typeface="Times New Roman"/>
              <a:buNone/>
            </a:pPr>
            <a:r>
              <a:rPr lang="es-AR" sz="2800">
                <a:solidFill>
                  <a:srgbClr val="1C1C1C"/>
                </a:solidFill>
                <a:latin typeface="Courier New"/>
                <a:ea typeface="Courier New"/>
                <a:cs typeface="Courier New"/>
                <a:sym typeface="Courier New"/>
              </a:rPr>
              <a:t> 	archivo: ventas;</a:t>
            </a:r>
            <a:endParaRPr/>
          </a:p>
          <a:p>
            <a:pPr indent="0" lvl="0" marL="0" marR="0" rtl="0" algn="l">
              <a:lnSpc>
                <a:spcPct val="93000"/>
              </a:lnSpc>
              <a:spcBef>
                <a:spcPts val="0"/>
              </a:spcBef>
              <a:spcAft>
                <a:spcPts val="0"/>
              </a:spcAft>
              <a:buClr>
                <a:srgbClr val="1C1C1C"/>
              </a:buClr>
              <a:buSzPts val="2800"/>
              <a:buFont typeface="Times New Roman"/>
              <a:buNone/>
            </a:pPr>
            <a:r>
              <a:rPr lang="es-AR" sz="2800">
                <a:solidFill>
                  <a:srgbClr val="1C1C1C"/>
                </a:solidFill>
                <a:latin typeface="Courier New"/>
                <a:ea typeface="Courier New"/>
                <a:cs typeface="Courier New"/>
                <a:sym typeface="Courier New"/>
              </a:rPr>
              <a:t> 	total, totProv, totCiudad, totSuc: </a:t>
            </a:r>
            <a:r>
              <a:rPr b="1" lang="es-AR" sz="2800">
                <a:solidFill>
                  <a:srgbClr val="1C1C1C"/>
                </a:solidFill>
                <a:latin typeface="Courier New"/>
                <a:ea typeface="Courier New"/>
                <a:cs typeface="Courier New"/>
                <a:sym typeface="Courier New"/>
              </a:rPr>
              <a:t>integer</a:t>
            </a:r>
            <a:r>
              <a:rPr lang="es-AR" sz="2800">
                <a:solidFill>
                  <a:srgbClr val="1C1C1C"/>
                </a:solidFill>
                <a:latin typeface="Courier New"/>
                <a:ea typeface="Courier New"/>
                <a:cs typeface="Courier New"/>
                <a:sym typeface="Courier New"/>
              </a:rPr>
              <a:t>;</a:t>
            </a:r>
            <a:endParaRPr/>
          </a:p>
          <a:p>
            <a:pPr indent="0" lvl="0" marL="0" marR="0" rtl="0" algn="l">
              <a:lnSpc>
                <a:spcPct val="93000"/>
              </a:lnSpc>
              <a:spcBef>
                <a:spcPts val="0"/>
              </a:spcBef>
              <a:spcAft>
                <a:spcPts val="0"/>
              </a:spcAft>
              <a:buClr>
                <a:srgbClr val="1C1C1C"/>
              </a:buClr>
              <a:buSzPts val="2800"/>
              <a:buFont typeface="Times New Roman"/>
              <a:buNone/>
            </a:pPr>
            <a:r>
              <a:rPr lang="es-AR" sz="2800">
                <a:solidFill>
                  <a:srgbClr val="1C1C1C"/>
                </a:solidFill>
                <a:latin typeface="Courier New"/>
                <a:ea typeface="Courier New"/>
                <a:cs typeface="Courier New"/>
                <a:sym typeface="Courier New"/>
              </a:rPr>
              <a:t> 	prov, ciudad, sucursal: nombre;   </a:t>
            </a:r>
            <a:endParaRPr/>
          </a:p>
          <a:p>
            <a:pPr indent="0" lvl="0" marL="0" marR="0" rtl="0" algn="l">
              <a:lnSpc>
                <a:spcPct val="93000"/>
              </a:lnSpc>
              <a:spcBef>
                <a:spcPts val="0"/>
              </a:spcBef>
              <a:spcAft>
                <a:spcPts val="0"/>
              </a:spcAft>
              <a:buClr>
                <a:schemeClr val="lt1"/>
              </a:buClr>
              <a:buSzPts val="2800"/>
              <a:buFont typeface="Times New Roman"/>
              <a:buNone/>
            </a:pPr>
            <a:r>
              <a:t/>
            </a:r>
            <a:endParaRPr sz="2800">
              <a:solidFill>
                <a:srgbClr val="1C1C1C"/>
              </a:solidFill>
              <a:latin typeface="Courier New"/>
              <a:ea typeface="Courier New"/>
              <a:cs typeface="Courier New"/>
              <a:sym typeface="Courier New"/>
            </a:endParaRPr>
          </a:p>
          <a:p>
            <a:pPr indent="0" lvl="0" marL="0" marR="0" rtl="0" algn="l">
              <a:lnSpc>
                <a:spcPct val="93000"/>
              </a:lnSpc>
              <a:spcBef>
                <a:spcPts val="0"/>
              </a:spcBef>
              <a:spcAft>
                <a:spcPts val="0"/>
              </a:spcAft>
              <a:buClr>
                <a:srgbClr val="1C1C1C"/>
              </a:buClr>
              <a:buSzPts val="2800"/>
              <a:buFont typeface="Times New Roman"/>
              <a:buNone/>
            </a:pPr>
            <a:r>
              <a:rPr b="1" lang="es-AR" sz="2800">
                <a:solidFill>
                  <a:srgbClr val="1C1C1C"/>
                </a:solidFill>
                <a:latin typeface="Courier New"/>
                <a:ea typeface="Courier New"/>
                <a:cs typeface="Courier New"/>
                <a:sym typeface="Courier New"/>
              </a:rPr>
              <a:t>procedure</a:t>
            </a:r>
            <a:r>
              <a:rPr lang="es-AR" sz="2800">
                <a:solidFill>
                  <a:srgbClr val="1C1C1C"/>
                </a:solidFill>
                <a:latin typeface="Courier New"/>
                <a:ea typeface="Courier New"/>
                <a:cs typeface="Courier New"/>
                <a:sym typeface="Courier New"/>
              </a:rPr>
              <a:t> leer(</a:t>
            </a:r>
            <a:r>
              <a:rPr b="1" lang="es-AR" sz="2800">
                <a:solidFill>
                  <a:srgbClr val="1C1C1C"/>
                </a:solidFill>
                <a:latin typeface="Courier New"/>
                <a:ea typeface="Courier New"/>
                <a:cs typeface="Courier New"/>
                <a:sym typeface="Courier New"/>
              </a:rPr>
              <a:t>var</a:t>
            </a:r>
            <a:r>
              <a:rPr lang="es-AR" sz="2800">
                <a:solidFill>
                  <a:srgbClr val="1C1C1C"/>
                </a:solidFill>
                <a:latin typeface="Courier New"/>
                <a:ea typeface="Courier New"/>
                <a:cs typeface="Courier New"/>
                <a:sym typeface="Courier New"/>
              </a:rPr>
              <a:t> archivo: ventas; </a:t>
            </a:r>
            <a:endParaRPr sz="2800">
              <a:solidFill>
                <a:srgbClr val="1C1C1C"/>
              </a:solidFill>
              <a:latin typeface="Courier New"/>
              <a:ea typeface="Courier New"/>
              <a:cs typeface="Courier New"/>
              <a:sym typeface="Courier New"/>
            </a:endParaRPr>
          </a:p>
          <a:p>
            <a:pPr indent="0" lvl="0" marL="0" marR="0" rtl="0" algn="l">
              <a:lnSpc>
                <a:spcPct val="93000"/>
              </a:lnSpc>
              <a:spcBef>
                <a:spcPts val="0"/>
              </a:spcBef>
              <a:spcAft>
                <a:spcPts val="0"/>
              </a:spcAft>
              <a:buClr>
                <a:srgbClr val="1C1C1C"/>
              </a:buClr>
              <a:buSzPts val="2800"/>
              <a:buFont typeface="Times New Roman"/>
              <a:buNone/>
            </a:pPr>
            <a:r>
              <a:rPr lang="es-AR" sz="2800">
                <a:solidFill>
                  <a:srgbClr val="1C1C1C"/>
                </a:solidFill>
                <a:latin typeface="Courier New"/>
                <a:ea typeface="Courier New"/>
                <a:cs typeface="Courier New"/>
                <a:sym typeface="Courier New"/>
              </a:rPr>
              <a:t>						</a:t>
            </a:r>
            <a:r>
              <a:rPr b="1" lang="es-AR" sz="2800">
                <a:solidFill>
                  <a:srgbClr val="1C1C1C"/>
                </a:solidFill>
                <a:latin typeface="Courier New"/>
                <a:ea typeface="Courier New"/>
                <a:cs typeface="Courier New"/>
                <a:sym typeface="Courier New"/>
              </a:rPr>
              <a:t>var</a:t>
            </a:r>
            <a:r>
              <a:rPr lang="es-AR" sz="2800">
                <a:solidFill>
                  <a:srgbClr val="1C1C1C"/>
                </a:solidFill>
                <a:latin typeface="Courier New"/>
                <a:ea typeface="Courier New"/>
                <a:cs typeface="Courier New"/>
                <a:sym typeface="Courier New"/>
              </a:rPr>
              <a:t> dato: </a:t>
            </a:r>
            <a:r>
              <a:rPr lang="es-AR" sz="2800">
                <a:solidFill>
                  <a:srgbClr val="262626"/>
                </a:solidFill>
                <a:latin typeface="Courier New"/>
                <a:ea typeface="Courier New"/>
                <a:cs typeface="Courier New"/>
                <a:sym typeface="Courier New"/>
              </a:rPr>
              <a:t>reg_venta</a:t>
            </a:r>
            <a:r>
              <a:rPr lang="es-AR" sz="2800">
                <a:solidFill>
                  <a:srgbClr val="1C1C1C"/>
                </a:solidFill>
                <a:latin typeface="Courier New"/>
                <a:ea typeface="Courier New"/>
                <a:cs typeface="Courier New"/>
                <a:sym typeface="Courier New"/>
              </a:rPr>
              <a:t>);</a:t>
            </a:r>
            <a:endParaRPr sz="2800">
              <a:solidFill>
                <a:srgbClr val="1C1C1C"/>
              </a:solidFill>
              <a:latin typeface="Courier New"/>
              <a:ea typeface="Courier New"/>
              <a:cs typeface="Courier New"/>
              <a:sym typeface="Courier New"/>
            </a:endParaRPr>
          </a:p>
          <a:p>
            <a:pPr indent="0" lvl="0" marL="0" marR="0" rtl="0" algn="l">
              <a:lnSpc>
                <a:spcPct val="93000"/>
              </a:lnSpc>
              <a:spcBef>
                <a:spcPts val="0"/>
              </a:spcBef>
              <a:spcAft>
                <a:spcPts val="0"/>
              </a:spcAft>
              <a:buClr>
                <a:srgbClr val="1C1C1C"/>
              </a:buClr>
              <a:buSzPts val="2800"/>
              <a:buFont typeface="Times New Roman"/>
              <a:buNone/>
            </a:pPr>
            <a:r>
              <a:rPr b="1" lang="es-AR" sz="2800">
                <a:solidFill>
                  <a:srgbClr val="1C1C1C"/>
                </a:solidFill>
                <a:latin typeface="Courier New"/>
                <a:ea typeface="Courier New"/>
                <a:cs typeface="Courier New"/>
                <a:sym typeface="Courier New"/>
              </a:rPr>
              <a:t>begin</a:t>
            </a:r>
            <a:endParaRPr b="1" sz="2800">
              <a:solidFill>
                <a:srgbClr val="1C1C1C"/>
              </a:solidFill>
              <a:latin typeface="Courier New"/>
              <a:ea typeface="Courier New"/>
              <a:cs typeface="Courier New"/>
              <a:sym typeface="Courier New"/>
            </a:endParaRPr>
          </a:p>
          <a:p>
            <a:pPr indent="0" lvl="0" marL="0" marR="0" rtl="0" algn="l">
              <a:lnSpc>
                <a:spcPct val="93000"/>
              </a:lnSpc>
              <a:spcBef>
                <a:spcPts val="0"/>
              </a:spcBef>
              <a:spcAft>
                <a:spcPts val="0"/>
              </a:spcAft>
              <a:buClr>
                <a:srgbClr val="1C1C1C"/>
              </a:buClr>
              <a:buSzPts val="2800"/>
              <a:buFont typeface="Times New Roman"/>
              <a:buNone/>
            </a:pPr>
            <a:r>
              <a:rPr lang="es-AR" sz="2800">
                <a:solidFill>
                  <a:srgbClr val="1C1C1C"/>
                </a:solidFill>
                <a:latin typeface="Courier New"/>
                <a:ea typeface="Courier New"/>
                <a:cs typeface="Courier New"/>
                <a:sym typeface="Courier New"/>
              </a:rPr>
              <a:t>	</a:t>
            </a:r>
            <a:r>
              <a:rPr b="1" lang="es-AR" sz="2800">
                <a:solidFill>
                  <a:srgbClr val="1C1C1C"/>
                </a:solidFill>
                <a:latin typeface="Courier New"/>
                <a:ea typeface="Courier New"/>
                <a:cs typeface="Courier New"/>
                <a:sym typeface="Courier New"/>
              </a:rPr>
              <a:t>if</a:t>
            </a:r>
            <a:r>
              <a:rPr lang="es-AR" sz="2800">
                <a:solidFill>
                  <a:srgbClr val="1C1C1C"/>
                </a:solidFill>
                <a:latin typeface="Courier New"/>
                <a:ea typeface="Courier New"/>
                <a:cs typeface="Courier New"/>
                <a:sym typeface="Courier New"/>
              </a:rPr>
              <a:t> (</a:t>
            </a:r>
            <a:r>
              <a:rPr b="1" lang="es-AR" sz="2800">
                <a:solidFill>
                  <a:srgbClr val="1C1C1C"/>
                </a:solidFill>
                <a:latin typeface="Courier New"/>
                <a:ea typeface="Courier New"/>
                <a:cs typeface="Courier New"/>
                <a:sym typeface="Courier New"/>
              </a:rPr>
              <a:t>not</a:t>
            </a:r>
            <a:r>
              <a:rPr lang="es-AR" sz="2800">
                <a:solidFill>
                  <a:srgbClr val="1C1C1C"/>
                </a:solidFill>
                <a:latin typeface="Courier New"/>
                <a:ea typeface="Courier New"/>
                <a:cs typeface="Courier New"/>
                <a:sym typeface="Courier New"/>
              </a:rPr>
              <a:t>(</a:t>
            </a:r>
            <a:r>
              <a:rPr b="1" lang="es-AR" sz="2800">
                <a:solidFill>
                  <a:srgbClr val="1C1C1C"/>
                </a:solidFill>
                <a:latin typeface="Courier New"/>
                <a:ea typeface="Courier New"/>
                <a:cs typeface="Courier New"/>
                <a:sym typeface="Courier New"/>
              </a:rPr>
              <a:t>EOF</a:t>
            </a:r>
            <a:r>
              <a:rPr lang="es-AR" sz="2800">
                <a:solidFill>
                  <a:srgbClr val="1C1C1C"/>
                </a:solidFill>
                <a:latin typeface="Courier New"/>
                <a:ea typeface="Courier New"/>
                <a:cs typeface="Courier New"/>
                <a:sym typeface="Courier New"/>
              </a:rPr>
              <a:t>(archivo))) </a:t>
            </a:r>
            <a:r>
              <a:rPr b="1" lang="es-AR" sz="2800">
                <a:solidFill>
                  <a:srgbClr val="1C1C1C"/>
                </a:solidFill>
                <a:latin typeface="Courier New"/>
                <a:ea typeface="Courier New"/>
                <a:cs typeface="Courier New"/>
                <a:sym typeface="Courier New"/>
              </a:rPr>
              <a:t>then </a:t>
            </a:r>
            <a:endParaRPr b="1" sz="2800">
              <a:solidFill>
                <a:srgbClr val="1C1C1C"/>
              </a:solidFill>
              <a:latin typeface="Courier New"/>
              <a:ea typeface="Courier New"/>
              <a:cs typeface="Courier New"/>
              <a:sym typeface="Courier New"/>
            </a:endParaRPr>
          </a:p>
          <a:p>
            <a:pPr indent="0" lvl="0" marL="0" marR="0" rtl="0" algn="l">
              <a:lnSpc>
                <a:spcPct val="93000"/>
              </a:lnSpc>
              <a:spcBef>
                <a:spcPts val="0"/>
              </a:spcBef>
              <a:spcAft>
                <a:spcPts val="0"/>
              </a:spcAft>
              <a:buClr>
                <a:srgbClr val="1C1C1C"/>
              </a:buClr>
              <a:buSzPts val="2800"/>
              <a:buFont typeface="Times New Roman"/>
              <a:buNone/>
            </a:pPr>
            <a:r>
              <a:rPr lang="es-AR" sz="2800">
                <a:solidFill>
                  <a:srgbClr val="1C1C1C"/>
                </a:solidFill>
                <a:latin typeface="Courier New"/>
                <a:ea typeface="Courier New"/>
                <a:cs typeface="Courier New"/>
                <a:sym typeface="Courier New"/>
              </a:rPr>
              <a:t>		</a:t>
            </a:r>
            <a:r>
              <a:rPr b="1" lang="es-AR" sz="2800">
                <a:solidFill>
                  <a:srgbClr val="1C1C1C"/>
                </a:solidFill>
                <a:latin typeface="Courier New"/>
                <a:ea typeface="Courier New"/>
                <a:cs typeface="Courier New"/>
                <a:sym typeface="Courier New"/>
              </a:rPr>
              <a:t>read </a:t>
            </a:r>
            <a:r>
              <a:rPr lang="es-AR" sz="2800">
                <a:solidFill>
                  <a:srgbClr val="1C1C1C"/>
                </a:solidFill>
                <a:latin typeface="Courier New"/>
                <a:ea typeface="Courier New"/>
                <a:cs typeface="Courier New"/>
                <a:sym typeface="Courier New"/>
              </a:rPr>
              <a:t>(archivo, dato)</a:t>
            </a:r>
            <a:endParaRPr/>
          </a:p>
          <a:p>
            <a:pPr indent="0" lvl="0" marL="0" marR="0" rtl="0" algn="l">
              <a:lnSpc>
                <a:spcPct val="93000"/>
              </a:lnSpc>
              <a:spcBef>
                <a:spcPts val="0"/>
              </a:spcBef>
              <a:spcAft>
                <a:spcPts val="0"/>
              </a:spcAft>
              <a:buClr>
                <a:srgbClr val="1C1C1C"/>
              </a:buClr>
              <a:buSzPts val="2800"/>
              <a:buFont typeface="Times New Roman"/>
              <a:buNone/>
            </a:pPr>
            <a:r>
              <a:rPr lang="es-AR" sz="2800">
                <a:solidFill>
                  <a:srgbClr val="1C1C1C"/>
                </a:solidFill>
                <a:latin typeface="Courier New"/>
                <a:ea typeface="Courier New"/>
                <a:cs typeface="Courier New"/>
                <a:sym typeface="Courier New"/>
              </a:rPr>
              <a:t>	</a:t>
            </a:r>
            <a:r>
              <a:rPr b="1" lang="es-AR" sz="2800">
                <a:solidFill>
                  <a:srgbClr val="1C1C1C"/>
                </a:solidFill>
                <a:latin typeface="Courier New"/>
                <a:ea typeface="Courier New"/>
                <a:cs typeface="Courier New"/>
                <a:sym typeface="Courier New"/>
              </a:rPr>
              <a:t>else </a:t>
            </a:r>
            <a:endParaRPr b="1" sz="2800">
              <a:solidFill>
                <a:srgbClr val="1C1C1C"/>
              </a:solidFill>
              <a:latin typeface="Courier New"/>
              <a:ea typeface="Courier New"/>
              <a:cs typeface="Courier New"/>
              <a:sym typeface="Courier New"/>
            </a:endParaRPr>
          </a:p>
          <a:p>
            <a:pPr indent="0" lvl="0" marL="0" marR="0" rtl="0" algn="l">
              <a:lnSpc>
                <a:spcPct val="93000"/>
              </a:lnSpc>
              <a:spcBef>
                <a:spcPts val="0"/>
              </a:spcBef>
              <a:spcAft>
                <a:spcPts val="0"/>
              </a:spcAft>
              <a:buClr>
                <a:srgbClr val="1C1C1C"/>
              </a:buClr>
              <a:buSzPts val="2800"/>
              <a:buFont typeface="Times New Roman"/>
              <a:buNone/>
            </a:pPr>
            <a:r>
              <a:rPr lang="es-AR" sz="2800">
                <a:solidFill>
                  <a:srgbClr val="1C1C1C"/>
                </a:solidFill>
                <a:latin typeface="Courier New"/>
                <a:ea typeface="Courier New"/>
                <a:cs typeface="Courier New"/>
                <a:sym typeface="Courier New"/>
              </a:rPr>
              <a:t>		dato.provincia := valor_alto;</a:t>
            </a:r>
            <a:endParaRPr/>
          </a:p>
          <a:p>
            <a:pPr indent="0" lvl="0" marL="0" marR="0" rtl="0" algn="l">
              <a:lnSpc>
                <a:spcPct val="93000"/>
              </a:lnSpc>
              <a:spcBef>
                <a:spcPts val="0"/>
              </a:spcBef>
              <a:spcAft>
                <a:spcPts val="0"/>
              </a:spcAft>
              <a:buClr>
                <a:srgbClr val="1C1C1C"/>
              </a:buClr>
              <a:buSzPts val="2800"/>
              <a:buFont typeface="Times New Roman"/>
              <a:buNone/>
            </a:pPr>
            <a:r>
              <a:rPr b="1" lang="es-AR" sz="2800">
                <a:solidFill>
                  <a:srgbClr val="1C1C1C"/>
                </a:solidFill>
                <a:latin typeface="Courier New"/>
                <a:ea typeface="Courier New"/>
                <a:cs typeface="Courier New"/>
                <a:sym typeface="Courier New"/>
              </a:rPr>
              <a:t>end</a:t>
            </a:r>
            <a:r>
              <a:rPr lang="es-AR" sz="2800">
                <a:solidFill>
                  <a:srgbClr val="1C1C1C"/>
                </a:solidFill>
                <a:latin typeface="Courier New"/>
                <a:ea typeface="Courier New"/>
                <a:cs typeface="Courier New"/>
                <a:sym typeface="Courier New"/>
              </a:rPr>
              <a:t>;</a:t>
            </a:r>
            <a:endParaRPr/>
          </a:p>
          <a:p>
            <a:pPr indent="0" lvl="0" marL="0" marR="0" rtl="0" algn="l">
              <a:lnSpc>
                <a:spcPct val="93000"/>
              </a:lnSpc>
              <a:spcBef>
                <a:spcPts val="0"/>
              </a:spcBef>
              <a:spcAft>
                <a:spcPts val="0"/>
              </a:spcAft>
              <a:buClr>
                <a:schemeClr val="lt1"/>
              </a:buClr>
              <a:buSzPts val="2800"/>
              <a:buFont typeface="Times New Roman"/>
              <a:buNone/>
            </a:pPr>
            <a:r>
              <a:t/>
            </a:r>
            <a:endParaRPr sz="2800">
              <a:solidFill>
                <a:srgbClr val="262626"/>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lt1"/>
              </a:buClr>
              <a:buSzPts val="2800"/>
              <a:buFont typeface="Times New Roman"/>
              <a:buNone/>
            </a:pPr>
            <a:r>
              <a:t/>
            </a:r>
            <a:endParaRPr sz="2800">
              <a:solidFill>
                <a:srgbClr val="262626"/>
              </a:solidFill>
              <a:latin typeface="Courier New"/>
              <a:ea typeface="Courier New"/>
              <a:cs typeface="Courier New"/>
              <a:sym typeface="Courier New"/>
            </a:endParaRPr>
          </a:p>
          <a:p>
            <a:pPr indent="0" lvl="0" marL="0" marR="0" rtl="0" algn="l">
              <a:lnSpc>
                <a:spcPct val="93000"/>
              </a:lnSpc>
              <a:spcBef>
                <a:spcPts val="0"/>
              </a:spcBef>
              <a:spcAft>
                <a:spcPts val="0"/>
              </a:spcAft>
              <a:buClr>
                <a:srgbClr val="262626"/>
              </a:buClr>
              <a:buSzPts val="2800"/>
              <a:buFont typeface="Times New Roman"/>
              <a:buNone/>
            </a:pPr>
            <a:r>
              <a:rPr lang="es-AR" sz="2800">
                <a:solidFill>
                  <a:srgbClr val="262626"/>
                </a:solidFill>
                <a:latin typeface="Courier New"/>
                <a:ea typeface="Courier New"/>
                <a:cs typeface="Courier New"/>
                <a:sym typeface="Courier New"/>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Effect filter="fade" transition="in">
                                      <p:cBhvr>
                                        <p:cTn dur="500"/>
                                        <p:tgtEl>
                                          <p:spTgt spid="30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animEffect filter="fade" transition="in">
                                      <p:cBhvr>
                                        <p:cTn dur="500"/>
                                        <p:tgtEl>
                                          <p:spTgt spid="30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animEffect filter="fade" transition="in">
                                      <p:cBhvr>
                                        <p:cTn dur="500"/>
                                        <p:tgtEl>
                                          <p:spTgt spid="30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2">
                                            <p:txEl>
                                              <p:pRg end="3" st="3"/>
                                            </p:txEl>
                                          </p:spTgt>
                                        </p:tgtEl>
                                        <p:attrNameLst>
                                          <p:attrName>style.visibility</p:attrName>
                                        </p:attrNameLst>
                                      </p:cBhvr>
                                      <p:to>
                                        <p:strVal val="visible"/>
                                      </p:to>
                                    </p:set>
                                    <p:animEffect filter="fade" transition="in">
                                      <p:cBhvr>
                                        <p:cTn dur="500"/>
                                        <p:tgtEl>
                                          <p:spTgt spid="30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2">
                                            <p:txEl>
                                              <p:pRg end="4" st="4"/>
                                            </p:txEl>
                                          </p:spTgt>
                                        </p:tgtEl>
                                        <p:attrNameLst>
                                          <p:attrName>style.visibility</p:attrName>
                                        </p:attrNameLst>
                                      </p:cBhvr>
                                      <p:to>
                                        <p:strVal val="visible"/>
                                      </p:to>
                                    </p:set>
                                    <p:animEffect filter="fade" transition="in">
                                      <p:cBhvr>
                                        <p:cTn dur="500"/>
                                        <p:tgtEl>
                                          <p:spTgt spid="30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2">
                                            <p:txEl>
                                              <p:pRg end="5" st="5"/>
                                            </p:txEl>
                                          </p:spTgt>
                                        </p:tgtEl>
                                        <p:attrNameLst>
                                          <p:attrName>style.visibility</p:attrName>
                                        </p:attrNameLst>
                                      </p:cBhvr>
                                      <p:to>
                                        <p:strVal val="visible"/>
                                      </p:to>
                                    </p:set>
                                    <p:animEffect filter="fade" transition="in">
                                      <p:cBhvr>
                                        <p:cTn dur="500"/>
                                        <p:tgtEl>
                                          <p:spTgt spid="30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2">
                                            <p:txEl>
                                              <p:pRg end="6" st="6"/>
                                            </p:txEl>
                                          </p:spTgt>
                                        </p:tgtEl>
                                        <p:attrNameLst>
                                          <p:attrName>style.visibility</p:attrName>
                                        </p:attrNameLst>
                                      </p:cBhvr>
                                      <p:to>
                                        <p:strVal val="visible"/>
                                      </p:to>
                                    </p:set>
                                    <p:animEffect filter="fade" transition="in">
                                      <p:cBhvr>
                                        <p:cTn dur="500"/>
                                        <p:tgtEl>
                                          <p:spTgt spid="30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2">
                                            <p:txEl>
                                              <p:pRg end="7" st="7"/>
                                            </p:txEl>
                                          </p:spTgt>
                                        </p:tgtEl>
                                        <p:attrNameLst>
                                          <p:attrName>style.visibility</p:attrName>
                                        </p:attrNameLst>
                                      </p:cBhvr>
                                      <p:to>
                                        <p:strVal val="visible"/>
                                      </p:to>
                                    </p:set>
                                    <p:animEffect filter="fade" transition="in">
                                      <p:cBhvr>
                                        <p:cTn dur="500"/>
                                        <p:tgtEl>
                                          <p:spTgt spid="302">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2">
                                            <p:txEl>
                                              <p:pRg end="8" st="8"/>
                                            </p:txEl>
                                          </p:spTgt>
                                        </p:tgtEl>
                                        <p:attrNameLst>
                                          <p:attrName>style.visibility</p:attrName>
                                        </p:attrNameLst>
                                      </p:cBhvr>
                                      <p:to>
                                        <p:strVal val="visible"/>
                                      </p:to>
                                    </p:set>
                                    <p:animEffect filter="fade" transition="in">
                                      <p:cBhvr>
                                        <p:cTn dur="500"/>
                                        <p:tgtEl>
                                          <p:spTgt spid="302">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2">
                                            <p:txEl>
                                              <p:pRg end="9" st="9"/>
                                            </p:txEl>
                                          </p:spTgt>
                                        </p:tgtEl>
                                        <p:attrNameLst>
                                          <p:attrName>style.visibility</p:attrName>
                                        </p:attrNameLst>
                                      </p:cBhvr>
                                      <p:to>
                                        <p:strVal val="visible"/>
                                      </p:to>
                                    </p:set>
                                    <p:animEffect filter="fade" transition="in">
                                      <p:cBhvr>
                                        <p:cTn dur="500"/>
                                        <p:tgtEl>
                                          <p:spTgt spid="302">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2">
                                            <p:txEl>
                                              <p:pRg end="10" st="10"/>
                                            </p:txEl>
                                          </p:spTgt>
                                        </p:tgtEl>
                                        <p:attrNameLst>
                                          <p:attrName>style.visibility</p:attrName>
                                        </p:attrNameLst>
                                      </p:cBhvr>
                                      <p:to>
                                        <p:strVal val="visible"/>
                                      </p:to>
                                    </p:set>
                                    <p:animEffect filter="fade" transition="in">
                                      <p:cBhvr>
                                        <p:cTn dur="500"/>
                                        <p:tgtEl>
                                          <p:spTgt spid="302">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2">
                                            <p:txEl>
                                              <p:pRg end="11" st="11"/>
                                            </p:txEl>
                                          </p:spTgt>
                                        </p:tgtEl>
                                        <p:attrNameLst>
                                          <p:attrName>style.visibility</p:attrName>
                                        </p:attrNameLst>
                                      </p:cBhvr>
                                      <p:to>
                                        <p:strVal val="visible"/>
                                      </p:to>
                                    </p:set>
                                    <p:animEffect filter="fade" transition="in">
                                      <p:cBhvr>
                                        <p:cTn dur="500"/>
                                        <p:tgtEl>
                                          <p:spTgt spid="302">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2">
                                            <p:txEl>
                                              <p:pRg end="12" st="12"/>
                                            </p:txEl>
                                          </p:spTgt>
                                        </p:tgtEl>
                                        <p:attrNameLst>
                                          <p:attrName>style.visibility</p:attrName>
                                        </p:attrNameLst>
                                      </p:cBhvr>
                                      <p:to>
                                        <p:strVal val="visible"/>
                                      </p:to>
                                    </p:set>
                                    <p:animEffect filter="fade" transition="in">
                                      <p:cBhvr>
                                        <p:cTn dur="500"/>
                                        <p:tgtEl>
                                          <p:spTgt spid="302">
                                            <p:txEl>
                                              <p:pRg end="12" st="1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2">
                                            <p:txEl>
                                              <p:pRg end="13" st="13"/>
                                            </p:txEl>
                                          </p:spTgt>
                                        </p:tgtEl>
                                        <p:attrNameLst>
                                          <p:attrName>style.visibility</p:attrName>
                                        </p:attrNameLst>
                                      </p:cBhvr>
                                      <p:to>
                                        <p:strVal val="visible"/>
                                      </p:to>
                                    </p:set>
                                    <p:animEffect filter="fade" transition="in">
                                      <p:cBhvr>
                                        <p:cTn dur="500"/>
                                        <p:tgtEl>
                                          <p:spTgt spid="302">
                                            <p:txEl>
                                              <p:pRg end="13" st="1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2">
                                            <p:txEl>
                                              <p:pRg end="14" st="14"/>
                                            </p:txEl>
                                          </p:spTgt>
                                        </p:tgtEl>
                                        <p:attrNameLst>
                                          <p:attrName>style.visibility</p:attrName>
                                        </p:attrNameLst>
                                      </p:cBhvr>
                                      <p:to>
                                        <p:strVal val="visible"/>
                                      </p:to>
                                    </p:set>
                                    <p:animEffect filter="fade" transition="in">
                                      <p:cBhvr>
                                        <p:cTn dur="500"/>
                                        <p:tgtEl>
                                          <p:spTgt spid="302">
                                            <p:txEl>
                                              <p:pRg end="14" st="1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2">
                                            <p:txEl>
                                              <p:pRg end="15" st="15"/>
                                            </p:txEl>
                                          </p:spTgt>
                                        </p:tgtEl>
                                        <p:attrNameLst>
                                          <p:attrName>style.visibility</p:attrName>
                                        </p:attrNameLst>
                                      </p:cBhvr>
                                      <p:to>
                                        <p:strVal val="visible"/>
                                      </p:to>
                                    </p:set>
                                    <p:animEffect filter="fade" transition="in">
                                      <p:cBhvr>
                                        <p:cTn dur="500"/>
                                        <p:tgtEl>
                                          <p:spTgt spid="302">
                                            <p:txEl>
                                              <p:pRg end="15" st="15"/>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2">
                                            <p:txEl>
                                              <p:pRg end="16" st="16"/>
                                            </p:txEl>
                                          </p:spTgt>
                                        </p:tgtEl>
                                        <p:attrNameLst>
                                          <p:attrName>style.visibility</p:attrName>
                                        </p:attrNameLst>
                                      </p:cBhvr>
                                      <p:to>
                                        <p:strVal val="visible"/>
                                      </p:to>
                                    </p:set>
                                    <p:animEffect filter="fade" transition="in">
                                      <p:cBhvr>
                                        <p:cTn dur="500"/>
                                        <p:tgtEl>
                                          <p:spTgt spid="302">
                                            <p:txEl>
                                              <p:pRg end="16" st="1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EE9F8"/>
            </a:gs>
          </a:gsLst>
          <a:path path="circle">
            <a:fillToRect b="50%" l="50%" r="50%" t="50%"/>
          </a:path>
          <a:tileRect/>
        </a:gradFill>
      </p:bgPr>
    </p:bg>
    <p:spTree>
      <p:nvGrpSpPr>
        <p:cNvPr id="308" name="Shape 308"/>
        <p:cNvGrpSpPr/>
        <p:nvPr/>
      </p:nvGrpSpPr>
      <p:grpSpPr>
        <a:xfrm>
          <a:off x="0" y="0"/>
          <a:ext cx="0" cy="0"/>
          <a:chOff x="0" y="0"/>
          <a:chExt cx="0" cy="0"/>
        </a:xfrm>
      </p:grpSpPr>
      <p:sp>
        <p:nvSpPr>
          <p:cNvPr id="309" name="Google Shape;309;p33"/>
          <p:cNvSpPr txBox="1"/>
          <p:nvPr/>
        </p:nvSpPr>
        <p:spPr>
          <a:xfrm>
            <a:off x="503238" y="792163"/>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entury Gothic"/>
                <a:ea typeface="Century Gothic"/>
                <a:cs typeface="Century Gothic"/>
                <a:sym typeface="Century Gothic"/>
              </a:rPr>
              <a:t>‹#›</a:t>
            </a:fld>
            <a:endParaRPr sz="1800">
              <a:solidFill>
                <a:srgbClr val="000000"/>
              </a:solidFill>
              <a:latin typeface="Century Gothic"/>
              <a:ea typeface="Century Gothic"/>
              <a:cs typeface="Century Gothic"/>
              <a:sym typeface="Century Gothic"/>
            </a:endParaRPr>
          </a:p>
        </p:txBody>
      </p:sp>
      <p:sp>
        <p:nvSpPr>
          <p:cNvPr id="310" name="Google Shape;310;p33"/>
          <p:cNvSpPr txBox="1"/>
          <p:nvPr/>
        </p:nvSpPr>
        <p:spPr>
          <a:xfrm>
            <a:off x="2697163" y="1635125"/>
            <a:ext cx="7772400" cy="44958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311" name="Google Shape;311;p33"/>
          <p:cNvSpPr txBox="1"/>
          <p:nvPr/>
        </p:nvSpPr>
        <p:spPr>
          <a:xfrm>
            <a:off x="1881952" y="908051"/>
            <a:ext cx="9429816" cy="5092718"/>
          </a:xfrm>
          <a:prstGeom prst="rect">
            <a:avLst/>
          </a:prstGeom>
          <a:noFill/>
          <a:ln>
            <a:noFill/>
          </a:ln>
        </p:spPr>
        <p:txBody>
          <a:bodyPr anchorCtr="0" anchor="t" bIns="45000" lIns="90000" spcFirstLastPara="1" rIns="90000" wrap="square" tIns="45000">
            <a:noAutofit/>
          </a:bodyPr>
          <a:lstStyle/>
          <a:p>
            <a:pPr indent="-239712" lvl="0" marL="365125" marR="0" rtl="0" algn="l">
              <a:lnSpc>
                <a:spcPct val="100000"/>
              </a:lnSpc>
              <a:spcBef>
                <a:spcPts val="0"/>
              </a:spcBef>
              <a:spcAft>
                <a:spcPts val="0"/>
              </a:spcAft>
              <a:buClr>
                <a:schemeClr val="lt1"/>
              </a:buClr>
              <a:buSzPts val="2800"/>
              <a:buFont typeface="Times New Roman"/>
              <a:buNone/>
            </a:pPr>
            <a:r>
              <a:t/>
            </a:r>
            <a:endParaRPr b="1" sz="2800">
              <a:solidFill>
                <a:srgbClr val="262626"/>
              </a:solidFill>
              <a:latin typeface="Courier New"/>
              <a:ea typeface="Courier New"/>
              <a:cs typeface="Courier New"/>
              <a:sym typeface="Courier New"/>
            </a:endParaRPr>
          </a:p>
          <a:p>
            <a:pPr indent="-239712" lvl="0" marL="365125" marR="0" rtl="0" algn="l">
              <a:lnSpc>
                <a:spcPct val="100000"/>
              </a:lnSpc>
              <a:spcBef>
                <a:spcPts val="400"/>
              </a:spcBef>
              <a:spcAft>
                <a:spcPts val="0"/>
              </a:spcAft>
              <a:buClr>
                <a:srgbClr val="0070C0"/>
              </a:buClr>
              <a:buSzPts val="2800"/>
              <a:buFont typeface="Times New Roman"/>
              <a:buNone/>
            </a:pPr>
            <a:r>
              <a:rPr b="1" i="1" lang="es-AR" sz="2800">
                <a:solidFill>
                  <a:srgbClr val="0070C0"/>
                </a:solidFill>
                <a:latin typeface="Courier New"/>
                <a:ea typeface="Courier New"/>
                <a:cs typeface="Courier New"/>
                <a:sym typeface="Courier New"/>
              </a:rPr>
              <a:t>{programa principal}</a:t>
            </a:r>
            <a:endParaRPr/>
          </a:p>
          <a:p>
            <a:pPr indent="-239712" lvl="0" marL="365125" marR="0" rtl="0" algn="l">
              <a:lnSpc>
                <a:spcPct val="93000"/>
              </a:lnSpc>
              <a:spcBef>
                <a:spcPts val="0"/>
              </a:spcBef>
              <a:spcAft>
                <a:spcPts val="0"/>
              </a:spcAft>
              <a:buClr>
                <a:schemeClr val="lt1"/>
              </a:buClr>
              <a:buSzPts val="2800"/>
              <a:buFont typeface="Times New Roman"/>
              <a:buNone/>
            </a:pPr>
            <a:r>
              <a:t/>
            </a:r>
            <a:endParaRPr b="1" i="1" sz="2800">
              <a:solidFill>
                <a:srgbClr val="262626"/>
              </a:solidFill>
              <a:latin typeface="Courier New"/>
              <a:ea typeface="Courier New"/>
              <a:cs typeface="Courier New"/>
              <a:sym typeface="Courier New"/>
            </a:endParaRPr>
          </a:p>
          <a:p>
            <a:pPr indent="-239712" lvl="0" marL="365125" marR="0" rtl="0" algn="l">
              <a:lnSpc>
                <a:spcPct val="93000"/>
              </a:lnSpc>
              <a:spcBef>
                <a:spcPts val="0"/>
              </a:spcBef>
              <a:spcAft>
                <a:spcPts val="0"/>
              </a:spcAft>
              <a:buClr>
                <a:srgbClr val="262626"/>
              </a:buClr>
              <a:buSzPts val="3200"/>
              <a:buFont typeface="Times New Roman"/>
              <a:buNone/>
            </a:pPr>
            <a:r>
              <a:rPr b="1" lang="es-AR" sz="3200">
                <a:solidFill>
                  <a:srgbClr val="262626"/>
                </a:solidFill>
                <a:latin typeface="Courier New"/>
                <a:ea typeface="Courier New"/>
                <a:cs typeface="Courier New"/>
                <a:sym typeface="Courier New"/>
              </a:rPr>
              <a:t>begin</a:t>
            </a:r>
            <a:endParaRPr/>
          </a:p>
          <a:p>
            <a:pPr indent="-239712" lvl="0" marL="365125" marR="0" rtl="0" algn="l">
              <a:lnSpc>
                <a:spcPct val="93000"/>
              </a:lnSpc>
              <a:spcBef>
                <a:spcPts val="0"/>
              </a:spcBef>
              <a:spcAft>
                <a:spcPts val="0"/>
              </a:spcAft>
              <a:buClr>
                <a:srgbClr val="262626"/>
              </a:buClr>
              <a:buSzPts val="3200"/>
              <a:buFont typeface="Times New Roman"/>
              <a:buNone/>
            </a:pPr>
            <a:r>
              <a:rPr lang="es-AR" sz="3200">
                <a:solidFill>
                  <a:srgbClr val="262626"/>
                </a:solidFill>
                <a:latin typeface="Courier New"/>
                <a:ea typeface="Courier New"/>
                <a:cs typeface="Courier New"/>
                <a:sym typeface="Courier New"/>
              </a:rPr>
              <a:t>  </a:t>
            </a:r>
            <a:r>
              <a:rPr b="1" lang="es-AR" sz="3200">
                <a:solidFill>
                  <a:srgbClr val="000000"/>
                </a:solidFill>
                <a:latin typeface="Courier New"/>
                <a:ea typeface="Courier New"/>
                <a:cs typeface="Courier New"/>
                <a:sym typeface="Courier New"/>
              </a:rPr>
              <a:t>assign</a:t>
            </a:r>
            <a:r>
              <a:rPr lang="es-AR" sz="3200">
                <a:solidFill>
                  <a:srgbClr val="000000"/>
                </a:solidFill>
                <a:latin typeface="Courier New"/>
                <a:ea typeface="Courier New"/>
                <a:cs typeface="Courier New"/>
                <a:sym typeface="Courier New"/>
              </a:rPr>
              <a:t>(archivo, 'archivo_ventas');</a:t>
            </a:r>
            <a:endParaRPr/>
          </a:p>
          <a:p>
            <a:pPr indent="-239712" lvl="0" marL="365125" marR="0" rtl="0" algn="l">
              <a:lnSpc>
                <a:spcPct val="93000"/>
              </a:lnSpc>
              <a:spcBef>
                <a:spcPts val="0"/>
              </a:spcBef>
              <a:spcAft>
                <a:spcPts val="0"/>
              </a:spcAft>
              <a:buClr>
                <a:srgbClr val="000000"/>
              </a:buClr>
              <a:buSzPts val="3200"/>
              <a:buFont typeface="Times New Roman"/>
              <a:buNone/>
            </a:pPr>
            <a:r>
              <a:rPr lang="es-AR" sz="3200">
                <a:solidFill>
                  <a:srgbClr val="000000"/>
                </a:solidFill>
                <a:latin typeface="Courier New"/>
                <a:ea typeface="Courier New"/>
                <a:cs typeface="Courier New"/>
                <a:sym typeface="Courier New"/>
              </a:rPr>
              <a:t>  </a:t>
            </a:r>
            <a:r>
              <a:rPr b="1" lang="es-AR" sz="3200">
                <a:solidFill>
                  <a:srgbClr val="000000"/>
                </a:solidFill>
                <a:latin typeface="Courier New"/>
                <a:ea typeface="Courier New"/>
                <a:cs typeface="Courier New"/>
                <a:sym typeface="Courier New"/>
              </a:rPr>
              <a:t>reset</a:t>
            </a:r>
            <a:r>
              <a:rPr lang="es-AR" sz="3200">
                <a:solidFill>
                  <a:srgbClr val="000000"/>
                </a:solidFill>
                <a:latin typeface="Courier New"/>
                <a:ea typeface="Courier New"/>
                <a:cs typeface="Courier New"/>
                <a:sym typeface="Courier New"/>
              </a:rPr>
              <a:t>(archivo);</a:t>
            </a:r>
            <a:endParaRPr/>
          </a:p>
          <a:p>
            <a:pPr indent="-239712" lvl="0" marL="365125" marR="0" rtl="0" algn="l">
              <a:lnSpc>
                <a:spcPct val="93000"/>
              </a:lnSpc>
              <a:spcBef>
                <a:spcPts val="0"/>
              </a:spcBef>
              <a:spcAft>
                <a:spcPts val="0"/>
              </a:spcAft>
              <a:buClr>
                <a:schemeClr val="lt1"/>
              </a:buClr>
              <a:buSzPts val="3200"/>
              <a:buFont typeface="Times New Roman"/>
              <a:buNone/>
            </a:pPr>
            <a:r>
              <a:t/>
            </a:r>
            <a:endParaRPr sz="3200">
              <a:solidFill>
                <a:srgbClr val="262626"/>
              </a:solidFill>
              <a:latin typeface="Courier New"/>
              <a:ea typeface="Courier New"/>
              <a:cs typeface="Courier New"/>
              <a:sym typeface="Courier New"/>
            </a:endParaRPr>
          </a:p>
          <a:p>
            <a:pPr indent="-239712" lvl="0" marL="365125" marR="0" rtl="0" algn="l">
              <a:lnSpc>
                <a:spcPct val="93000"/>
              </a:lnSpc>
              <a:spcBef>
                <a:spcPts val="0"/>
              </a:spcBef>
              <a:spcAft>
                <a:spcPts val="0"/>
              </a:spcAft>
              <a:buClr>
                <a:srgbClr val="262626"/>
              </a:buClr>
              <a:buSzPts val="3200"/>
              <a:buFont typeface="Times New Roman"/>
              <a:buNone/>
            </a:pPr>
            <a:r>
              <a:rPr lang="es-AR" sz="3200">
                <a:solidFill>
                  <a:srgbClr val="262626"/>
                </a:solidFill>
                <a:latin typeface="Courier New"/>
                <a:ea typeface="Courier New"/>
                <a:cs typeface="Courier New"/>
                <a:sym typeface="Courier New"/>
              </a:rPr>
              <a:t>  </a:t>
            </a:r>
            <a:r>
              <a:rPr lang="es-AR" sz="3200">
                <a:solidFill>
                  <a:srgbClr val="000000"/>
                </a:solidFill>
                <a:latin typeface="Courier New"/>
                <a:ea typeface="Courier New"/>
                <a:cs typeface="Courier New"/>
                <a:sym typeface="Courier New"/>
              </a:rPr>
              <a:t>leer(archivo, reg);</a:t>
            </a:r>
            <a:endParaRPr/>
          </a:p>
          <a:p>
            <a:pPr indent="-239712" lvl="0" marL="365125" marR="0" rtl="0" algn="l">
              <a:lnSpc>
                <a:spcPct val="93000"/>
              </a:lnSpc>
              <a:spcBef>
                <a:spcPts val="0"/>
              </a:spcBef>
              <a:spcAft>
                <a:spcPts val="0"/>
              </a:spcAft>
              <a:buClr>
                <a:srgbClr val="262626"/>
              </a:buClr>
              <a:buSzPts val="3200"/>
              <a:buFont typeface="Times New Roman"/>
              <a:buNone/>
            </a:pPr>
            <a:r>
              <a:rPr lang="es-AR" sz="3200">
                <a:solidFill>
                  <a:srgbClr val="262626"/>
                </a:solidFill>
                <a:latin typeface="Courier New"/>
                <a:ea typeface="Courier New"/>
                <a:cs typeface="Courier New"/>
                <a:sym typeface="Courier New"/>
              </a:rPr>
              <a:t>  </a:t>
            </a:r>
            <a:r>
              <a:rPr lang="es-AR" sz="3200">
                <a:solidFill>
                  <a:srgbClr val="000000"/>
                </a:solidFill>
                <a:latin typeface="Courier New"/>
                <a:ea typeface="Courier New"/>
                <a:cs typeface="Courier New"/>
                <a:sym typeface="Courier New"/>
              </a:rPr>
              <a:t>total := 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