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70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4000" cy="399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0"/>
            <a:ext cx="3271838" cy="52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278313" y="0"/>
            <a:ext cx="3271837" cy="52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10156825"/>
            <a:ext cx="3271838" cy="52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02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C61146DB-2A92-4EED-8487-1C780C63225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457F3E-24A2-42CE-9D03-0407B17544E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9E8125B-66E9-4A2F-A64C-803D7FCDB08A}" type="slidenum">
              <a:rPr lang="es-AR"/>
              <a:pPr/>
              <a:t>10</a:t>
            </a:fld>
            <a:endParaRPr lang="es-AR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72C1A9F-6E8A-4055-B294-D7759AB9BCBE}" type="slidenum">
              <a:rPr lang="es-AR"/>
              <a:pPr/>
              <a:t>11</a:t>
            </a:fld>
            <a:endParaRPr lang="es-AR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AF9E950-21FB-438C-A01C-02ABFABF791B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7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19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4C7D8AE-BB46-4588-B007-E4298D5075F9}" type="slidenum">
              <a:rPr lang="es-AR"/>
              <a:pPr/>
              <a:t>12</a:t>
            </a:fld>
            <a:endParaRPr lang="es-A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99F2B2C-BCC0-4A24-91F3-166A8711C074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8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19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987E6F1-12BD-4189-A196-61CCE05B6635}" type="slidenum">
              <a:rPr lang="es-AR"/>
              <a:pPr/>
              <a:t>2</a:t>
            </a:fld>
            <a:endParaRPr lang="es-AR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945CBEC-48A5-4CF9-A07D-15FB5BED5BCC}" type="slidenum">
              <a:rPr lang="es-AR"/>
              <a:pPr/>
              <a:t>3</a:t>
            </a:fld>
            <a:endParaRPr lang="es-AR"/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B4298EE-F978-4D95-B82E-C93E2C177858}" type="slidenum">
              <a:rPr lang="es-AR"/>
              <a:pPr/>
              <a:t>4</a:t>
            </a:fld>
            <a:endParaRPr lang="es-AR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FB56FAA-C290-4E9C-9224-3CC28E45631C}" type="slidenum">
              <a:rPr lang="es-AR"/>
              <a:pPr/>
              <a:t>5</a:t>
            </a:fld>
            <a:endParaRPr lang="es-AR"/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33302A3-A81A-49F8-8C37-26CCF4D6D699}" type="slidenum">
              <a:rPr lang="es-AR"/>
              <a:pPr/>
              <a:t>6</a:t>
            </a:fld>
            <a:endParaRPr lang="es-AR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9DF9318-8CE5-48A7-A25A-016D4F19B06A}" type="slidenum">
              <a:rPr lang="es-AR"/>
              <a:pPr/>
              <a:t>7</a:t>
            </a:fld>
            <a:endParaRPr lang="es-AR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7A8C072-1535-4EB1-8E0E-A34F5549BCD6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50941CD-AC4F-4EA2-90FF-97A780E3C1C2}" type="slidenum">
              <a:rPr lang="es-AR"/>
              <a:pPr/>
              <a:t>8</a:t>
            </a:fld>
            <a:endParaRPr lang="es-AR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8CCC2EC-673A-4CB6-8A08-5A9FC2F60BF5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839022-611F-4CCD-B5A1-83229BE99387}" type="slidenum">
              <a:rPr lang="es-AR"/>
              <a:pPr/>
              <a:t>9</a:t>
            </a:fld>
            <a:endParaRPr lang="es-AR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13424C7-1EE6-45C0-BB4C-3DADC5B79709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FEEE6-25C0-4E0D-9D4D-C2062B95742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2C65-F63A-4768-BEC6-36443D72071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1263" y="1604963"/>
            <a:ext cx="2740025" cy="451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9263" cy="451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9870-0723-4EAC-9FF5-FD6CDF09426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04287" cy="2251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32C7E-5F21-4CA4-B42C-882BD0D1DB0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63FF7-A29D-4FBC-907D-D8047B4C105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C0CDE-6F69-43D4-8825-4CF754AAC9E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B8076-566E-4869-9050-35F2B8F6540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5150" cy="376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763" y="2133600"/>
            <a:ext cx="4376737" cy="376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985A8-F3AF-4CDE-B67F-6CCD812D1C0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B891-F542-43A8-A2C9-99569A8A0AB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44097-A262-456F-959D-7D77352363F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72E8C-DECB-402E-BD0E-3E59F49E859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BCCF3-6F54-4F17-B836-05EFB1CA45B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EDAAC-A0D7-47FE-8FAC-EF0441E5914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BBF7-F961-4FE9-BBEB-D8DC946C1DB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FEAB-28A6-4AA2-8B3B-7E9FF9E497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7825" y="623888"/>
            <a:ext cx="2225675" cy="5275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26212" cy="5275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F1BA-86B4-4032-8868-F50488549DE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43B8D-9CCA-481E-94FE-714E4BBFA8A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5438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1C294-2A07-41BE-B90C-FAF6B3112D3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1CBF-B5CD-4497-9D92-A269E3A529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DFB79-0AD3-4EE9-9736-26F0DD8CE89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A5B8E-A7F6-4CDF-9DCB-66ACA7C63CA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4D13-BA50-4F35-BE19-5AB35F9C72B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571FC-72D8-491E-A11E-D3D3996072C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28600"/>
            <a:ext cx="2840038" cy="6627813"/>
            <a:chOff x="0" y="144"/>
            <a:chExt cx="1789" cy="4175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6" cy="387"/>
            </a:xfrm>
            <a:custGeom>
              <a:avLst/>
              <a:gdLst>
                <a:gd name="G0" fmla="+- 1 0 0"/>
                <a:gd name="G1" fmla="+- 1 0 0"/>
                <a:gd name="G2" fmla="*/ 1 62811 50432"/>
                <a:gd name="G3" fmla="+- 65501 0 0"/>
                <a:gd name="G4" fmla="+- 0 0 0"/>
                <a:gd name="G5" fmla="+- 13 0 0"/>
                <a:gd name="G6" fmla="+- 1 0 0"/>
                <a:gd name="G7" fmla="+- 1 0 0"/>
                <a:gd name="G8" fmla="*/ 1 53381 8192"/>
                <a:gd name="G9" fmla="*/ 1 35987 55552"/>
                <a:gd name="G10" fmla="*/ G9 1 180"/>
                <a:gd name="G11" fmla="*/ G8 1 G10"/>
                <a:gd name="G12" fmla="+- 1 0 0"/>
                <a:gd name="G13" fmla="+- 1 0 0"/>
                <a:gd name="G14" fmla="*/ 1 42749 35328"/>
                <a:gd name="G15" fmla="*/ 1 35987 5555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400" cy="145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35987 55552"/>
                <a:gd name="G14" fmla="*/ G13 1 180"/>
                <a:gd name="G15" fmla="*/ 0 1 G14"/>
                <a:gd name="G16" fmla="+- 65171 0 0"/>
                <a:gd name="G17" fmla="+- 65198 0 0"/>
                <a:gd name="G18" fmla="+- 65284 0 0"/>
                <a:gd name="G19" fmla="+- 1 0 0"/>
                <a:gd name="G20" fmla="+- 65481 0 0"/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7" cy="887"/>
            </a:xfrm>
            <a:custGeom>
              <a:avLst/>
              <a:gdLst>
                <a:gd name="G0" fmla="*/ 1 51949 8192"/>
                <a:gd name="G1" fmla="*/ 1 35987 5555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T0" fmla="*/ 2 256 1"/>
                <a:gd name="T1" fmla="*/ 0 256 1"/>
                <a:gd name="G14" fmla="+- 0 T0 T1"/>
                <a:gd name="G15" fmla="cos 12 G14"/>
                <a:gd name="G16" fmla="+- 1 0 0"/>
                <a:gd name="G17" fmla="+- 1 0 0"/>
                <a:gd name="G18" fmla="+- 1 0 0"/>
                <a:gd name="G19" fmla="*/ 1 35987 45568"/>
                <a:gd name="G20" fmla="*/ 1 35987 5555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2" fmla="*/ 0 w 132"/>
                <a:gd name="T3" fmla="*/ 0 h 308"/>
                <a:gd name="T4" fmla="*/ 132 w 132"/>
                <a:gd name="T5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2" t="T3" r="T4" b="T5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101" cy="22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10" cy="2090"/>
            </a:xfrm>
            <a:custGeom>
              <a:avLst/>
              <a:gdLst>
                <a:gd name="G0" fmla="+- 1 0 0"/>
                <a:gd name="T0" fmla="*/ 534 256 1"/>
                <a:gd name="T1" fmla="*/ 0 256 1"/>
                <a:gd name="G1" fmla="+- 0 T0 T1"/>
                <a:gd name="G2" fmla="sin 55312 G1"/>
                <a:gd name="T2" fmla="*/ 534 256 1"/>
                <a:gd name="T3" fmla="*/ 0 256 1"/>
                <a:gd name="G3" fmla="+- 0 T2 T3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5987 5555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35987 55552"/>
                <a:gd name="G30" fmla="*/ G29 1 180"/>
                <a:gd name="G31" fmla="*/ 0 1 G30"/>
                <a:gd name="G32" fmla="+- 65118 0 0"/>
                <a:gd name="G33" fmla="+- 65340 0 0"/>
                <a:gd name="G34" fmla="+- 65497 0 0"/>
                <a:gd name="G35" fmla="+- 1 0 0"/>
                <a:gd name="G36" fmla="+- 65332 0 0"/>
                <a:gd name="G37" fmla="+- 65106 0 0"/>
                <a:gd name="G38" fmla="+- 65015 0 0"/>
                <a:gd name="G39" fmla="+- 64992 0 0"/>
                <a:gd name="G40" fmla="+- 65002 0 0"/>
                <a:gd name="G41" fmla="+- 65038 0 0"/>
                <a:gd name="T4" fmla="*/ 0 w 178"/>
                <a:gd name="T5" fmla="*/ 0 h 722"/>
                <a:gd name="T6" fmla="*/ 178 w 178"/>
                <a:gd name="T7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4" t="T5" r="T6" b="T7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60" cy="1837"/>
            </a:xfrm>
            <a:custGeom>
              <a:avLst/>
              <a:gdLst>
                <a:gd name="G0" fmla="*/ 1 14715 35328"/>
                <a:gd name="G1" fmla="*/ 1 10471 63520"/>
                <a:gd name="G2" fmla="+- 0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+- 0 0 0"/>
                <a:gd name="G10" fmla="+- 0 0 0"/>
                <a:gd name="G11" fmla="+- 89 0 0"/>
                <a:gd name="G12" fmla="+- 0 0 0"/>
                <a:gd name="G13" fmla="+- 474 0 0"/>
                <a:gd name="G14" fmla="*/ 1 33577 33280"/>
                <a:gd name="G15" fmla="+- 1 0 0"/>
                <a:gd name="G16" fmla="+- 1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0 0 0"/>
                <a:gd name="G25" fmla="+- 12 0 0"/>
                <a:gd name="G26" fmla="+- 1 0 0"/>
                <a:gd name="G27" fmla="+- 0 0 0"/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2" cy="304"/>
            </a:xfrm>
            <a:custGeom>
              <a:avLst/>
              <a:gdLst>
                <a:gd name="G0" fmla="+- 65519 0 0"/>
                <a:gd name="G1" fmla="+- 37 0 0"/>
                <a:gd name="T0" fmla="*/ 13 256 1"/>
                <a:gd name="T1" fmla="*/ 0 256 1"/>
                <a:gd name="G2" fmla="+- 0 T0 T1"/>
                <a:gd name="G3" fmla="sin 73 G2"/>
                <a:gd name="G4" fmla="+- 1 0 0"/>
                <a:gd name="G5" fmla="*/ 1 16037 60544"/>
                <a:gd name="T2" fmla="*/ 10 256 1"/>
                <a:gd name="T3" fmla="*/ 0 256 1"/>
                <a:gd name="G6" fmla="+- 0 T2 T3"/>
                <a:gd name="G7" fmla="cos 45 G6"/>
                <a:gd name="T4" fmla="*/ 7 256 1"/>
                <a:gd name="T5" fmla="*/ 0 256 1"/>
                <a:gd name="G8" fmla="+- 0 T4 T5"/>
                <a:gd name="G9" fmla="cos 43 G8"/>
                <a:gd name="G10" fmla="+- 14 0 0"/>
                <a:gd name="G11" fmla="*/ 1 53381 8192"/>
                <a:gd name="G12" fmla="*/ 1 35987 55552"/>
                <a:gd name="G13" fmla="*/ G12 1 180"/>
                <a:gd name="G14" fmla="*/ G11 1 G13"/>
                <a:gd name="G15" fmla="+- 1 0 0"/>
                <a:gd name="G16" fmla="+- 1 0 0"/>
                <a:gd name="G17" fmla="*/ 1 35987 55552"/>
                <a:gd name="G18" fmla="*/ G17 1 180"/>
                <a:gd name="G19" fmla="*/ 0 1 G18"/>
                <a:gd name="G20" fmla="+- 5 0 0"/>
                <a:gd name="G21" fmla="+- 1 0 0"/>
                <a:gd name="G22" fmla="+- 1 0 0"/>
                <a:gd name="G23" fmla="+- 1 0 0"/>
                <a:gd name="T6" fmla="*/ 0 w 17"/>
                <a:gd name="T7" fmla="*/ 0 h 107"/>
                <a:gd name="T8" fmla="*/ 17 w 17"/>
                <a:gd name="T9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6" t="T7" r="T8" b="T9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3" cy="638"/>
            </a:xfrm>
            <a:custGeom>
              <a:avLst/>
              <a:gdLst>
                <a:gd name="G0" fmla="+- 65505 0 0"/>
                <a:gd name="G1" fmla="*/ 1 67 2"/>
                <a:gd name="G2" fmla="*/ 1 40125 16384"/>
                <a:gd name="G3" fmla="*/ 1 35987 5555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0225 41984"/>
                <a:gd name="T0" fmla="*/ 8 256 1"/>
                <a:gd name="T1" fmla="*/ 0 256 1"/>
                <a:gd name="G13" fmla="+- 0 T0 T1"/>
                <a:gd name="G14" fmla="sin 45 G13"/>
                <a:gd name="G15" fmla="*/ 1 12695 51200"/>
                <a:gd name="G16" fmla="*/ 1 35987 55552"/>
                <a:gd name="G17" fmla="*/ G16 1 180"/>
                <a:gd name="G18" fmla="*/ G15 1 G17"/>
                <a:gd name="G19" fmla="*/ 1 60613 33280"/>
                <a:gd name="G20" fmla="+- 3 0 0"/>
                <a:gd name="G21" fmla="*/ 1 33577 33280"/>
                <a:gd name="G22" fmla="+- 1 0 0"/>
                <a:gd name="G23" fmla="+- 1 0 0"/>
                <a:gd name="G24" fmla="+- 1 0 0"/>
                <a:gd name="G25" fmla="+- 0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2" fmla="*/ 0 w 41"/>
                <a:gd name="T3" fmla="*/ 0 h 222"/>
                <a:gd name="T4" fmla="*/ 41 w 41"/>
                <a:gd name="T5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2" t="T3" r="T4" b="T5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301" cy="2543"/>
            </a:xfrm>
            <a:custGeom>
              <a:avLst/>
              <a:gdLst>
                <a:gd name="G0" fmla="*/ 1 60045 59648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16771 15648"/>
                <a:gd name="G24" fmla="*/ 1 18531 25408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5" cy="205"/>
            </a:xfrm>
            <a:custGeom>
              <a:avLst/>
              <a:gdLst>
                <a:gd name="G0" fmla="+- 65519 0 0"/>
                <a:gd name="G1" fmla="*/ 1 43755 57472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6" cy="132"/>
            </a:xfrm>
            <a:custGeom>
              <a:avLst/>
              <a:gdLst>
                <a:gd name="G0" fmla="*/ 1 57697 61504"/>
                <a:gd name="G1" fmla="*/ 1 18093 51200"/>
                <a:gd name="G2" fmla="*/ 1 35987 55552"/>
                <a:gd name="G3" fmla="*/ G2 1 180"/>
                <a:gd name="G4" fmla="*/ G1 1 G3"/>
                <a:gd name="G5" fmla="*/ 1 16177 40960"/>
                <a:gd name="G6" fmla="*/ 1 35987 55552"/>
                <a:gd name="G7" fmla="*/ G6 1 180"/>
                <a:gd name="G8" fmla="*/ G5 1 G7"/>
                <a:gd name="G9" fmla="*/ 1 5559 8192"/>
                <a:gd name="G10" fmla="*/ 1 35987 5555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53381 8192"/>
                <a:gd name="G18" fmla="*/ 1 35987 55552"/>
                <a:gd name="G19" fmla="*/ G18 1 180"/>
                <a:gd name="G20" fmla="*/ G17 1 G19"/>
                <a:gd name="G21" fmla="+- 1 0 0"/>
                <a:gd name="G22" fmla="+- 1 0 0"/>
                <a:gd name="G23" fmla="*/ 1 21973 55552"/>
                <a:gd name="G24" fmla="*/ 1 35987 5555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3" cy="385"/>
            </a:xfrm>
            <a:custGeom>
              <a:avLst/>
              <a:gdLst>
                <a:gd name="G0" fmla="*/ 1 60613 33280"/>
                <a:gd name="G1" fmla="+- 3 0 0"/>
                <a:gd name="G2" fmla="+- 16 0 0"/>
                <a:gd name="G3" fmla="*/ 1 24237 25216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58367 55552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+- 0 0 0"/>
                <a:gd name="G19" fmla="+- 0 0 0"/>
                <a:gd name="G20" fmla="+- 1 0 0"/>
                <a:gd name="G21" fmla="+- 1 0 0"/>
                <a:gd name="G22" fmla="+- 1 0 0"/>
                <a:gd name="T2" fmla="*/ 0 w 52"/>
                <a:gd name="T3" fmla="*/ 0 h 135"/>
                <a:gd name="T4" fmla="*/ 52 w 52"/>
                <a:gd name="T5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2" t="T3" r="T4" b="T5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7" name="Group 14"/>
          <p:cNvGrpSpPr>
            <a:grpSpLocks/>
          </p:cNvGrpSpPr>
          <p:nvPr/>
        </p:nvGrpSpPr>
        <p:grpSpPr bwMode="auto">
          <a:xfrm>
            <a:off x="26988" y="0"/>
            <a:ext cx="2344737" cy="6842125"/>
            <a:chOff x="17" y="0"/>
            <a:chExt cx="1477" cy="4310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4" cy="2765"/>
            </a:xfrm>
            <a:custGeom>
              <a:avLst/>
              <a:gdLst>
                <a:gd name="G0" fmla="*/ 1 4641 4890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32793 6352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3719 57472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35987 55552"/>
                <a:gd name="G28" fmla="*/ G27 1 180"/>
                <a:gd name="G29" fmla="*/ 0 1 G28"/>
                <a:gd name="G30" fmla="+- 65117 0 0"/>
                <a:gd name="G31" fmla="+- 64914 0 0"/>
                <a:gd name="G32" fmla="+- 64726 0 0"/>
                <a:gd name="G33" fmla="+- 64719 0 0"/>
                <a:gd name="G34" fmla="+- 64761 0 0"/>
                <a:gd name="G35" fmla="+- 64769 0 0"/>
                <a:gd name="G36" fmla="+- 64921 0 0"/>
                <a:gd name="G37" fmla="+- 65122 0 0"/>
                <a:gd name="G38" fmla="+- 65336 0 0"/>
                <a:gd name="G39" fmla="+- 65447 0 0"/>
                <a:gd name="G40" fmla="+- 1 0 0"/>
                <a:gd name="G41" fmla="+- 1 0 0"/>
                <a:gd name="G42" fmla="+- 65445 0 0"/>
                <a:gd name="G43" fmla="+- 65333 0 0"/>
                <a:gd name="G44" fmla="+- 27 0 0"/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9" cy="98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16571 6352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2" fmla="*/ 0 w 88"/>
                <a:gd name="T3" fmla="*/ 0 h 330"/>
                <a:gd name="T4" fmla="*/ 88 w 88"/>
                <a:gd name="T5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2" t="T3" r="T4" b="T5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4" cy="617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50783 5747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T2" fmla="*/ 0 w 90"/>
                <a:gd name="T3" fmla="*/ 0 h 207"/>
                <a:gd name="T4" fmla="*/ 90 w 90"/>
                <a:gd name="T5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2" t="T3" r="T4" b="T5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40" cy="140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4 256 1"/>
                <a:gd name="T1" fmla="*/ 0 256 1"/>
                <a:gd name="G5" fmla="+- 0 T0 T1"/>
                <a:gd name="G6" fmla="sin 35 G5"/>
                <a:gd name="G7" fmla="+- 65490 0 0"/>
                <a:gd name="G8" fmla="*/ 1 30659 61504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35987 55552"/>
                <a:gd name="G22" fmla="*/ G21 1 180"/>
                <a:gd name="G23" fmla="*/ 0 1 G22"/>
                <a:gd name="G24" fmla="+- 65270 0 0"/>
                <a:gd name="G25" fmla="+- 65414 0 0"/>
                <a:gd name="G26" fmla="+- 65496 0 0"/>
                <a:gd name="G27" fmla="+- 1 0 0"/>
                <a:gd name="G28" fmla="+- 65405 0 0"/>
                <a:gd name="G29" fmla="+- 65258 0 0"/>
                <a:gd name="G30" fmla="+- 65198 0 0"/>
                <a:gd name="G31" fmla="+- 65184 0 0"/>
                <a:gd name="G32" fmla="+- 65190 0 0"/>
                <a:gd name="G33" fmla="+- 65228 0 0"/>
                <a:gd name="T2" fmla="*/ 0 w 115"/>
                <a:gd name="T3" fmla="*/ 0 h 467"/>
                <a:gd name="T4" fmla="*/ 115 w 115"/>
                <a:gd name="T5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2" t="T3" r="T4" b="T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3" cy="1900"/>
            </a:xfrm>
            <a:custGeom>
              <a:avLst/>
              <a:gdLst>
                <a:gd name="G0" fmla="+- 1 0 0"/>
                <a:gd name="G1" fmla="+- 25 0 0"/>
                <a:gd name="G2" fmla="*/ 1 48267 16384"/>
                <a:gd name="G3" fmla="*/ 1 35987 55552"/>
                <a:gd name="G4" fmla="*/ G3 1 180"/>
                <a:gd name="G5" fmla="*/ G2 1 G4"/>
                <a:gd name="G6" fmla="+- 398 0 0"/>
                <a:gd name="G7" fmla="*/ 1 36669 32768"/>
                <a:gd name="G8" fmla="*/ 1 35987 55552"/>
                <a:gd name="G9" fmla="*/ G8 1 180"/>
                <a:gd name="G10" fmla="*/ G7 1 G9"/>
                <a:gd name="G11" fmla="+- 0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35859 55456"/>
                <a:gd name="T0" fmla="*/ 4 256 1"/>
                <a:gd name="T1" fmla="*/ 0 256 1"/>
                <a:gd name="G18" fmla="+- 0 T0 T1"/>
                <a:gd name="G19" fmla="cos 198 G18"/>
                <a:gd name="G20" fmla="*/ 1 41921 51200"/>
                <a:gd name="G21" fmla="+- 65474 0 0"/>
                <a:gd name="G22" fmla="*/ 1 65483 37658"/>
                <a:gd name="G23" fmla="*/ 1 53771 61504"/>
                <a:gd name="G24" fmla="*/ 1 58431 25408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2" fmla="*/ 0 w 36"/>
                <a:gd name="T3" fmla="*/ 0 h 633"/>
                <a:gd name="T4" fmla="*/ 36 w 36"/>
                <a:gd name="T5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2" t="T3" r="T4" b="T5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7" cy="17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15339 40336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5" cy="315"/>
            </a:xfrm>
            <a:custGeom>
              <a:avLst/>
              <a:gdLst>
                <a:gd name="G0" fmla="+- 8 0 0"/>
                <a:gd name="G1" fmla="*/ 1 61585 49408"/>
                <a:gd name="G2" fmla="+- 33 0 0"/>
                <a:gd name="T0" fmla="*/ 10 256 1"/>
                <a:gd name="T1" fmla="*/ 0 256 1"/>
                <a:gd name="G3" fmla="+- 0 T0 T1"/>
                <a:gd name="G4" fmla="cos 44 G3"/>
                <a:gd name="T2" fmla="*/ 9 256 1"/>
                <a:gd name="T3" fmla="*/ 0 256 1"/>
                <a:gd name="G5" fmla="+- 0 T2 T3"/>
                <a:gd name="G6" fmla="sin 43 G5"/>
                <a:gd name="G7" fmla="+- 3 0 0"/>
                <a:gd name="G8" fmla="+- 65534 0 0"/>
                <a:gd name="G9" fmla="+- 65533 0 0"/>
                <a:gd name="G10" fmla="*/ 1 37297 35328"/>
                <a:gd name="G11" fmla="+- 9 0 0"/>
                <a:gd name="G12" fmla="*/ 1 24577 2"/>
                <a:gd name="G13" fmla="+- 1 0 0"/>
                <a:gd name="G14" fmla="+- 1 0 0"/>
                <a:gd name="G15" fmla="*/ 1 35987 55552"/>
                <a:gd name="G16" fmla="*/ G15 1 180"/>
                <a:gd name="G17" fmla="*/ 0 1 G16"/>
                <a:gd name="G18" fmla="+- 65446 0 0"/>
                <a:gd name="G19" fmla="+- 65502 0 0"/>
                <a:gd name="G20" fmla="+- 65502 0 0"/>
                <a:gd name="G21" fmla="+- 1 0 0"/>
                <a:gd name="G22" fmla="+- 65528 0 0"/>
                <a:gd name="T4" fmla="*/ 0 w 17"/>
                <a:gd name="T5" fmla="*/ 0 h 107"/>
                <a:gd name="T6" fmla="*/ 17 w 17"/>
                <a:gd name="T7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4" t="T5" r="T6" b="T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81" cy="1704"/>
            </a:xfrm>
            <a:custGeom>
              <a:avLst/>
              <a:gdLst>
                <a:gd name="G0" fmla="*/ 1 52071 40960"/>
                <a:gd name="G1" fmla="*/ 1 35987 5555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5627 35328"/>
                <a:gd name="G16" fmla="*/ 1 35987 5555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1167 48900"/>
                <a:gd name="G28" fmla="*/ 1 13323 25408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35987 45568"/>
                <a:gd name="G36" fmla="*/ 1 35987 5555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T0" fmla="*/ 28 256 1"/>
                <a:gd name="T1" fmla="*/ 0 256 1"/>
                <a:gd name="G43" fmla="+- 0 T0 T1"/>
                <a:gd name="G44" fmla="sin 0 G43"/>
                <a:gd name="G45" fmla="+- 1 0 0"/>
                <a:gd name="G46" fmla="+- 1 0 0"/>
                <a:gd name="G47" fmla="*/ 1 35987 45568"/>
                <a:gd name="G48" fmla="*/ 1 35987 55552"/>
                <a:gd name="G49" fmla="*/ G48 1 180"/>
                <a:gd name="G50" fmla="*/ G47 1 G49"/>
                <a:gd name="G51" fmla="+- 1 0 0"/>
                <a:gd name="G52" fmla="+- 1 0 0"/>
                <a:gd name="G53" fmla="+- 1 0 0"/>
                <a:gd name="G54" fmla="+- 1 0 0"/>
                <a:gd name="G55" fmla="+- 549 0 0"/>
                <a:gd name="G56" fmla="+- 568 0 0"/>
                <a:gd name="G57" fmla="*/ 1 35987 45568"/>
                <a:gd name="G58" fmla="*/ 1 35987 55552"/>
                <a:gd name="G59" fmla="*/ G58 1 180"/>
                <a:gd name="G60" fmla="*/ G57 1 G59"/>
                <a:gd name="G61" fmla="*/ 1 17501 50432"/>
                <a:gd name="T2" fmla="*/ 0 w 294"/>
                <a:gd name="T3" fmla="*/ 0 h 568"/>
                <a:gd name="T4" fmla="*/ 294 w 294"/>
                <a:gd name="T5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2" t="T3" r="T4" b="T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9" cy="152"/>
            </a:xfrm>
            <a:custGeom>
              <a:avLst/>
              <a:gdLst>
                <a:gd name="G0" fmla="+- 65523 0 0"/>
                <a:gd name="G1" fmla="*/ 1 3155 50432"/>
                <a:gd name="G2" fmla="+- 1 0 0"/>
                <a:gd name="G3" fmla="+- 1 0 0"/>
                <a:gd name="G4" fmla="*/ 1 35987 55552"/>
                <a:gd name="G5" fmla="*/ G4 1 180"/>
                <a:gd name="G6" fmla="*/ 0 1 G5"/>
                <a:gd name="G7" fmla="+- 2 0 0"/>
                <a:gd name="G8" fmla="+- 1 0 0"/>
                <a:gd name="G9" fmla="+- 1 0 0"/>
                <a:gd name="G10" fmla="+- 1 0 0"/>
                <a:gd name="G11" fmla="+- 1 0 0"/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80" cy="418"/>
            </a:xfrm>
            <a:custGeom>
              <a:avLst/>
              <a:gdLst>
                <a:gd name="G0" fmla="+- 65506 0 0"/>
                <a:gd name="G1" fmla="*/ 1 67 2"/>
                <a:gd name="G2" fmla="*/ 1 60101 50432"/>
                <a:gd name="G3" fmla="+- 1 0 0"/>
                <a:gd name="G4" fmla="+- 1 0 0"/>
                <a:gd name="G5" fmla="+- 1 0 0"/>
                <a:gd name="G6" fmla="+- 1 0 0"/>
                <a:gd name="T0" fmla="*/ 8 256 1"/>
                <a:gd name="T1" fmla="*/ 0 256 1"/>
                <a:gd name="G7" fmla="+- 0 T0 T1"/>
                <a:gd name="G8" fmla="cos 60 G7"/>
                <a:gd name="G9" fmla="*/ 1 25153 61504"/>
                <a:gd name="G10" fmla="+- 2 0 0"/>
                <a:gd name="G11" fmla="+- 0 0 0"/>
                <a:gd name="T2" fmla="*/ 2 256 1"/>
                <a:gd name="T3" fmla="*/ 0 256 1"/>
                <a:gd name="G12" fmla="+- 0 T2 T3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35987 45568"/>
                <a:gd name="G23" fmla="*/ 1 35987 55552"/>
                <a:gd name="G24" fmla="*/ G23 1 180"/>
                <a:gd name="G25" fmla="*/ G22 1 G24"/>
                <a:gd name="G26" fmla="+- 0 0 0"/>
                <a:gd name="T4" fmla="*/ 0 w 29"/>
                <a:gd name="T5" fmla="*/ 0 h 141"/>
                <a:gd name="T6" fmla="*/ 29 w 29"/>
                <a:gd name="T7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4" t="T5" r="T6" b="T7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7" cy="136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33433 40960"/>
                <a:gd name="G4" fmla="*/ 1 35987 55552"/>
                <a:gd name="G5" fmla="*/ G4 1 180"/>
                <a:gd name="G6" fmla="*/ G3 1 G5"/>
                <a:gd name="G7" fmla="*/ 1 38955 50432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35987 55552"/>
                <a:gd name="G17" fmla="*/ G16 1 180"/>
                <a:gd name="G18" fmla="*/ 0 1 G17"/>
                <a:gd name="G19" fmla="+- 65503 0 0"/>
                <a:gd name="G20" fmla="+- 65496 0 0"/>
                <a:gd name="G21" fmla="+- 65524 0 0"/>
                <a:gd name="G22" fmla="+- 1 0 0"/>
                <a:gd name="G23" fmla="+- 65532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5" cy="327"/>
            </a:xfrm>
            <a:custGeom>
              <a:avLst/>
              <a:gdLst>
                <a:gd name="G0" fmla="*/ 1 58817 25216"/>
                <a:gd name="G1" fmla="+- 0 0 0"/>
                <a:gd name="G2" fmla="+- 16 0 0"/>
                <a:gd name="G3" fmla="*/ 1 59481 25216"/>
                <a:gd name="G4" fmla="*/ 1 35687 55456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0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58 0 0"/>
                <a:gd name="G20" fmla="+- 1 0 0"/>
                <a:gd name="G21" fmla="+- 1 0 0"/>
                <a:gd name="G22" fmla="+- 1 0 0"/>
                <a:gd name="T2" fmla="*/ 0 w 44"/>
                <a:gd name="T3" fmla="*/ 0 h 111"/>
                <a:gd name="T4" fmla="*/ 44 w 44"/>
                <a:gd name="T5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2" t="T3" r="T4" b="T5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904287" cy="225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5062" cy="358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8887" cy="354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+- 0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35987 55552"/>
              <a:gd name="G20" fmla="*/ G19 1 180"/>
              <a:gd name="G21" fmla="*/ 0 1 G20"/>
              <a:gd name="G22" fmla="+- 129 0 0"/>
              <a:gd name="G23" fmla="+- 131 0 0"/>
              <a:gd name="G24" fmla="+- 283 0 0"/>
              <a:gd name="G25" fmla="+- 292 0 0"/>
              <a:gd name="G26" fmla="+- 291 0 0"/>
              <a:gd name="G27" fmla="+- 291 0 0"/>
              <a:gd name="G28" fmla="+- 287 0 0"/>
              <a:gd name="G29" fmla="+- 1 0 0"/>
              <a:gd name="G30" fmla="+- 65370 0 0"/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68350" cy="354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54E70BD8-B814-4E29-9EBE-FE6407A67AA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sp>
        <p:nvSpPr>
          <p:cNvPr id="1034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1688" cy="451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28600"/>
            <a:ext cx="2840038" cy="6627813"/>
            <a:chOff x="0" y="144"/>
            <a:chExt cx="1789" cy="4175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6" cy="387"/>
            </a:xfrm>
            <a:custGeom>
              <a:avLst/>
              <a:gdLst>
                <a:gd name="G0" fmla="+- 1 0 0"/>
                <a:gd name="G1" fmla="+- 1 0 0"/>
                <a:gd name="G2" fmla="*/ 1 62811 50432"/>
                <a:gd name="G3" fmla="+- 65501 0 0"/>
                <a:gd name="G4" fmla="+- 0 0 0"/>
                <a:gd name="G5" fmla="+- 13 0 0"/>
                <a:gd name="G6" fmla="+- 1 0 0"/>
                <a:gd name="G7" fmla="+- 1 0 0"/>
                <a:gd name="G8" fmla="*/ 1 53381 8192"/>
                <a:gd name="G9" fmla="*/ 1 35987 55552"/>
                <a:gd name="G10" fmla="*/ G9 1 180"/>
                <a:gd name="G11" fmla="*/ G8 1 G10"/>
                <a:gd name="G12" fmla="+- 1 0 0"/>
                <a:gd name="G13" fmla="+- 1 0 0"/>
                <a:gd name="G14" fmla="*/ 1 42749 35328"/>
                <a:gd name="G15" fmla="*/ 1 35987 5555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400" cy="145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35987 55552"/>
                <a:gd name="G14" fmla="*/ G13 1 180"/>
                <a:gd name="G15" fmla="*/ 0 1 G14"/>
                <a:gd name="G16" fmla="+- 65171 0 0"/>
                <a:gd name="G17" fmla="+- 65198 0 0"/>
                <a:gd name="G18" fmla="+- 65284 0 0"/>
                <a:gd name="G19" fmla="+- 1 0 0"/>
                <a:gd name="G20" fmla="+- 65481 0 0"/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7" cy="887"/>
            </a:xfrm>
            <a:custGeom>
              <a:avLst/>
              <a:gdLst>
                <a:gd name="G0" fmla="*/ 1 51949 8192"/>
                <a:gd name="G1" fmla="*/ 1 35987 5555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T0" fmla="*/ 2 256 1"/>
                <a:gd name="T1" fmla="*/ 0 256 1"/>
                <a:gd name="G14" fmla="+- 0 T0 T1"/>
                <a:gd name="G15" fmla="cos 12 G14"/>
                <a:gd name="G16" fmla="+- 1 0 0"/>
                <a:gd name="G17" fmla="+- 1 0 0"/>
                <a:gd name="G18" fmla="+- 1 0 0"/>
                <a:gd name="G19" fmla="*/ 1 35987 45568"/>
                <a:gd name="G20" fmla="*/ 1 35987 5555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2" fmla="*/ 0 w 132"/>
                <a:gd name="T3" fmla="*/ 0 h 308"/>
                <a:gd name="T4" fmla="*/ 132 w 132"/>
                <a:gd name="T5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2" t="T3" r="T4" b="T5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101" cy="22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10" cy="2090"/>
            </a:xfrm>
            <a:custGeom>
              <a:avLst/>
              <a:gdLst>
                <a:gd name="G0" fmla="+- 1 0 0"/>
                <a:gd name="T0" fmla="*/ 534 256 1"/>
                <a:gd name="T1" fmla="*/ 0 256 1"/>
                <a:gd name="G1" fmla="+- 0 T0 T1"/>
                <a:gd name="G2" fmla="sin 55312 G1"/>
                <a:gd name="T2" fmla="*/ 534 256 1"/>
                <a:gd name="T3" fmla="*/ 0 256 1"/>
                <a:gd name="G3" fmla="+- 0 T2 T3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5987 5555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35987 55552"/>
                <a:gd name="G30" fmla="*/ G29 1 180"/>
                <a:gd name="G31" fmla="*/ 0 1 G30"/>
                <a:gd name="G32" fmla="+- 65118 0 0"/>
                <a:gd name="G33" fmla="+- 65340 0 0"/>
                <a:gd name="G34" fmla="+- 65497 0 0"/>
                <a:gd name="G35" fmla="+- 1 0 0"/>
                <a:gd name="G36" fmla="+- 65332 0 0"/>
                <a:gd name="G37" fmla="+- 65106 0 0"/>
                <a:gd name="G38" fmla="+- 65015 0 0"/>
                <a:gd name="G39" fmla="+- 64992 0 0"/>
                <a:gd name="G40" fmla="+- 65002 0 0"/>
                <a:gd name="G41" fmla="+- 65038 0 0"/>
                <a:gd name="T4" fmla="*/ 0 w 178"/>
                <a:gd name="T5" fmla="*/ 0 h 722"/>
                <a:gd name="T6" fmla="*/ 178 w 178"/>
                <a:gd name="T7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4" t="T5" r="T6" b="T7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60" cy="1837"/>
            </a:xfrm>
            <a:custGeom>
              <a:avLst/>
              <a:gdLst>
                <a:gd name="G0" fmla="*/ 1 14715 35328"/>
                <a:gd name="G1" fmla="*/ 1 10471 63520"/>
                <a:gd name="G2" fmla="+- 0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+- 0 0 0"/>
                <a:gd name="G10" fmla="+- 0 0 0"/>
                <a:gd name="G11" fmla="+- 89 0 0"/>
                <a:gd name="G12" fmla="+- 0 0 0"/>
                <a:gd name="G13" fmla="+- 474 0 0"/>
                <a:gd name="G14" fmla="*/ 1 33577 33280"/>
                <a:gd name="G15" fmla="+- 1 0 0"/>
                <a:gd name="G16" fmla="+- 1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0 0 0"/>
                <a:gd name="G25" fmla="+- 12 0 0"/>
                <a:gd name="G26" fmla="+- 1 0 0"/>
                <a:gd name="G27" fmla="+- 0 0 0"/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2" cy="304"/>
            </a:xfrm>
            <a:custGeom>
              <a:avLst/>
              <a:gdLst>
                <a:gd name="G0" fmla="+- 65519 0 0"/>
                <a:gd name="G1" fmla="+- 37 0 0"/>
                <a:gd name="T0" fmla="*/ 13 256 1"/>
                <a:gd name="T1" fmla="*/ 0 256 1"/>
                <a:gd name="G2" fmla="+- 0 T0 T1"/>
                <a:gd name="G3" fmla="sin 73 G2"/>
                <a:gd name="G4" fmla="+- 1 0 0"/>
                <a:gd name="G5" fmla="*/ 1 16037 60544"/>
                <a:gd name="T2" fmla="*/ 10 256 1"/>
                <a:gd name="T3" fmla="*/ 0 256 1"/>
                <a:gd name="G6" fmla="+- 0 T2 T3"/>
                <a:gd name="G7" fmla="cos 45 G6"/>
                <a:gd name="T4" fmla="*/ 7 256 1"/>
                <a:gd name="T5" fmla="*/ 0 256 1"/>
                <a:gd name="G8" fmla="+- 0 T4 T5"/>
                <a:gd name="G9" fmla="cos 43 G8"/>
                <a:gd name="G10" fmla="+- 14 0 0"/>
                <a:gd name="G11" fmla="*/ 1 53381 8192"/>
                <a:gd name="G12" fmla="*/ 1 35987 55552"/>
                <a:gd name="G13" fmla="*/ G12 1 180"/>
                <a:gd name="G14" fmla="*/ G11 1 G13"/>
                <a:gd name="G15" fmla="+- 1 0 0"/>
                <a:gd name="G16" fmla="+- 1 0 0"/>
                <a:gd name="G17" fmla="*/ 1 35987 55552"/>
                <a:gd name="G18" fmla="*/ G17 1 180"/>
                <a:gd name="G19" fmla="*/ 0 1 G18"/>
                <a:gd name="G20" fmla="+- 5 0 0"/>
                <a:gd name="G21" fmla="+- 1 0 0"/>
                <a:gd name="G22" fmla="+- 1 0 0"/>
                <a:gd name="G23" fmla="+- 1 0 0"/>
                <a:gd name="T6" fmla="*/ 0 w 17"/>
                <a:gd name="T7" fmla="*/ 0 h 107"/>
                <a:gd name="T8" fmla="*/ 17 w 17"/>
                <a:gd name="T9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6" t="T7" r="T8" b="T9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3" cy="638"/>
            </a:xfrm>
            <a:custGeom>
              <a:avLst/>
              <a:gdLst>
                <a:gd name="G0" fmla="+- 65505 0 0"/>
                <a:gd name="G1" fmla="*/ 1 67 2"/>
                <a:gd name="G2" fmla="*/ 1 40125 16384"/>
                <a:gd name="G3" fmla="*/ 1 35987 5555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0225 41984"/>
                <a:gd name="T0" fmla="*/ 8 256 1"/>
                <a:gd name="T1" fmla="*/ 0 256 1"/>
                <a:gd name="G13" fmla="+- 0 T0 T1"/>
                <a:gd name="G14" fmla="sin 45 G13"/>
                <a:gd name="G15" fmla="*/ 1 12695 51200"/>
                <a:gd name="G16" fmla="*/ 1 35987 55552"/>
                <a:gd name="G17" fmla="*/ G16 1 180"/>
                <a:gd name="G18" fmla="*/ G15 1 G17"/>
                <a:gd name="G19" fmla="*/ 1 60613 33280"/>
                <a:gd name="G20" fmla="+- 3 0 0"/>
                <a:gd name="G21" fmla="*/ 1 33577 33280"/>
                <a:gd name="G22" fmla="+- 1 0 0"/>
                <a:gd name="G23" fmla="+- 1 0 0"/>
                <a:gd name="G24" fmla="+- 1 0 0"/>
                <a:gd name="G25" fmla="+- 0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2" fmla="*/ 0 w 41"/>
                <a:gd name="T3" fmla="*/ 0 h 222"/>
                <a:gd name="T4" fmla="*/ 41 w 41"/>
                <a:gd name="T5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2" t="T3" r="T4" b="T5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301" cy="2543"/>
            </a:xfrm>
            <a:custGeom>
              <a:avLst/>
              <a:gdLst>
                <a:gd name="G0" fmla="*/ 1 60045 59648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16771 15648"/>
                <a:gd name="G24" fmla="*/ 1 18531 25408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5" cy="205"/>
            </a:xfrm>
            <a:custGeom>
              <a:avLst/>
              <a:gdLst>
                <a:gd name="G0" fmla="+- 65519 0 0"/>
                <a:gd name="G1" fmla="*/ 1 43755 57472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6" cy="132"/>
            </a:xfrm>
            <a:custGeom>
              <a:avLst/>
              <a:gdLst>
                <a:gd name="G0" fmla="*/ 1 57697 61504"/>
                <a:gd name="G1" fmla="*/ 1 18093 51200"/>
                <a:gd name="G2" fmla="*/ 1 35987 55552"/>
                <a:gd name="G3" fmla="*/ G2 1 180"/>
                <a:gd name="G4" fmla="*/ G1 1 G3"/>
                <a:gd name="G5" fmla="*/ 1 16177 40960"/>
                <a:gd name="G6" fmla="*/ 1 35987 55552"/>
                <a:gd name="G7" fmla="*/ G6 1 180"/>
                <a:gd name="G8" fmla="*/ G5 1 G7"/>
                <a:gd name="G9" fmla="*/ 1 5559 8192"/>
                <a:gd name="G10" fmla="*/ 1 35987 5555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53381 8192"/>
                <a:gd name="G18" fmla="*/ 1 35987 55552"/>
                <a:gd name="G19" fmla="*/ G18 1 180"/>
                <a:gd name="G20" fmla="*/ G17 1 G19"/>
                <a:gd name="G21" fmla="+- 1 0 0"/>
                <a:gd name="G22" fmla="+- 1 0 0"/>
                <a:gd name="G23" fmla="*/ 1 21973 55552"/>
                <a:gd name="G24" fmla="*/ 1 35987 5555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3" cy="385"/>
            </a:xfrm>
            <a:custGeom>
              <a:avLst/>
              <a:gdLst>
                <a:gd name="G0" fmla="*/ 1 60613 33280"/>
                <a:gd name="G1" fmla="+- 3 0 0"/>
                <a:gd name="G2" fmla="+- 16 0 0"/>
                <a:gd name="G3" fmla="*/ 1 24237 25216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58367 55552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+- 0 0 0"/>
                <a:gd name="G19" fmla="+- 0 0 0"/>
                <a:gd name="G20" fmla="+- 1 0 0"/>
                <a:gd name="G21" fmla="+- 1 0 0"/>
                <a:gd name="G22" fmla="+- 1 0 0"/>
                <a:gd name="T2" fmla="*/ 0 w 52"/>
                <a:gd name="T3" fmla="*/ 0 h 135"/>
                <a:gd name="T4" fmla="*/ 52 w 52"/>
                <a:gd name="T5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2" t="T3" r="T4" b="T5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1" name="Group 14"/>
          <p:cNvGrpSpPr>
            <a:grpSpLocks/>
          </p:cNvGrpSpPr>
          <p:nvPr/>
        </p:nvGrpSpPr>
        <p:grpSpPr bwMode="auto">
          <a:xfrm>
            <a:off x="26988" y="0"/>
            <a:ext cx="2344737" cy="6842125"/>
            <a:chOff x="17" y="0"/>
            <a:chExt cx="1477" cy="4310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4" cy="2765"/>
            </a:xfrm>
            <a:custGeom>
              <a:avLst/>
              <a:gdLst>
                <a:gd name="G0" fmla="*/ 1 4641 4890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32793 6352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3719 57472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35987 55552"/>
                <a:gd name="G28" fmla="*/ G27 1 180"/>
                <a:gd name="G29" fmla="*/ 0 1 G28"/>
                <a:gd name="G30" fmla="+- 65117 0 0"/>
                <a:gd name="G31" fmla="+- 64914 0 0"/>
                <a:gd name="G32" fmla="+- 64726 0 0"/>
                <a:gd name="G33" fmla="+- 64719 0 0"/>
                <a:gd name="G34" fmla="+- 64761 0 0"/>
                <a:gd name="G35" fmla="+- 64769 0 0"/>
                <a:gd name="G36" fmla="+- 64921 0 0"/>
                <a:gd name="G37" fmla="+- 65122 0 0"/>
                <a:gd name="G38" fmla="+- 65336 0 0"/>
                <a:gd name="G39" fmla="+- 65447 0 0"/>
                <a:gd name="G40" fmla="+- 1 0 0"/>
                <a:gd name="G41" fmla="+- 1 0 0"/>
                <a:gd name="G42" fmla="+- 65445 0 0"/>
                <a:gd name="G43" fmla="+- 65333 0 0"/>
                <a:gd name="G44" fmla="+- 27 0 0"/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9" cy="98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16571 6352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2" fmla="*/ 0 w 88"/>
                <a:gd name="T3" fmla="*/ 0 h 330"/>
                <a:gd name="T4" fmla="*/ 88 w 88"/>
                <a:gd name="T5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2" t="T3" r="T4" b="T5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4" cy="617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50783 5747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T2" fmla="*/ 0 w 90"/>
                <a:gd name="T3" fmla="*/ 0 h 207"/>
                <a:gd name="T4" fmla="*/ 90 w 90"/>
                <a:gd name="T5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2" t="T3" r="T4" b="T5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40" cy="140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4 256 1"/>
                <a:gd name="T1" fmla="*/ 0 256 1"/>
                <a:gd name="G5" fmla="+- 0 T0 T1"/>
                <a:gd name="G6" fmla="sin 35 G5"/>
                <a:gd name="G7" fmla="+- 65490 0 0"/>
                <a:gd name="G8" fmla="*/ 1 30659 61504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35987 55552"/>
                <a:gd name="G22" fmla="*/ G21 1 180"/>
                <a:gd name="G23" fmla="*/ 0 1 G22"/>
                <a:gd name="G24" fmla="+- 65270 0 0"/>
                <a:gd name="G25" fmla="+- 65414 0 0"/>
                <a:gd name="G26" fmla="+- 65496 0 0"/>
                <a:gd name="G27" fmla="+- 1 0 0"/>
                <a:gd name="G28" fmla="+- 65405 0 0"/>
                <a:gd name="G29" fmla="+- 65258 0 0"/>
                <a:gd name="G30" fmla="+- 65198 0 0"/>
                <a:gd name="G31" fmla="+- 65184 0 0"/>
                <a:gd name="G32" fmla="+- 65190 0 0"/>
                <a:gd name="G33" fmla="+- 65228 0 0"/>
                <a:gd name="T2" fmla="*/ 0 w 115"/>
                <a:gd name="T3" fmla="*/ 0 h 467"/>
                <a:gd name="T4" fmla="*/ 115 w 115"/>
                <a:gd name="T5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2" t="T3" r="T4" b="T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3" cy="1900"/>
            </a:xfrm>
            <a:custGeom>
              <a:avLst/>
              <a:gdLst>
                <a:gd name="G0" fmla="+- 1 0 0"/>
                <a:gd name="G1" fmla="+- 25 0 0"/>
                <a:gd name="G2" fmla="*/ 1 48267 16384"/>
                <a:gd name="G3" fmla="*/ 1 35987 55552"/>
                <a:gd name="G4" fmla="*/ G3 1 180"/>
                <a:gd name="G5" fmla="*/ G2 1 G4"/>
                <a:gd name="G6" fmla="+- 398 0 0"/>
                <a:gd name="G7" fmla="*/ 1 36669 32768"/>
                <a:gd name="G8" fmla="*/ 1 35987 55552"/>
                <a:gd name="G9" fmla="*/ G8 1 180"/>
                <a:gd name="G10" fmla="*/ G7 1 G9"/>
                <a:gd name="G11" fmla="+- 0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35859 55456"/>
                <a:gd name="T0" fmla="*/ 4 256 1"/>
                <a:gd name="T1" fmla="*/ 0 256 1"/>
                <a:gd name="G18" fmla="+- 0 T0 T1"/>
                <a:gd name="G19" fmla="cos 198 G18"/>
                <a:gd name="G20" fmla="*/ 1 41921 51200"/>
                <a:gd name="G21" fmla="+- 65474 0 0"/>
                <a:gd name="G22" fmla="*/ 1 65483 37658"/>
                <a:gd name="G23" fmla="*/ 1 53771 61504"/>
                <a:gd name="G24" fmla="*/ 1 58431 25408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2" fmla="*/ 0 w 36"/>
                <a:gd name="T3" fmla="*/ 0 h 633"/>
                <a:gd name="T4" fmla="*/ 36 w 36"/>
                <a:gd name="T5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2" t="T3" r="T4" b="T5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7" cy="17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15339 40336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5" cy="315"/>
            </a:xfrm>
            <a:custGeom>
              <a:avLst/>
              <a:gdLst>
                <a:gd name="G0" fmla="+- 8 0 0"/>
                <a:gd name="G1" fmla="*/ 1 61585 49408"/>
                <a:gd name="G2" fmla="+- 33 0 0"/>
                <a:gd name="T0" fmla="*/ 10 256 1"/>
                <a:gd name="T1" fmla="*/ 0 256 1"/>
                <a:gd name="G3" fmla="+- 0 T0 T1"/>
                <a:gd name="G4" fmla="cos 44 G3"/>
                <a:gd name="T2" fmla="*/ 9 256 1"/>
                <a:gd name="T3" fmla="*/ 0 256 1"/>
                <a:gd name="G5" fmla="+- 0 T2 T3"/>
                <a:gd name="G6" fmla="sin 43 G5"/>
                <a:gd name="G7" fmla="+- 3 0 0"/>
                <a:gd name="G8" fmla="+- 65534 0 0"/>
                <a:gd name="G9" fmla="+- 65533 0 0"/>
                <a:gd name="G10" fmla="*/ 1 37297 35328"/>
                <a:gd name="G11" fmla="+- 9 0 0"/>
                <a:gd name="G12" fmla="*/ 1 24577 2"/>
                <a:gd name="G13" fmla="+- 1 0 0"/>
                <a:gd name="G14" fmla="+- 1 0 0"/>
                <a:gd name="G15" fmla="*/ 1 35987 55552"/>
                <a:gd name="G16" fmla="*/ G15 1 180"/>
                <a:gd name="G17" fmla="*/ 0 1 G16"/>
                <a:gd name="G18" fmla="+- 65446 0 0"/>
                <a:gd name="G19" fmla="+- 65502 0 0"/>
                <a:gd name="G20" fmla="+- 65502 0 0"/>
                <a:gd name="G21" fmla="+- 1 0 0"/>
                <a:gd name="G22" fmla="+- 65528 0 0"/>
                <a:gd name="T4" fmla="*/ 0 w 17"/>
                <a:gd name="T5" fmla="*/ 0 h 107"/>
                <a:gd name="T6" fmla="*/ 17 w 17"/>
                <a:gd name="T7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4" t="T5" r="T6" b="T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81" cy="1704"/>
            </a:xfrm>
            <a:custGeom>
              <a:avLst/>
              <a:gdLst>
                <a:gd name="G0" fmla="*/ 1 52071 40960"/>
                <a:gd name="G1" fmla="*/ 1 35987 5555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5627 35328"/>
                <a:gd name="G16" fmla="*/ 1 35987 5555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1167 48900"/>
                <a:gd name="G28" fmla="*/ 1 13323 25408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35987 45568"/>
                <a:gd name="G36" fmla="*/ 1 35987 5555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T0" fmla="*/ 28 256 1"/>
                <a:gd name="T1" fmla="*/ 0 256 1"/>
                <a:gd name="G43" fmla="+- 0 T0 T1"/>
                <a:gd name="G44" fmla="sin 0 G43"/>
                <a:gd name="G45" fmla="+- 1 0 0"/>
                <a:gd name="G46" fmla="+- 1 0 0"/>
                <a:gd name="G47" fmla="*/ 1 35987 45568"/>
                <a:gd name="G48" fmla="*/ 1 35987 55552"/>
                <a:gd name="G49" fmla="*/ G48 1 180"/>
                <a:gd name="G50" fmla="*/ G47 1 G49"/>
                <a:gd name="G51" fmla="+- 1 0 0"/>
                <a:gd name="G52" fmla="+- 1 0 0"/>
                <a:gd name="G53" fmla="+- 1 0 0"/>
                <a:gd name="G54" fmla="+- 1 0 0"/>
                <a:gd name="G55" fmla="+- 549 0 0"/>
                <a:gd name="G56" fmla="+- 568 0 0"/>
                <a:gd name="G57" fmla="*/ 1 35987 45568"/>
                <a:gd name="G58" fmla="*/ 1 35987 55552"/>
                <a:gd name="G59" fmla="*/ G58 1 180"/>
                <a:gd name="G60" fmla="*/ G57 1 G59"/>
                <a:gd name="G61" fmla="*/ 1 17501 50432"/>
                <a:gd name="T2" fmla="*/ 0 w 294"/>
                <a:gd name="T3" fmla="*/ 0 h 568"/>
                <a:gd name="T4" fmla="*/ 294 w 294"/>
                <a:gd name="T5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2" t="T3" r="T4" b="T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9" cy="152"/>
            </a:xfrm>
            <a:custGeom>
              <a:avLst/>
              <a:gdLst>
                <a:gd name="G0" fmla="+- 65523 0 0"/>
                <a:gd name="G1" fmla="*/ 1 3155 50432"/>
                <a:gd name="G2" fmla="+- 1 0 0"/>
                <a:gd name="G3" fmla="+- 1 0 0"/>
                <a:gd name="G4" fmla="*/ 1 35987 55552"/>
                <a:gd name="G5" fmla="*/ G4 1 180"/>
                <a:gd name="G6" fmla="*/ 0 1 G5"/>
                <a:gd name="G7" fmla="+- 2 0 0"/>
                <a:gd name="G8" fmla="+- 1 0 0"/>
                <a:gd name="G9" fmla="+- 1 0 0"/>
                <a:gd name="G10" fmla="+- 1 0 0"/>
                <a:gd name="G11" fmla="+- 1 0 0"/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80" cy="418"/>
            </a:xfrm>
            <a:custGeom>
              <a:avLst/>
              <a:gdLst>
                <a:gd name="G0" fmla="+- 65506 0 0"/>
                <a:gd name="G1" fmla="*/ 1 67 2"/>
                <a:gd name="G2" fmla="*/ 1 60101 50432"/>
                <a:gd name="G3" fmla="+- 1 0 0"/>
                <a:gd name="G4" fmla="+- 1 0 0"/>
                <a:gd name="G5" fmla="+- 1 0 0"/>
                <a:gd name="G6" fmla="+- 1 0 0"/>
                <a:gd name="T0" fmla="*/ 8 256 1"/>
                <a:gd name="T1" fmla="*/ 0 256 1"/>
                <a:gd name="G7" fmla="+- 0 T0 T1"/>
                <a:gd name="G8" fmla="cos 60 G7"/>
                <a:gd name="G9" fmla="*/ 1 25153 61504"/>
                <a:gd name="G10" fmla="+- 2 0 0"/>
                <a:gd name="G11" fmla="+- 0 0 0"/>
                <a:gd name="T2" fmla="*/ 2 256 1"/>
                <a:gd name="T3" fmla="*/ 0 256 1"/>
                <a:gd name="G12" fmla="+- 0 T2 T3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35987 45568"/>
                <a:gd name="G23" fmla="*/ 1 35987 55552"/>
                <a:gd name="G24" fmla="*/ G23 1 180"/>
                <a:gd name="G25" fmla="*/ G22 1 G24"/>
                <a:gd name="G26" fmla="+- 0 0 0"/>
                <a:gd name="T4" fmla="*/ 0 w 29"/>
                <a:gd name="T5" fmla="*/ 0 h 141"/>
                <a:gd name="T6" fmla="*/ 29 w 29"/>
                <a:gd name="T7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4" t="T5" r="T6" b="T7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7" cy="136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33433 40960"/>
                <a:gd name="G4" fmla="*/ 1 35987 55552"/>
                <a:gd name="G5" fmla="*/ G4 1 180"/>
                <a:gd name="G6" fmla="*/ G3 1 G5"/>
                <a:gd name="G7" fmla="*/ 1 38955 50432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35987 55552"/>
                <a:gd name="G17" fmla="*/ G16 1 180"/>
                <a:gd name="G18" fmla="*/ 0 1 G17"/>
                <a:gd name="G19" fmla="+- 65503 0 0"/>
                <a:gd name="G20" fmla="+- 65496 0 0"/>
                <a:gd name="G21" fmla="+- 65524 0 0"/>
                <a:gd name="G22" fmla="+- 1 0 0"/>
                <a:gd name="G23" fmla="+- 65532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5" cy="327"/>
            </a:xfrm>
            <a:custGeom>
              <a:avLst/>
              <a:gdLst>
                <a:gd name="G0" fmla="*/ 1 58817 25216"/>
                <a:gd name="G1" fmla="+- 0 0 0"/>
                <a:gd name="G2" fmla="+- 16 0 0"/>
                <a:gd name="G3" fmla="*/ 1 59481 25216"/>
                <a:gd name="G4" fmla="*/ 1 35687 55456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0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58 0 0"/>
                <a:gd name="G20" fmla="+- 1 0 0"/>
                <a:gd name="G21" fmla="+- 1 0 0"/>
                <a:gd name="G22" fmla="+- 1 0 0"/>
                <a:gd name="T2" fmla="*/ 0 w 44"/>
                <a:gd name="T3" fmla="*/ 0 h 111"/>
                <a:gd name="T4" fmla="*/ 44 w 44"/>
                <a:gd name="T5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2" t="T3" r="T4" b="T5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01112" cy="127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04287" cy="376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5062" cy="358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8887" cy="354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1200"/>
            <a:ext cx="1589088" cy="506413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16329 32768"/>
              <a:gd name="G6" fmla="*/ 1 35987 55552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34695 39120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0 w 9248"/>
              <a:gd name="T1" fmla="*/ 0 h 10000"/>
              <a:gd name="T2" fmla="*/ 9248 w 9248"/>
              <a:gd name="T3" fmla="*/ 10000 h 10000"/>
            </a:gdLst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T0" t="T1" r="T2" b="T3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68350" cy="354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33D2B7F9-38C9-4CC6-930E-B6B8FFBED6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dirty="0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Árboles B+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dirty="0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2205038"/>
            <a:ext cx="1130617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638" y="2420938"/>
            <a:ext cx="11871325" cy="2081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352675" y="620713"/>
            <a:ext cx="1008063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+88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16275" y="620713"/>
            <a:ext cx="1512888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+90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525" y="2420938"/>
            <a:ext cx="11930063" cy="207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68800" y="620713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+100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EC9CE68-574B-4405-BA7A-9A6998AB57F6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54182" y="642918"/>
            <a:ext cx="321471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50  75  88 121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57672" y="1214422"/>
            <a:ext cx="1133484" cy="500066"/>
            <a:chOff x="8786300" y="1214422"/>
            <a:chExt cx="1133484" cy="50006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8811438" y="1214422"/>
              <a:ext cx="1080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878630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95853" y="1214422"/>
            <a:ext cx="1225988" cy="500066"/>
            <a:chOff x="10095334" y="1214422"/>
            <a:chExt cx="1225988" cy="500066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10097322" y="1214422"/>
              <a:ext cx="122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009533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739076" y="5214950"/>
            <a:ext cx="357190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88  90  100  121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42566" y="5786454"/>
            <a:ext cx="1133484" cy="500066"/>
            <a:chOff x="8786300" y="1214422"/>
            <a:chExt cx="1133484" cy="500066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8811438" y="1214422"/>
              <a:ext cx="1080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878630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74924" y="5786454"/>
            <a:ext cx="1404000" cy="500066"/>
            <a:chOff x="10164935" y="1214422"/>
            <a:chExt cx="1404000" cy="500066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10164935" y="1214422"/>
              <a:ext cx="140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10220575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000088" y="5143512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15  50   88  100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96926" y="5715016"/>
            <a:ext cx="1188000" cy="500066"/>
            <a:chOff x="8479648" y="1214422"/>
            <a:chExt cx="1188000" cy="500066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060477" y="5715016"/>
            <a:ext cx="1133484" cy="500066"/>
            <a:chOff x="10525950" y="1214422"/>
            <a:chExt cx="1133484" cy="500066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10765664" y="1214422"/>
              <a:ext cx="576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105259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39868" y="5715016"/>
            <a:ext cx="2310580" cy="928694"/>
            <a:chOff x="7739868" y="5715016"/>
            <a:chExt cx="2310580" cy="928694"/>
          </a:xfrm>
        </p:grpSpPr>
        <p:cxnSp>
          <p:nvCxnSpPr>
            <p:cNvPr id="31" name="Straight Connector 30"/>
            <p:cNvCxnSpPr/>
            <p:nvPr/>
          </p:nvCxnSpPr>
          <p:spPr bwMode="auto">
            <a:xfrm rot="5400000">
              <a:off x="8620044" y="593022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7739868" y="6215082"/>
              <a:ext cx="2310580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nueva raíz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3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EC9CE68-574B-4405-BA7A-9A6998AB57F6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088" y="2047875"/>
            <a:ext cx="12022137" cy="318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453456" y="5851548"/>
            <a:ext cx="12954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+100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32956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75" y="2071688"/>
            <a:ext cx="11987213" cy="313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180656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-100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3" y="2060575"/>
            <a:ext cx="12001500" cy="314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33181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-121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550" y="2049463"/>
            <a:ext cx="12011025" cy="313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438081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-88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675" y="1989138"/>
            <a:ext cx="11968163" cy="346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8454248" y="285728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   15    50   88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06225" y="857232"/>
            <a:ext cx="1133484" cy="500066"/>
            <a:chOff x="8834787" y="1214422"/>
            <a:chExt cx="1133484" cy="50006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9153943" y="121442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8834787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560937" y="857232"/>
            <a:ext cx="1133484" cy="500066"/>
            <a:chOff x="10572250" y="1214422"/>
            <a:chExt cx="1133484" cy="500066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10892056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05722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94028" y="857232"/>
            <a:ext cx="2310580" cy="928694"/>
            <a:chOff x="7739868" y="5715016"/>
            <a:chExt cx="2310580" cy="928694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8620044" y="593022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7739868" y="6215082"/>
              <a:ext cx="2310580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nueva raíz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524762" y="214290"/>
            <a:ext cx="7500990" cy="1714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Underflow en nodo 4. No es posible redistribuir y se fusionan los nodos 4 y 5. Se libera el nodo 5. Se propaga el underflow. Redistribución entre los nodos 2, 7 y 6.</a:t>
            </a:r>
            <a:endParaRPr lang="es-AR" sz="280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D42C4BF-E489-4946-8EB4-1B44BE06A1CE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t="1289"/>
          <a:stretch>
            <a:fillRect/>
          </a:stretch>
        </p:blipFill>
        <p:spPr bwMode="auto">
          <a:xfrm>
            <a:off x="220663" y="1914525"/>
            <a:ext cx="11925300" cy="3438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76413" y="620713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 -90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513" y="1917227"/>
            <a:ext cx="11953875" cy="348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13038" y="620713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, -50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30" y="2428868"/>
            <a:ext cx="11241088" cy="2376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2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800225" y="357188"/>
            <a:ext cx="3724275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>
                <a:solidFill>
                  <a:srgbClr val="262626"/>
                </a:solidFill>
                <a:latin typeface="Century Gothic" pitchFamily="32" charset="0"/>
              </a:rPr>
              <a:t>Árboles B+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63700" y="1357313"/>
            <a:ext cx="10077450" cy="5286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0850" indent="-450850" algn="just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  <a:tabLst>
                <a:tab pos="4508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2800">
                <a:solidFill>
                  <a:srgbClr val="000000"/>
                </a:solidFill>
                <a:latin typeface="+mn-lt"/>
              </a:rPr>
              <a:t>Constituyen una mejora sobre los árboles B, pues conservan la propiedad de acceso aleatorio rápido y permiten además un recorrido secuencial rápido. </a:t>
            </a:r>
          </a:p>
          <a:p>
            <a:pPr marL="450850" indent="-450850" algn="just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  <a:tabLst>
                <a:tab pos="4508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2800" b="1">
                <a:solidFill>
                  <a:srgbClr val="000000"/>
                </a:solidFill>
                <a:latin typeface="+mn-lt"/>
              </a:rPr>
              <a:t>Conjunto índice</a:t>
            </a:r>
            <a:r>
              <a:rPr lang="es-PY" sz="2800">
                <a:solidFill>
                  <a:srgbClr val="000000"/>
                </a:solidFill>
                <a:latin typeface="+mn-lt"/>
              </a:rPr>
              <a:t>: </a:t>
            </a:r>
            <a:r>
              <a:rPr lang="es-PY" sz="2800" smtClean="0">
                <a:solidFill>
                  <a:srgbClr val="000000"/>
                </a:solidFill>
                <a:latin typeface="+mn-lt"/>
              </a:rPr>
              <a:t>Proporciona acceso indizado a los registros. Todas las claves se encuentran en las hojas, duplicándose en la raíz y nodos interiores aquellas que resulten necesarias para definir los caminos de búsqueda.</a:t>
            </a:r>
          </a:p>
          <a:p>
            <a:pPr marL="450850" indent="-450850" algn="just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  <a:tabLst>
                <a:tab pos="4508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2800" b="1" smtClean="0">
                <a:solidFill>
                  <a:srgbClr val="000000"/>
                </a:solidFill>
                <a:latin typeface="+mn-lt"/>
              </a:rPr>
              <a:t>Conjunto </a:t>
            </a:r>
            <a:r>
              <a:rPr lang="es-PY" sz="2800" b="1">
                <a:solidFill>
                  <a:srgbClr val="000000"/>
                </a:solidFill>
                <a:latin typeface="+mn-lt"/>
              </a:rPr>
              <a:t>secuencia</a:t>
            </a:r>
            <a:r>
              <a:rPr lang="es-PY" sz="2800">
                <a:solidFill>
                  <a:srgbClr val="000000"/>
                </a:solidFill>
                <a:latin typeface="+mn-lt"/>
              </a:rPr>
              <a:t>: </a:t>
            </a:r>
            <a:r>
              <a:rPr lang="es-PY" sz="2800" smtClean="0">
                <a:solidFill>
                  <a:srgbClr val="000000"/>
                </a:solidFill>
                <a:latin typeface="+mn-lt"/>
              </a:rPr>
              <a:t>Contiene todos los registros del archivo. Las </a:t>
            </a:r>
            <a:r>
              <a:rPr lang="es-PY" sz="2800">
                <a:solidFill>
                  <a:srgbClr val="000000"/>
                </a:solidFill>
                <a:latin typeface="+mn-lt"/>
              </a:rPr>
              <a:t>hojas se vinculan para facilitar el recorrido secuencial </a:t>
            </a:r>
            <a:r>
              <a:rPr lang="es-PY" sz="2800" smtClean="0">
                <a:solidFill>
                  <a:srgbClr val="000000"/>
                </a:solidFill>
                <a:latin typeface="+mn-lt"/>
              </a:rPr>
              <a:t>rápido. Cuando se lee en orden lógico, lista todos los registros por el orden de la clave.</a:t>
            </a:r>
            <a:endParaRPr lang="es-PY" sz="240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952625" y="500063"/>
            <a:ext cx="4071938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Búsqueda B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+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78013" y="1458913"/>
            <a:ext cx="9220200" cy="447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600">
                <a:solidFill>
                  <a:srgbClr val="000000"/>
                </a:solidFill>
                <a:latin typeface="+mj-lt"/>
              </a:rPr>
              <a:t>La operación de búsqueda en árboles B+ es similar a la operación de búsqueda en árboles B. El proceso es simple, sin </a:t>
            </a:r>
            <a:r>
              <a:rPr lang="es-PY" sz="3600" smtClean="0">
                <a:solidFill>
                  <a:srgbClr val="000000"/>
                </a:solidFill>
                <a:latin typeface="+mj-lt"/>
              </a:rPr>
              <a:t>embargo </a:t>
            </a:r>
            <a:r>
              <a:rPr lang="es-PY" sz="3600">
                <a:solidFill>
                  <a:srgbClr val="000000"/>
                </a:solidFill>
                <a:latin typeface="+mj-lt"/>
              </a:rPr>
              <a:t>ya que todas las claves se encuentran en las hojas, deberá continuarse con la búsqueda hasta el último nivel del árbol.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667638" y="428625"/>
            <a:ext cx="3414712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Inserción B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+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63700" y="1143000"/>
            <a:ext cx="10006013" cy="5143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Dificultad: Inserción en nodo lleno (overflow).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El nodo afectado se divide en 2, distribuyéndose las claves </a:t>
            </a:r>
            <a:r>
              <a:rPr lang="es-PY" sz="3000" b="1">
                <a:solidFill>
                  <a:srgbClr val="000000"/>
                </a:solidFill>
                <a:latin typeface="+mj-lt"/>
              </a:rPr>
              <a:t>lo más equitativamente posible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. Una </a:t>
            </a:r>
            <a:r>
              <a:rPr lang="es-PY" sz="3000" b="1">
                <a:solidFill>
                  <a:srgbClr val="000000"/>
                </a:solidFill>
                <a:latin typeface="+mj-lt"/>
              </a:rPr>
              <a:t>copia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 de la clave del medio se promociona al nodo padre. El nodo con overflow se divide a la mitad. 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Al copiar la clave que se promociona al nodo derecho, este queda más cargado. 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 b="1">
                <a:solidFill>
                  <a:srgbClr val="0070C0"/>
                </a:solidFill>
                <a:latin typeface="+mj-lt"/>
              </a:rPr>
              <a:t>La copia de la clave sólo se realiza en un overflow ocurrido a nivel de hoja. 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Caso contrario -&gt; igual tratamiento que en árboles B.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endParaRPr lang="es-PY" sz="300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52625" y="357188"/>
            <a:ext cx="3414713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Bajas en 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B+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00225" y="1143000"/>
            <a:ext cx="9936163" cy="53657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50800"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La operación de eliminación en árboles B+ es más simple que en árboles B. Esto ocurre porque las claves a eliminar </a:t>
            </a:r>
            <a:r>
              <a:rPr lang="es-PY" sz="3000" b="1">
                <a:solidFill>
                  <a:srgbClr val="000000"/>
                </a:solidFill>
                <a:latin typeface="+mj-lt"/>
              </a:rPr>
              <a:t>siempre se encuentran en las páginas hojas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. En general deben distinguirse los siguientes casos, dado un árbol B+ de orden M:</a:t>
            </a:r>
          </a:p>
          <a:p>
            <a:pPr marL="215900" indent="-215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000">
              <a:solidFill>
                <a:srgbClr val="000000"/>
              </a:solidFill>
              <a:latin typeface="+mj-lt"/>
            </a:endParaRP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Si al eliminar una clave, la cantidad de claves que queda es mayor o igual que [M/2]-1, entonces termina la operación. Las claves de los nodos raíz o internos </a:t>
            </a:r>
            <a:r>
              <a:rPr lang="es-PY" sz="3000" u="sng">
                <a:solidFill>
                  <a:srgbClr val="000000"/>
                </a:solidFill>
                <a:latin typeface="+mj-lt"/>
              </a:rPr>
              <a:t>no se modifican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 por más que sean una copia de la clave eliminada en las hojas. 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0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2109788" y="608013"/>
            <a:ext cx="3558378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Bajas en 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B</a:t>
            </a:r>
            <a:r>
              <a:rPr lang="es-PY" sz="4000" smtClean="0">
                <a:solidFill>
                  <a:srgbClr val="262626"/>
                </a:solidFill>
                <a:latin typeface="Century Gothic" pitchFamily="32" charset="0"/>
              </a:rPr>
              <a:t>+</a:t>
            </a:r>
            <a:endParaRPr lang="es-PY" sz="4000">
              <a:solidFill>
                <a:srgbClr val="262626"/>
              </a:solidFill>
              <a:latin typeface="Century Gothic" pitchFamily="3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5500" y="1428736"/>
            <a:ext cx="9073392" cy="47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15900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600" b="1" smtClean="0">
                <a:solidFill>
                  <a:srgbClr val="262626"/>
                </a:solidFill>
                <a:latin typeface="Century Gothic" pitchFamily="32" charset="0"/>
              </a:rPr>
              <a:t>Underflow</a:t>
            </a:r>
            <a:endParaRPr lang="es-PY" sz="4000" b="1" smtClean="0">
              <a:solidFill>
                <a:srgbClr val="262626"/>
              </a:solidFill>
              <a:latin typeface="Century Gothic" pitchFamily="32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200">
              <a:solidFill>
                <a:srgbClr val="000000"/>
              </a:solidFill>
              <a:latin typeface="+mj-lt"/>
            </a:endParaRP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200" smtClean="0">
                <a:solidFill>
                  <a:srgbClr val="000000"/>
                </a:solidFill>
                <a:latin typeface="+mj-lt"/>
              </a:rPr>
              <a:t>Si 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al eliminar una clave, la cantidad de llaves 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es menor a [M/2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]-1, entonces debe realizarse una </a:t>
            </a:r>
            <a:r>
              <a:rPr lang="es-PY" sz="3200" b="1">
                <a:solidFill>
                  <a:srgbClr val="000000"/>
                </a:solidFill>
                <a:latin typeface="+mj-lt"/>
              </a:rPr>
              <a:t>redistribución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 de claves, tanto en el índice como en las 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páginas 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hojas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200" smtClean="0">
              <a:solidFill>
                <a:srgbClr val="000000"/>
              </a:solidFill>
              <a:latin typeface="+mj-lt"/>
            </a:endParaRP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200" smtClean="0">
                <a:solidFill>
                  <a:srgbClr val="000000"/>
                </a:solidFill>
                <a:latin typeface="+mj-lt"/>
              </a:rPr>
              <a:t>Si la redistribución no es posible, entonces debe realizarse una </a:t>
            </a:r>
            <a:r>
              <a:rPr lang="es-PY" sz="3200" b="1" smtClean="0">
                <a:solidFill>
                  <a:srgbClr val="000000"/>
                </a:solidFill>
                <a:latin typeface="+mj-lt"/>
              </a:rPr>
              <a:t>fusión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 entre los nodos.</a:t>
            </a:r>
            <a:endParaRPr lang="es-PY" sz="32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2389188" y="720725"/>
            <a:ext cx="8915400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Árboles B+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568575" y="2420938"/>
            <a:ext cx="7416800" cy="309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dirty="0">
                <a:solidFill>
                  <a:srgbClr val="404040"/>
                </a:solidFill>
                <a:latin typeface="Century Gothic" pitchFamily="32" charset="0"/>
              </a:rPr>
              <a:t>Ejemplo con árbol de orden 4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dirty="0" smtClean="0">
                <a:solidFill>
                  <a:srgbClr val="404040"/>
                </a:solidFill>
                <a:latin typeface="Century Gothic" pitchFamily="32" charset="0"/>
              </a:rPr>
              <a:t>Claves</a:t>
            </a:r>
            <a:r>
              <a:rPr lang="es-AR" sz="3600" dirty="0">
                <a:solidFill>
                  <a:srgbClr val="404040"/>
                </a:solidFill>
                <a:latin typeface="Century Gothic" pitchFamily="32" charset="0"/>
              </a:rPr>
              <a:t>: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smtClean="0">
                <a:solidFill>
                  <a:srgbClr val="404040"/>
                </a:solidFill>
                <a:latin typeface="Century Gothic" pitchFamily="32" charset="0"/>
              </a:rPr>
              <a:t>+</a:t>
            </a:r>
            <a:r>
              <a:rPr lang="es-AR" sz="3600" dirty="0">
                <a:solidFill>
                  <a:srgbClr val="404040"/>
                </a:solidFill>
                <a:latin typeface="Century Gothic" pitchFamily="32" charset="0"/>
              </a:rPr>
              <a:t>50, +75, +</a:t>
            </a:r>
            <a:r>
              <a:rPr lang="es-AR" sz="3600" dirty="0" smtClean="0">
                <a:solidFill>
                  <a:srgbClr val="404040"/>
                </a:solidFill>
                <a:latin typeface="Century Gothic" pitchFamily="32" charset="0"/>
              </a:rPr>
              <a:t>23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 dirty="0" smtClean="0">
              <a:solidFill>
                <a:srgbClr val="404040"/>
              </a:solidFill>
              <a:latin typeface="Century Gothic" pitchFamily="32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 dirty="0">
              <a:solidFill>
                <a:srgbClr val="404040"/>
              </a:solidFill>
              <a:latin typeface="Century Gothic" pitchFamily="32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 dirty="0">
              <a:solidFill>
                <a:srgbClr val="404040"/>
              </a:solidFill>
              <a:latin typeface="Century Gothic" pitchFamily="32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D6855ED-885A-4FA1-ADA2-5717B3F189AC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830EFE3-231A-467F-A0B1-EF442502E892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8800" y="2322513"/>
            <a:ext cx="3143250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6100" y="2336800"/>
            <a:ext cx="3168650" cy="55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2325688"/>
            <a:ext cx="3168650" cy="598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381886" y="5429264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dirty="0" smtClean="0">
                <a:solidFill>
                  <a:srgbClr val="404040"/>
                </a:solidFill>
                <a:latin typeface="Century Gothic" pitchFamily="32" charset="0"/>
              </a:rPr>
              <a:t> </a:t>
            </a:r>
            <a:r>
              <a:rPr lang="es-AR" sz="3600" dirty="0">
                <a:solidFill>
                  <a:srgbClr val="404040"/>
                </a:solidFill>
                <a:latin typeface="Century Gothic" pitchFamily="32" charset="0"/>
              </a:rPr>
              <a:t>+8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 dirty="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888" y="2276475"/>
            <a:ext cx="10514012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245486" y="5429264"/>
            <a:ext cx="158432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dirty="0">
                <a:solidFill>
                  <a:srgbClr val="404040"/>
                </a:solidFill>
                <a:latin typeface="Century Gothic" pitchFamily="32" charset="0"/>
              </a:rPr>
              <a:t>, +121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068" y="2250179"/>
            <a:ext cx="10694988" cy="2305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540886" y="5429264"/>
            <a:ext cx="158432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 dirty="0">
                <a:solidFill>
                  <a:srgbClr val="404040"/>
                </a:solidFill>
                <a:latin typeface="Century Gothic" pitchFamily="32" charset="0"/>
              </a:rPr>
              <a:t>, +15</a:t>
            </a:r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6008" y="2251267"/>
            <a:ext cx="10623550" cy="230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787118" y="5429264"/>
            <a:ext cx="158432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+2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8097058" y="642918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8  23   50 75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463772" y="1214422"/>
            <a:ext cx="1133484" cy="500066"/>
            <a:chOff x="8749524" y="1214422"/>
            <a:chExt cx="1133484" cy="50006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8811438" y="1214422"/>
              <a:ext cx="86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874952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68694" y="1214422"/>
            <a:ext cx="1133484" cy="500066"/>
            <a:chOff x="10025884" y="1214422"/>
            <a:chExt cx="1133484" cy="50006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10097322" y="1214422"/>
              <a:ext cx="104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002588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4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5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6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244" y="2245396"/>
            <a:ext cx="10623550" cy="230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68986E9-190E-4339-B567-F3E6F06D54E9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450" y="2205038"/>
            <a:ext cx="11291888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928938" y="620713"/>
            <a:ext cx="1223962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+13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079875" y="620713"/>
            <a:ext cx="1512888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+88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338" y="2205038"/>
            <a:ext cx="1130617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352675" y="620713"/>
            <a:ext cx="1008063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+2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54182" y="642918"/>
            <a:ext cx="300039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 2  8   15  23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20896" y="1214422"/>
            <a:ext cx="1133484" cy="500066"/>
            <a:chOff x="8749524" y="1214422"/>
            <a:chExt cx="1133484" cy="500066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8811438" y="1214422"/>
              <a:ext cx="86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74952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25818" y="1214422"/>
            <a:ext cx="1133484" cy="500066"/>
            <a:chOff x="10025884" y="1214422"/>
            <a:chExt cx="1133484" cy="500066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10097322" y="1214422"/>
              <a:ext cx="104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02588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4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35211</TotalTime>
  <Words>594</Words>
  <Application>Microsoft Office PowerPoint</Application>
  <PresentationFormat>Personalizado</PresentationFormat>
  <Paragraphs>97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Vivi's Castelli</cp:lastModifiedBy>
  <cp:revision>188</cp:revision>
  <cp:lastPrinted>1601-01-01T00:00:00Z</cp:lastPrinted>
  <dcterms:created xsi:type="dcterms:W3CDTF">1601-01-01T00:00:00Z</dcterms:created>
  <dcterms:modified xsi:type="dcterms:W3CDTF">2019-04-17T17:23:41Z</dcterms:modified>
</cp:coreProperties>
</file>