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13-B049-FFCF-CE8D-45354EDF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D1DD4-9DF0-22FF-110F-932A2F85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EE4E-47A9-22BB-1538-EECC24C3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9261-A136-FB17-4818-DED79E5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5C42-3BCD-2F82-3C17-D4069CA5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3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1E76-E63F-D295-6D86-529B06E7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9A7BE-F610-0ECE-98A8-B50FC700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6141-88B9-58EC-09A5-5FA933E6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D248-4377-AC6C-63A9-465CA6A0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5D0C-8F6C-F3CA-C940-53178421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DEF5-A784-ADC4-CCC0-402F8C73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72137-9DE1-40A1-BD16-756ADF00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7F5E-D329-07EE-E729-CC8F5A40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AC35-9869-B950-1BDF-C13DB21A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81B4-E1BC-0F3C-7205-E483569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CDC-E7DD-158C-F3DC-F87BFC48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07BF-C6C7-7DEC-F7E0-361F51C5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2521-E1BA-6F5B-EDDA-64FF0830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D567-D804-CC31-A15C-F6D3916A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EA3C-BF42-B789-BFDB-4976E56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BA2F-08AD-636D-4D62-20BF6840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FB40-0F70-59C0-5CBA-6D5A87D2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9D3F-B6E8-1122-700C-9834F384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571-E0A9-11D3-3EFD-F2CEA7DD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17E1-05EA-F48C-5798-FFF79D92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CC-7154-2CC5-AE32-F0FC40CD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6B50-CD14-5C89-40A8-255D26228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2E412-E7F4-128E-6649-E18833C2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F2D6-3999-4209-F195-EC897710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2A36-481C-1FA6-D649-482A55EC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A73A-08AE-8B5A-193B-07DE09A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5E38-923E-7567-8123-BBFCD13C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0D87-BCA3-3EA1-33F0-1F0C63A8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BC4E-B05E-6F6A-E121-233AEC78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1070-88E2-A381-FF37-07AAFA5DC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F7056-D998-F3AC-AC30-B979E84B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CDD64-A028-CD21-8AAA-F966C026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FFCE1-768A-4110-7D3C-681E7D03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B2E32-DEAE-5ACA-7C6D-8993F5D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8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ED4A-27EF-EFFE-ABA0-9764F2FF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21B6-31DA-1463-4571-68815B6D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012D1-89B8-820A-F093-7F0B111E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1843-A4A7-D13C-C731-4EF2F38D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9B7C7-84BC-7C29-9E8A-B8A9E36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DC3C1-9C88-A0B1-9AE3-4445D259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3FE98-2C82-B9B2-5B2A-7B8F5CE1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901E-336E-1F57-0E41-B69A8CF0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C86C-7779-B65B-A4BC-658DF863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2148D-8830-F526-91F7-B9DDD1FD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CCDA-170C-631D-DB3A-065EAFD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D81C-6A7E-6D68-4D35-B9B5DA94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8689-EAAF-ECCE-3647-C04512DE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B366-6F99-CB42-3059-25FCDA53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43CC-9422-775B-AD4D-3D143076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6381-0879-BE21-FBF8-CE36F77C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5E0E-2773-B9E2-BBA7-8931BA62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876C-F99A-D5F0-D96E-536A58B7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D345D-46E4-9A15-D9FF-776C1659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1FFB-0AD8-C7FF-F7C7-AF82872C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C28A-9DAF-34F4-ACCE-215E385E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5AEF-1E22-7E9B-D1C0-BDD486FA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9E33-301B-43A6-A161-90FBF1EEC203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A812-91A9-6820-9BAB-358DD4F3F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2EA5-484C-3B07-405F-4ADB886C3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E1AE-F548-4280-B3A2-9B1483DB6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053C-8351-FCBE-C4BE-8957140E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Project On Customer Churn Prediction</a:t>
            </a:r>
            <a:br>
              <a:rPr lang="en-GB" dirty="0"/>
            </a:br>
            <a:r>
              <a:rPr lang="en-GB" dirty="0"/>
              <a:t>By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7957F9-753E-4750-14ED-99530C25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50648"/>
              </p:ext>
            </p:extLst>
          </p:nvPr>
        </p:nvGraphicFramePr>
        <p:xfrm>
          <a:off x="838200" y="1935804"/>
          <a:ext cx="10515600" cy="3521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80066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7363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6472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4031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6890203"/>
                    </a:ext>
                  </a:extLst>
                </a:gridCol>
              </a:tblGrid>
              <a:tr h="394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Name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Email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Country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College/Company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Specialization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37485"/>
                  </a:ext>
                </a:extLst>
              </a:tr>
              <a:tr h="10421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Fabian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Umeh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Fabianumeh335@gmail.com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Teesside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University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Science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81482"/>
                  </a:ext>
                </a:extLst>
              </a:tr>
              <a:tr h="10421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Rukevwe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Ovuowo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rukevwe10@gmail.com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Nigeria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GBG Data science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Academy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Science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195509"/>
                  </a:ext>
                </a:extLst>
              </a:tr>
              <a:tr h="10421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Olutayo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Oladeinbo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oladeinboolutayo@yahoo.com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Teesside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University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Data Science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1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3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male and female customers have nearly equal rates of churn risk in the data group collected</a:t>
            </a:r>
            <a:br>
              <a:rPr lang="en-GB" sz="2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3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51939-53CC-EFD6-AD00-3A164EFC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38274"/>
            <a:ext cx="7608304" cy="48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lesser chances of customers from the village to churn when compared to customers from cities and towns</a:t>
            </a: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465088-1641-41A1-078B-954C25B6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39331"/>
            <a:ext cx="7608304" cy="48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with basic or no membership category shows the highest churn risk score</a:t>
            </a: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948561-751E-16FF-1E24-84D92DC4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39331"/>
            <a:ext cx="7608304" cy="48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collected for shows no meaningful difference I churn risk between customers who joined through referrals and those who did not</a:t>
            </a:r>
            <a:br>
              <a:rPr lang="en-GB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5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724707-9AB1-F5D1-F19E-6B7B4FFF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38274"/>
            <a:ext cx="7608304" cy="48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options does not reveal any meaningful bearing on customer churn risks</a:t>
            </a: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BC6AA61-FD37-2E71-69C5-0FEA1B0F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39331"/>
            <a:ext cx="7608304" cy="48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2995-AC36-9C83-9F60-70380AE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complaints made by customers are usually ‘Not applicable’</a:t>
            </a: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000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31A728-80F7-9FC8-24ED-41BCE058E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r="6399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432"/>
    </mc:Choice>
    <mc:Fallback>
      <p:transition spd="slow" advTm="95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A Project On Customer Churn Prediction By</vt:lpstr>
      <vt:lpstr>Both male and female customers have nearly equal rates of churn risk in the data group collected </vt:lpstr>
      <vt:lpstr>There are lesser chances of customers from the village to churn when compared to customers from cities and towns  </vt:lpstr>
      <vt:lpstr>Customers with basic or no membership category shows the highest churn risk score   </vt:lpstr>
      <vt:lpstr>The data collected for shows no meaningful difference I churn risk between customers who joined through referrals and those who did not    </vt:lpstr>
      <vt:lpstr>Internet options does not reveal any meaningful bearing on customer churn risks     </vt:lpstr>
      <vt:lpstr>Most complaints made by customers are usually ‘Not applicable’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Customer Churn Prediction By</dc:title>
  <dc:creator>UMEH, FABIAN (Student)</dc:creator>
  <cp:lastModifiedBy>UMEH, FABIAN (Student)</cp:lastModifiedBy>
  <cp:revision>1</cp:revision>
  <dcterms:created xsi:type="dcterms:W3CDTF">2022-09-24T12:55:05Z</dcterms:created>
  <dcterms:modified xsi:type="dcterms:W3CDTF">2022-09-24T14:06:53Z</dcterms:modified>
</cp:coreProperties>
</file>