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23" r:id="rId3"/>
    <p:sldId id="324" r:id="rId4"/>
    <p:sldId id="317" r:id="rId5"/>
    <p:sldId id="319" r:id="rId6"/>
    <p:sldId id="320" r:id="rId7"/>
    <p:sldId id="282" r:id="rId8"/>
    <p:sldId id="309" r:id="rId9"/>
    <p:sldId id="335" r:id="rId10"/>
    <p:sldId id="336" r:id="rId11"/>
    <p:sldId id="322" r:id="rId12"/>
    <p:sldId id="287" r:id="rId13"/>
    <p:sldId id="325" r:id="rId14"/>
    <p:sldId id="326" r:id="rId15"/>
    <p:sldId id="327" r:id="rId16"/>
    <p:sldId id="328" r:id="rId17"/>
    <p:sldId id="329" r:id="rId18"/>
    <p:sldId id="332" r:id="rId19"/>
    <p:sldId id="337" r:id="rId20"/>
    <p:sldId id="333" r:id="rId21"/>
    <p:sldId id="334" r:id="rId22"/>
    <p:sldId id="343" r:id="rId23"/>
    <p:sldId id="344" r:id="rId24"/>
    <p:sldId id="345" r:id="rId25"/>
    <p:sldId id="346" r:id="rId26"/>
    <p:sldId id="348" r:id="rId27"/>
    <p:sldId id="349" r:id="rId28"/>
    <p:sldId id="350" r:id="rId29"/>
    <p:sldId id="351" r:id="rId30"/>
    <p:sldId id="352" r:id="rId31"/>
    <p:sldId id="354" r:id="rId32"/>
    <p:sldId id="353" r:id="rId33"/>
    <p:sldId id="355" r:id="rId34"/>
    <p:sldId id="356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/>
    <p:restoredTop sz="96296"/>
  </p:normalViewPr>
  <p:slideViewPr>
    <p:cSldViewPr snapToGrid="0" snapToObjects="1">
      <p:cViewPr>
        <p:scale>
          <a:sx n="236" d="100"/>
          <a:sy n="236" d="100"/>
        </p:scale>
        <p:origin x="-1152" y="-2200"/>
      </p:cViewPr>
      <p:guideLst/>
    </p:cSldViewPr>
  </p:slideViewPr>
  <p:outlineViewPr>
    <p:cViewPr>
      <p:scale>
        <a:sx n="100" d="100"/>
        <a:sy n="100" d="100"/>
      </p:scale>
      <p:origin x="-192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21838-22AF-8347-8D76-387A2C5799CA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EAA57-9CA2-C544-B9C6-5146182EAC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EAA57-9CA2-C544-B9C6-5146182EAC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9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EAA57-9CA2-C544-B9C6-5146182EAC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6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EAA57-9CA2-C544-B9C6-5146182EAC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1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C6D7E-03F8-161D-25EB-B2256CFC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FEB7E8-0486-68A3-BA64-428C34F3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8C82CC-43F3-6FFC-611F-B5ED4FC5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A24714-F4D3-EF26-0CAB-1E8A85AD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1E6E57-7AF4-BE90-8141-D3379B93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E87EE-8179-3CB4-9CAD-8D30B0A1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B04C6-8E18-F8A8-2463-906085BF7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137FC0-6123-7FF8-FEBF-9BC64B8F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178D49-FD67-A1A3-6C22-4443E606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D2997-10DD-B521-CE4E-A5C93068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45AA7A-47AE-AE08-91B4-9B78F5EB5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0D8E32-B8EF-FF8B-AE5B-8A1FB993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F78CA-7F8A-93D6-3AAA-D79DB774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9CCCF3-043D-8727-2CDB-8C7B91F9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795F5-9873-A97C-BD23-9C7EDA91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6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7E995-5F73-9CDB-8291-A4E0B382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EF2D34-B738-36D2-FCEF-99CE7BC0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0A19B-37DE-4E94-4DDF-476BAB5C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B367C-8253-647D-472F-17CF7B3C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5DF82-741C-6EA5-2526-ACDF1426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8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59035-53F6-2E65-517F-ADE9D7DE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D82F6-F9CB-2EC0-5051-3BF94B3D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49FA1-F2FB-0646-2713-E6DA5217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141A9-EEFD-7E6B-2108-C2AE3511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34EBF-8C22-7284-0AAD-A24BB4C9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5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B6B06-46F5-21B1-E3B5-36EB3BE3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418551-651C-A5A4-3FE5-91E8C861C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D66EE9-E1B5-46ED-239D-ACD0A93E4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1E7278-2B64-91C5-27D4-A8476DB9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0C8C82-F187-FD35-2D0F-11203954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B5B0DF-5CC4-8DCA-1225-949F27D0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6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9835B-030C-665C-8175-E0665AEE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59233A-BBE2-7750-AFC9-AB2EE8E8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5B7A0E-470E-C4DF-E5DE-3E63570E6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47E17-2D63-6ACB-CF96-271DD938E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34AD42-24AC-9933-A456-C332A666B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244F03-64A7-41E2-B0C6-C27C3E65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94EDF9-B338-1CB1-74A3-65966EB1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F3B201-4C7C-3898-659C-1CB7315D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4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237E-1B1B-6893-DF74-526D7532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F0C89B-7376-4AB6-C31A-CAC788AF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E7BDE5-BE18-57EE-1CB8-B6545E0C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3AEB67-2890-BD43-AE49-3FA4917C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E6CE61-95AC-05AF-3477-350CBE0C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D9513-6535-C69E-6FCE-43A6E1E5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1394AD-B929-6D3F-95BE-8FFEAB0E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07CEA-31ED-3E32-706B-D79FF857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0B6C1-603F-1CAF-666D-2CBCC4B2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BA039F-F1AB-4255-8950-CDDC1B855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A76CEE-57BA-D422-900F-0AFF0395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865B1F-AB94-A3AB-4BDA-F886461B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D8C68-1BCC-D00A-09FB-1400478A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7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53665-BEEF-A260-7F5B-1B70CD19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51C0E1-898A-C07A-6FA1-982EA5B6D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992A4B-0611-CCBB-7BC1-F7075AF03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DA842-90A3-1EFF-DE9A-06BBA93B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245322-AF88-703E-C60F-D28633B5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76D129-24F8-CB50-8CDA-B5B8D85A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1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81E730-7EB8-9661-AAAB-4A04F5E9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332B5-D2D0-940A-A134-04B959579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B6AD2C-E630-3A0E-76A7-FD1B3BFD8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E21A-9530-5941-BA94-E0F7510985C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902EB0-80BE-43D6-153B-75D337378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1CF44-EFF7-E968-1D89-91DEBB3BD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Iqbal88/PlotNeural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hishpatel26/Tools-to-Design-or-Visualize-Architecture-of-Neural-Network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583F81F-57BC-FDC6-206E-0AD5E16C7344}"/>
              </a:ext>
            </a:extLst>
          </p:cNvPr>
          <p:cNvSpPr/>
          <p:nvPr/>
        </p:nvSpPr>
        <p:spPr>
          <a:xfrm>
            <a:off x="2064825" y="214490"/>
            <a:ext cx="5982502" cy="2064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6CDDD662-4227-7DE2-5329-2EE7FB1A79B8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064825" y="1246877"/>
            <a:ext cx="598250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Dreieck 6">
            <a:extLst>
              <a:ext uri="{FF2B5EF4-FFF2-40B4-BE49-F238E27FC236}">
                <a16:creationId xmlns:a16="http://schemas.microsoft.com/office/drawing/2014/main" id="{2B8682B0-56F7-EBD2-1C1B-BCA25F144BC2}"/>
              </a:ext>
            </a:extLst>
          </p:cNvPr>
          <p:cNvSpPr/>
          <p:nvPr/>
        </p:nvSpPr>
        <p:spPr>
          <a:xfrm>
            <a:off x="2229517" y="143368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7960D5-85F9-2C80-76FF-6D2D246ED6C5}"/>
              </a:ext>
            </a:extLst>
          </p:cNvPr>
          <p:cNvSpPr/>
          <p:nvPr/>
        </p:nvSpPr>
        <p:spPr>
          <a:xfrm rot="226714">
            <a:off x="3038218" y="43571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reieck 8">
            <a:extLst>
              <a:ext uri="{FF2B5EF4-FFF2-40B4-BE49-F238E27FC236}">
                <a16:creationId xmlns:a16="http://schemas.microsoft.com/office/drawing/2014/main" id="{0A379FA7-E2B0-6BC9-FBC2-1EF153379A71}"/>
              </a:ext>
            </a:extLst>
          </p:cNvPr>
          <p:cNvSpPr/>
          <p:nvPr/>
        </p:nvSpPr>
        <p:spPr>
          <a:xfrm>
            <a:off x="3013639" y="1786419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A47C18-E9EB-DCFA-F6A1-29C91ECD5CDF}"/>
              </a:ext>
            </a:extLst>
          </p:cNvPr>
          <p:cNvSpPr/>
          <p:nvPr/>
        </p:nvSpPr>
        <p:spPr>
          <a:xfrm rot="226714">
            <a:off x="3323103" y="64490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reieck 10">
            <a:extLst>
              <a:ext uri="{FF2B5EF4-FFF2-40B4-BE49-F238E27FC236}">
                <a16:creationId xmlns:a16="http://schemas.microsoft.com/office/drawing/2014/main" id="{8F24D590-2915-6E41-4078-0C2B70BA3313}"/>
              </a:ext>
            </a:extLst>
          </p:cNvPr>
          <p:cNvSpPr/>
          <p:nvPr/>
        </p:nvSpPr>
        <p:spPr>
          <a:xfrm>
            <a:off x="3328271" y="190563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12B950-CBFB-1C6F-9D4B-61230C80090D}"/>
              </a:ext>
            </a:extLst>
          </p:cNvPr>
          <p:cNvSpPr/>
          <p:nvPr/>
        </p:nvSpPr>
        <p:spPr>
          <a:xfrm rot="226714">
            <a:off x="3340562" y="103302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reieck 12">
            <a:extLst>
              <a:ext uri="{FF2B5EF4-FFF2-40B4-BE49-F238E27FC236}">
                <a16:creationId xmlns:a16="http://schemas.microsoft.com/office/drawing/2014/main" id="{B7DC2DF0-6083-D2D0-8D3B-4648C7870994}"/>
              </a:ext>
            </a:extLst>
          </p:cNvPr>
          <p:cNvSpPr/>
          <p:nvPr/>
        </p:nvSpPr>
        <p:spPr>
          <a:xfrm>
            <a:off x="3409387" y="143368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638052-9D15-A055-7C0D-EBF86E528306}"/>
              </a:ext>
            </a:extLst>
          </p:cNvPr>
          <p:cNvSpPr/>
          <p:nvPr/>
        </p:nvSpPr>
        <p:spPr>
          <a:xfrm rot="226714">
            <a:off x="2603395" y="644904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reieck 14">
            <a:extLst>
              <a:ext uri="{FF2B5EF4-FFF2-40B4-BE49-F238E27FC236}">
                <a16:creationId xmlns:a16="http://schemas.microsoft.com/office/drawing/2014/main" id="{3C40AAF7-EAF9-B288-7E04-E0392A916809}"/>
              </a:ext>
            </a:extLst>
          </p:cNvPr>
          <p:cNvSpPr/>
          <p:nvPr/>
        </p:nvSpPr>
        <p:spPr>
          <a:xfrm>
            <a:off x="2733418" y="1591003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8953B0-827C-F52D-6B5D-42B568F6F25B}"/>
              </a:ext>
            </a:extLst>
          </p:cNvPr>
          <p:cNvSpPr/>
          <p:nvPr/>
        </p:nvSpPr>
        <p:spPr>
          <a:xfrm rot="226714">
            <a:off x="3647818" y="104531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reieck 16">
            <a:extLst>
              <a:ext uri="{FF2B5EF4-FFF2-40B4-BE49-F238E27FC236}">
                <a16:creationId xmlns:a16="http://schemas.microsoft.com/office/drawing/2014/main" id="{B3989EC4-0786-F470-36C6-6DCB70C9CAC5}"/>
              </a:ext>
            </a:extLst>
          </p:cNvPr>
          <p:cNvSpPr/>
          <p:nvPr/>
        </p:nvSpPr>
        <p:spPr>
          <a:xfrm>
            <a:off x="2435994" y="196340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12974D-2BBC-4376-34FE-FCA0F74335CD}"/>
              </a:ext>
            </a:extLst>
          </p:cNvPr>
          <p:cNvSpPr/>
          <p:nvPr/>
        </p:nvSpPr>
        <p:spPr>
          <a:xfrm rot="226714">
            <a:off x="2981684" y="919953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reieck 18">
            <a:extLst>
              <a:ext uri="{FF2B5EF4-FFF2-40B4-BE49-F238E27FC236}">
                <a16:creationId xmlns:a16="http://schemas.microsoft.com/office/drawing/2014/main" id="{B67A5FA6-8182-4ED2-F864-6B075B87E876}"/>
              </a:ext>
            </a:extLst>
          </p:cNvPr>
          <p:cNvSpPr/>
          <p:nvPr/>
        </p:nvSpPr>
        <p:spPr>
          <a:xfrm>
            <a:off x="2821910" y="124196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9CE51A-9E70-7DE5-4014-F0B495B18224}"/>
              </a:ext>
            </a:extLst>
          </p:cNvPr>
          <p:cNvSpPr/>
          <p:nvPr/>
        </p:nvSpPr>
        <p:spPr>
          <a:xfrm rot="226714">
            <a:off x="2446422" y="999714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reieck 20">
            <a:extLst>
              <a:ext uri="{FF2B5EF4-FFF2-40B4-BE49-F238E27FC236}">
                <a16:creationId xmlns:a16="http://schemas.microsoft.com/office/drawing/2014/main" id="{57F882A0-6D28-C27F-2A4B-AC422744B927}"/>
              </a:ext>
            </a:extLst>
          </p:cNvPr>
          <p:cNvSpPr/>
          <p:nvPr/>
        </p:nvSpPr>
        <p:spPr>
          <a:xfrm>
            <a:off x="2821912" y="1962168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70A3ED-92BC-7852-B6DF-DC944ABCA637}"/>
              </a:ext>
            </a:extLst>
          </p:cNvPr>
          <p:cNvSpPr/>
          <p:nvPr/>
        </p:nvSpPr>
        <p:spPr>
          <a:xfrm rot="226714">
            <a:off x="3721560" y="558618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reieck 22">
            <a:extLst>
              <a:ext uri="{FF2B5EF4-FFF2-40B4-BE49-F238E27FC236}">
                <a16:creationId xmlns:a16="http://schemas.microsoft.com/office/drawing/2014/main" id="{141F1BE4-5AE8-3A4B-52CD-5AE782B0C7B2}"/>
              </a:ext>
            </a:extLst>
          </p:cNvPr>
          <p:cNvSpPr/>
          <p:nvPr/>
        </p:nvSpPr>
        <p:spPr>
          <a:xfrm>
            <a:off x="3657650" y="198183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FB664A-E5CC-DB18-2A6E-680762974536}"/>
              </a:ext>
            </a:extLst>
          </p:cNvPr>
          <p:cNvSpPr/>
          <p:nvPr/>
        </p:nvSpPr>
        <p:spPr>
          <a:xfrm rot="226714">
            <a:off x="2652302" y="273483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reieck 24">
            <a:extLst>
              <a:ext uri="{FF2B5EF4-FFF2-40B4-BE49-F238E27FC236}">
                <a16:creationId xmlns:a16="http://schemas.microsoft.com/office/drawing/2014/main" id="{1DE084C6-0523-B7EA-A3C9-F1A410021249}"/>
              </a:ext>
            </a:extLst>
          </p:cNvPr>
          <p:cNvSpPr/>
          <p:nvPr/>
        </p:nvSpPr>
        <p:spPr>
          <a:xfrm>
            <a:off x="3551957" y="1808543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3E0745-51BD-9744-5874-E7C3177118EC}"/>
              </a:ext>
            </a:extLst>
          </p:cNvPr>
          <p:cNvSpPr/>
          <p:nvPr/>
        </p:nvSpPr>
        <p:spPr>
          <a:xfrm rot="226714">
            <a:off x="3379889" y="418764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Dreieck 86">
            <a:extLst>
              <a:ext uri="{FF2B5EF4-FFF2-40B4-BE49-F238E27FC236}">
                <a16:creationId xmlns:a16="http://schemas.microsoft.com/office/drawing/2014/main" id="{FA776C3D-6C51-7170-7758-374BB050DB99}"/>
              </a:ext>
            </a:extLst>
          </p:cNvPr>
          <p:cNvSpPr/>
          <p:nvPr/>
        </p:nvSpPr>
        <p:spPr>
          <a:xfrm>
            <a:off x="6293234" y="644904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Dreieck 87">
            <a:extLst>
              <a:ext uri="{FF2B5EF4-FFF2-40B4-BE49-F238E27FC236}">
                <a16:creationId xmlns:a16="http://schemas.microsoft.com/office/drawing/2014/main" id="{0CB35EE0-243A-6F52-76C8-C550F9D989EE}"/>
              </a:ext>
            </a:extLst>
          </p:cNvPr>
          <p:cNvSpPr/>
          <p:nvPr/>
        </p:nvSpPr>
        <p:spPr>
          <a:xfrm>
            <a:off x="5393604" y="122974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Dreieck 88">
            <a:extLst>
              <a:ext uri="{FF2B5EF4-FFF2-40B4-BE49-F238E27FC236}">
                <a16:creationId xmlns:a16="http://schemas.microsoft.com/office/drawing/2014/main" id="{28D437DE-3371-9A8C-9DC2-D6556FA25511}"/>
              </a:ext>
            </a:extLst>
          </p:cNvPr>
          <p:cNvSpPr/>
          <p:nvPr/>
        </p:nvSpPr>
        <p:spPr>
          <a:xfrm>
            <a:off x="5278316" y="1909320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Dreieck 89">
            <a:extLst>
              <a:ext uri="{FF2B5EF4-FFF2-40B4-BE49-F238E27FC236}">
                <a16:creationId xmlns:a16="http://schemas.microsoft.com/office/drawing/2014/main" id="{F5D4A0C3-747C-5610-A7C3-C34FBF459028}"/>
              </a:ext>
            </a:extLst>
          </p:cNvPr>
          <p:cNvSpPr/>
          <p:nvPr/>
        </p:nvSpPr>
        <p:spPr>
          <a:xfrm>
            <a:off x="5469785" y="148284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Dreieck 90">
            <a:extLst>
              <a:ext uri="{FF2B5EF4-FFF2-40B4-BE49-F238E27FC236}">
                <a16:creationId xmlns:a16="http://schemas.microsoft.com/office/drawing/2014/main" id="{154173D9-5397-C039-10AE-FAFC19C174D1}"/>
              </a:ext>
            </a:extLst>
          </p:cNvPr>
          <p:cNvSpPr/>
          <p:nvPr/>
        </p:nvSpPr>
        <p:spPr>
          <a:xfrm>
            <a:off x="4793816" y="164016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Dreieck 91">
            <a:extLst>
              <a:ext uri="{FF2B5EF4-FFF2-40B4-BE49-F238E27FC236}">
                <a16:creationId xmlns:a16="http://schemas.microsoft.com/office/drawing/2014/main" id="{AF0847EC-E8CA-E37A-BBF8-C1F0EECDB121}"/>
              </a:ext>
            </a:extLst>
          </p:cNvPr>
          <p:cNvSpPr/>
          <p:nvPr/>
        </p:nvSpPr>
        <p:spPr>
          <a:xfrm>
            <a:off x="4819627" y="196831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Dreieck 92">
            <a:extLst>
              <a:ext uri="{FF2B5EF4-FFF2-40B4-BE49-F238E27FC236}">
                <a16:creationId xmlns:a16="http://schemas.microsoft.com/office/drawing/2014/main" id="{B714C378-73BD-CEB5-F124-62D3630F50C3}"/>
              </a:ext>
            </a:extLst>
          </p:cNvPr>
          <p:cNvSpPr/>
          <p:nvPr/>
        </p:nvSpPr>
        <p:spPr>
          <a:xfrm>
            <a:off x="4882308" y="1291123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Dreieck 93">
            <a:extLst>
              <a:ext uri="{FF2B5EF4-FFF2-40B4-BE49-F238E27FC236}">
                <a16:creationId xmlns:a16="http://schemas.microsoft.com/office/drawing/2014/main" id="{9A1B0131-FD13-4457-E0A5-2DA2F80AAF27}"/>
              </a:ext>
            </a:extLst>
          </p:cNvPr>
          <p:cNvSpPr/>
          <p:nvPr/>
        </p:nvSpPr>
        <p:spPr>
          <a:xfrm>
            <a:off x="5904862" y="948476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Dreieck 94">
            <a:extLst>
              <a:ext uri="{FF2B5EF4-FFF2-40B4-BE49-F238E27FC236}">
                <a16:creationId xmlns:a16="http://schemas.microsoft.com/office/drawing/2014/main" id="{C7300D48-4B6E-36A9-2F63-3ABFF4E1EE8E}"/>
              </a:ext>
            </a:extLst>
          </p:cNvPr>
          <p:cNvSpPr/>
          <p:nvPr/>
        </p:nvSpPr>
        <p:spPr>
          <a:xfrm>
            <a:off x="5528779" y="95313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Dreieck 95">
            <a:extLst>
              <a:ext uri="{FF2B5EF4-FFF2-40B4-BE49-F238E27FC236}">
                <a16:creationId xmlns:a16="http://schemas.microsoft.com/office/drawing/2014/main" id="{1E2FE1F4-6F09-C483-77CC-4D662BFF9A77}"/>
              </a:ext>
            </a:extLst>
          </p:cNvPr>
          <p:cNvSpPr/>
          <p:nvPr/>
        </p:nvSpPr>
        <p:spPr>
          <a:xfrm>
            <a:off x="5612355" y="185770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458F726-53E3-9757-6DF8-F1AB2684C1FA}"/>
              </a:ext>
            </a:extLst>
          </p:cNvPr>
          <p:cNvSpPr/>
          <p:nvPr/>
        </p:nvSpPr>
        <p:spPr>
          <a:xfrm rot="226714">
            <a:off x="4742632" y="55862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C0FE91E-BE80-6FBE-8483-69D6496B47DA}"/>
              </a:ext>
            </a:extLst>
          </p:cNvPr>
          <p:cNvSpPr/>
          <p:nvPr/>
        </p:nvSpPr>
        <p:spPr>
          <a:xfrm rot="226714">
            <a:off x="5027517" y="767809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2720F82-95F7-E50A-E575-ED6D6B517AF6}"/>
              </a:ext>
            </a:extLst>
          </p:cNvPr>
          <p:cNvSpPr/>
          <p:nvPr/>
        </p:nvSpPr>
        <p:spPr>
          <a:xfrm rot="226714">
            <a:off x="4000550" y="1509886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96AE639-1B72-4FAE-A6E7-2DF1603FA8A7}"/>
              </a:ext>
            </a:extLst>
          </p:cNvPr>
          <p:cNvSpPr/>
          <p:nvPr/>
        </p:nvSpPr>
        <p:spPr>
          <a:xfrm rot="226714">
            <a:off x="4307809" y="76780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844A685-65E1-BFDF-E2C9-AB93AAECE3A2}"/>
              </a:ext>
            </a:extLst>
          </p:cNvPr>
          <p:cNvSpPr/>
          <p:nvPr/>
        </p:nvSpPr>
        <p:spPr>
          <a:xfrm rot="226714">
            <a:off x="4394094" y="143368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2AEDDBB-AF48-691B-BA3C-851B7164869F}"/>
              </a:ext>
            </a:extLst>
          </p:cNvPr>
          <p:cNvSpPr/>
          <p:nvPr/>
        </p:nvSpPr>
        <p:spPr>
          <a:xfrm rot="226714">
            <a:off x="4686098" y="104285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2B4093E-DB4B-45BD-EC6F-9AE7DCF705B3}"/>
              </a:ext>
            </a:extLst>
          </p:cNvPr>
          <p:cNvSpPr/>
          <p:nvPr/>
        </p:nvSpPr>
        <p:spPr>
          <a:xfrm rot="226714">
            <a:off x="4150836" y="104887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960330C-9900-8F7C-A9D4-2A73A0D1CBBB}"/>
              </a:ext>
            </a:extLst>
          </p:cNvPr>
          <p:cNvSpPr/>
          <p:nvPr/>
        </p:nvSpPr>
        <p:spPr>
          <a:xfrm rot="226714">
            <a:off x="5425974" y="68152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C5E160F-1D6B-9191-9CED-D25DCC4BB6D4}"/>
              </a:ext>
            </a:extLst>
          </p:cNvPr>
          <p:cNvSpPr/>
          <p:nvPr/>
        </p:nvSpPr>
        <p:spPr>
          <a:xfrm rot="226714">
            <a:off x="4356716" y="39638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16B2F8-B3F6-A108-554A-7E3678FD03C6}"/>
              </a:ext>
            </a:extLst>
          </p:cNvPr>
          <p:cNvSpPr/>
          <p:nvPr/>
        </p:nvSpPr>
        <p:spPr>
          <a:xfrm rot="226714">
            <a:off x="5084303" y="54166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Eckige Klammer rechts 106">
            <a:extLst>
              <a:ext uri="{FF2B5EF4-FFF2-40B4-BE49-F238E27FC236}">
                <a16:creationId xmlns:a16="http://schemas.microsoft.com/office/drawing/2014/main" id="{DBB53A04-4827-B565-8881-E7017F0792FD}"/>
              </a:ext>
            </a:extLst>
          </p:cNvPr>
          <p:cNvSpPr/>
          <p:nvPr/>
        </p:nvSpPr>
        <p:spPr>
          <a:xfrm>
            <a:off x="6067094" y="919699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Eckige Klammer links 107">
            <a:extLst>
              <a:ext uri="{FF2B5EF4-FFF2-40B4-BE49-F238E27FC236}">
                <a16:creationId xmlns:a16="http://schemas.microsoft.com/office/drawing/2014/main" id="{C1A1BE7A-99EF-62B6-9DD8-289A296B4D3E}"/>
              </a:ext>
            </a:extLst>
          </p:cNvPr>
          <p:cNvSpPr/>
          <p:nvPr/>
        </p:nvSpPr>
        <p:spPr>
          <a:xfrm>
            <a:off x="5816873" y="914527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Eckige Klammer rechts 111">
            <a:extLst>
              <a:ext uri="{FF2B5EF4-FFF2-40B4-BE49-F238E27FC236}">
                <a16:creationId xmlns:a16="http://schemas.microsoft.com/office/drawing/2014/main" id="{83E840C3-74F3-5B76-9A4A-199A37D8C281}"/>
              </a:ext>
            </a:extLst>
          </p:cNvPr>
          <p:cNvSpPr/>
          <p:nvPr/>
        </p:nvSpPr>
        <p:spPr>
          <a:xfrm>
            <a:off x="6439867" y="613716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Eckige Klammer links 112">
            <a:extLst>
              <a:ext uri="{FF2B5EF4-FFF2-40B4-BE49-F238E27FC236}">
                <a16:creationId xmlns:a16="http://schemas.microsoft.com/office/drawing/2014/main" id="{2F7833CB-D058-2E6E-BE33-3D37212C3625}"/>
              </a:ext>
            </a:extLst>
          </p:cNvPr>
          <p:cNvSpPr/>
          <p:nvPr/>
        </p:nvSpPr>
        <p:spPr>
          <a:xfrm>
            <a:off x="6189646" y="608544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Eckige Klammer rechts 113">
            <a:extLst>
              <a:ext uri="{FF2B5EF4-FFF2-40B4-BE49-F238E27FC236}">
                <a16:creationId xmlns:a16="http://schemas.microsoft.com/office/drawing/2014/main" id="{F3FE65D5-68F3-E841-C2D6-AA9EC15B724E}"/>
              </a:ext>
            </a:extLst>
          </p:cNvPr>
          <p:cNvSpPr/>
          <p:nvPr/>
        </p:nvSpPr>
        <p:spPr>
          <a:xfrm>
            <a:off x="5688805" y="924995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Eckige Klammer links 114">
            <a:extLst>
              <a:ext uri="{FF2B5EF4-FFF2-40B4-BE49-F238E27FC236}">
                <a16:creationId xmlns:a16="http://schemas.microsoft.com/office/drawing/2014/main" id="{1218F279-443B-EC6B-30BB-0B3B4DD3C86C}"/>
              </a:ext>
            </a:extLst>
          </p:cNvPr>
          <p:cNvSpPr/>
          <p:nvPr/>
        </p:nvSpPr>
        <p:spPr>
          <a:xfrm>
            <a:off x="5438584" y="919823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ckige Klammer rechts 115">
            <a:extLst>
              <a:ext uri="{FF2B5EF4-FFF2-40B4-BE49-F238E27FC236}">
                <a16:creationId xmlns:a16="http://schemas.microsoft.com/office/drawing/2014/main" id="{9CA9083D-6AC7-8E1D-D907-25597160FC29}"/>
              </a:ext>
            </a:extLst>
          </p:cNvPr>
          <p:cNvSpPr/>
          <p:nvPr/>
        </p:nvSpPr>
        <p:spPr>
          <a:xfrm>
            <a:off x="4567608" y="1397071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Eckige Klammer links 116">
            <a:extLst>
              <a:ext uri="{FF2B5EF4-FFF2-40B4-BE49-F238E27FC236}">
                <a16:creationId xmlns:a16="http://schemas.microsoft.com/office/drawing/2014/main" id="{501C6499-ADB3-3B2D-75C1-851956E1092D}"/>
              </a:ext>
            </a:extLst>
          </p:cNvPr>
          <p:cNvSpPr/>
          <p:nvPr/>
        </p:nvSpPr>
        <p:spPr>
          <a:xfrm>
            <a:off x="4317387" y="1391899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Eckige Klammer rechts 117">
            <a:extLst>
              <a:ext uri="{FF2B5EF4-FFF2-40B4-BE49-F238E27FC236}">
                <a16:creationId xmlns:a16="http://schemas.microsoft.com/office/drawing/2014/main" id="{1FB8306D-3701-78CA-09E8-F10F048ED4A2}"/>
              </a:ext>
            </a:extLst>
          </p:cNvPr>
          <p:cNvSpPr/>
          <p:nvPr/>
        </p:nvSpPr>
        <p:spPr>
          <a:xfrm>
            <a:off x="4154810" y="1472258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Eckige Klammer links 118">
            <a:extLst>
              <a:ext uri="{FF2B5EF4-FFF2-40B4-BE49-F238E27FC236}">
                <a16:creationId xmlns:a16="http://schemas.microsoft.com/office/drawing/2014/main" id="{56D877C6-10B1-0A8F-6771-57EADD41B417}"/>
              </a:ext>
            </a:extLst>
          </p:cNvPr>
          <p:cNvSpPr/>
          <p:nvPr/>
        </p:nvSpPr>
        <p:spPr>
          <a:xfrm>
            <a:off x="3904589" y="1467086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Dreieck 126">
            <a:extLst>
              <a:ext uri="{FF2B5EF4-FFF2-40B4-BE49-F238E27FC236}">
                <a16:creationId xmlns:a16="http://schemas.microsoft.com/office/drawing/2014/main" id="{75804C8A-8660-9EA4-5B71-00B752A46669}"/>
              </a:ext>
            </a:extLst>
          </p:cNvPr>
          <p:cNvSpPr/>
          <p:nvPr/>
        </p:nvSpPr>
        <p:spPr>
          <a:xfrm>
            <a:off x="8924755" y="603970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AF4EEA6-D941-38F9-F9EE-367E7DDD2AAB}"/>
              </a:ext>
            </a:extLst>
          </p:cNvPr>
          <p:cNvSpPr/>
          <p:nvPr/>
        </p:nvSpPr>
        <p:spPr>
          <a:xfrm rot="226714">
            <a:off x="8918433" y="322156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Dreieck 128">
            <a:extLst>
              <a:ext uri="{FF2B5EF4-FFF2-40B4-BE49-F238E27FC236}">
                <a16:creationId xmlns:a16="http://schemas.microsoft.com/office/drawing/2014/main" id="{8A369F98-4F2B-8F17-A065-8BEB141BAC33}"/>
              </a:ext>
            </a:extLst>
          </p:cNvPr>
          <p:cNvSpPr/>
          <p:nvPr/>
        </p:nvSpPr>
        <p:spPr>
          <a:xfrm>
            <a:off x="8924755" y="1248232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AD7D76E-F31A-4370-DC38-F3597A5DE6AB}"/>
              </a:ext>
            </a:extLst>
          </p:cNvPr>
          <p:cNvSpPr/>
          <p:nvPr/>
        </p:nvSpPr>
        <p:spPr>
          <a:xfrm rot="226714">
            <a:off x="8918434" y="931944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Eckige Klammer rechts 130">
            <a:extLst>
              <a:ext uri="{FF2B5EF4-FFF2-40B4-BE49-F238E27FC236}">
                <a16:creationId xmlns:a16="http://schemas.microsoft.com/office/drawing/2014/main" id="{56DB6116-18E5-FBD5-B553-652A7081AE8A}"/>
              </a:ext>
            </a:extLst>
          </p:cNvPr>
          <p:cNvSpPr/>
          <p:nvPr/>
        </p:nvSpPr>
        <p:spPr>
          <a:xfrm>
            <a:off x="9064127" y="1565193"/>
            <a:ext cx="45719" cy="180208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Eckige Klammer links 131">
            <a:extLst>
              <a:ext uri="{FF2B5EF4-FFF2-40B4-BE49-F238E27FC236}">
                <a16:creationId xmlns:a16="http://schemas.microsoft.com/office/drawing/2014/main" id="{1ECF26ED-8FD0-035C-2EB4-84D6A6206772}"/>
              </a:ext>
            </a:extLst>
          </p:cNvPr>
          <p:cNvSpPr/>
          <p:nvPr/>
        </p:nvSpPr>
        <p:spPr>
          <a:xfrm>
            <a:off x="8892489" y="1567165"/>
            <a:ext cx="45719" cy="180208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B347604B-E9C3-851E-ECCF-6AF8A40DA913}"/>
              </a:ext>
            </a:extLst>
          </p:cNvPr>
          <p:cNvSpPr txBox="1"/>
          <p:nvPr/>
        </p:nvSpPr>
        <p:spPr>
          <a:xfrm>
            <a:off x="9126779" y="220381"/>
            <a:ext cx="3038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Health Condition 0 Source domain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5ECE1C1-8D24-6986-1243-15753FB3C653}"/>
              </a:ext>
            </a:extLst>
          </p:cNvPr>
          <p:cNvSpPr txBox="1"/>
          <p:nvPr/>
        </p:nvSpPr>
        <p:spPr>
          <a:xfrm>
            <a:off x="9126779" y="502447"/>
            <a:ext cx="3038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Health Condition 1 Source domain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98920C7A-31FF-D1B2-CC99-E8E53F10616A}"/>
              </a:ext>
            </a:extLst>
          </p:cNvPr>
          <p:cNvSpPr txBox="1"/>
          <p:nvPr/>
        </p:nvSpPr>
        <p:spPr>
          <a:xfrm>
            <a:off x="9126779" y="828395"/>
            <a:ext cx="298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Health Condition 0 </a:t>
            </a:r>
            <a:r>
              <a:rPr lang="en-US" sz="1600" dirty="0">
                <a:solidFill>
                  <a:srgbClr val="002060"/>
                </a:solidFill>
              </a:rPr>
              <a:t>Target domain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127BF821-2169-5DB6-3CD7-4F4D3718C79D}"/>
              </a:ext>
            </a:extLst>
          </p:cNvPr>
          <p:cNvSpPr txBox="1"/>
          <p:nvPr/>
        </p:nvSpPr>
        <p:spPr>
          <a:xfrm>
            <a:off x="9126779" y="1144683"/>
            <a:ext cx="298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Health Condition 1 Target domain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ED5A9EE3-8A9C-7F1C-5965-58CD1637D816}"/>
              </a:ext>
            </a:extLst>
          </p:cNvPr>
          <p:cNvSpPr txBox="1"/>
          <p:nvPr/>
        </p:nvSpPr>
        <p:spPr>
          <a:xfrm>
            <a:off x="9126779" y="1470631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Misclassified sample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87EDAB14-C06E-B8BB-E6C6-B77AFA3C8324}"/>
              </a:ext>
            </a:extLst>
          </p:cNvPr>
          <p:cNvSpPr/>
          <p:nvPr/>
        </p:nvSpPr>
        <p:spPr>
          <a:xfrm>
            <a:off x="2052333" y="2747636"/>
            <a:ext cx="3368851" cy="1832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9" name="Gerade Verbindung 138">
            <a:extLst>
              <a:ext uri="{FF2B5EF4-FFF2-40B4-BE49-F238E27FC236}">
                <a16:creationId xmlns:a16="http://schemas.microsoft.com/office/drawing/2014/main" id="{3879A7A7-E473-C936-793F-BB1FE454A3F1}"/>
              </a:ext>
            </a:extLst>
          </p:cNvPr>
          <p:cNvCxnSpPr>
            <a:cxnSpLocks/>
            <a:stCxn id="138" idx="1"/>
            <a:endCxn id="138" idx="3"/>
          </p:cNvCxnSpPr>
          <p:nvPr/>
        </p:nvCxnSpPr>
        <p:spPr>
          <a:xfrm>
            <a:off x="2052333" y="3663869"/>
            <a:ext cx="33688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Dreieck 139">
            <a:extLst>
              <a:ext uri="{FF2B5EF4-FFF2-40B4-BE49-F238E27FC236}">
                <a16:creationId xmlns:a16="http://schemas.microsoft.com/office/drawing/2014/main" id="{76306C21-557D-F9E1-2A31-E0BA6D65FC2D}"/>
              </a:ext>
            </a:extLst>
          </p:cNvPr>
          <p:cNvSpPr/>
          <p:nvPr/>
        </p:nvSpPr>
        <p:spPr>
          <a:xfrm>
            <a:off x="2210078" y="373452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309434B-81D9-5758-D3FF-36F671980AE7}"/>
              </a:ext>
            </a:extLst>
          </p:cNvPr>
          <p:cNvSpPr/>
          <p:nvPr/>
        </p:nvSpPr>
        <p:spPr>
          <a:xfrm rot="226714">
            <a:off x="3018151" y="282409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Dreieck 141">
            <a:extLst>
              <a:ext uri="{FF2B5EF4-FFF2-40B4-BE49-F238E27FC236}">
                <a16:creationId xmlns:a16="http://schemas.microsoft.com/office/drawing/2014/main" id="{F9674040-599A-730D-02D3-A035A6F56103}"/>
              </a:ext>
            </a:extLst>
          </p:cNvPr>
          <p:cNvSpPr/>
          <p:nvPr/>
        </p:nvSpPr>
        <p:spPr>
          <a:xfrm>
            <a:off x="2994200" y="408725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B11DFB6-93C8-9EC4-EC85-36A56FA466DF}"/>
              </a:ext>
            </a:extLst>
          </p:cNvPr>
          <p:cNvSpPr/>
          <p:nvPr/>
        </p:nvSpPr>
        <p:spPr>
          <a:xfrm rot="226714">
            <a:off x="3303664" y="2945743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Dreieck 143">
            <a:extLst>
              <a:ext uri="{FF2B5EF4-FFF2-40B4-BE49-F238E27FC236}">
                <a16:creationId xmlns:a16="http://schemas.microsoft.com/office/drawing/2014/main" id="{FC3DC700-FA74-7001-05ED-E9D578C073DA}"/>
              </a:ext>
            </a:extLst>
          </p:cNvPr>
          <p:cNvSpPr/>
          <p:nvPr/>
        </p:nvSpPr>
        <p:spPr>
          <a:xfrm>
            <a:off x="3308832" y="420647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B836AAB-01E1-8515-D8E1-A28FD1AE1A9A}"/>
              </a:ext>
            </a:extLst>
          </p:cNvPr>
          <p:cNvSpPr/>
          <p:nvPr/>
        </p:nvSpPr>
        <p:spPr>
          <a:xfrm rot="226714">
            <a:off x="3321123" y="333386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Dreieck 145">
            <a:extLst>
              <a:ext uri="{FF2B5EF4-FFF2-40B4-BE49-F238E27FC236}">
                <a16:creationId xmlns:a16="http://schemas.microsoft.com/office/drawing/2014/main" id="{FB46636C-C9DF-C4B1-BD7D-EF829D695E79}"/>
              </a:ext>
            </a:extLst>
          </p:cNvPr>
          <p:cNvSpPr/>
          <p:nvPr/>
        </p:nvSpPr>
        <p:spPr>
          <a:xfrm>
            <a:off x="3389948" y="373452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49C284E-52B7-45A0-2DA1-320783F0486A}"/>
              </a:ext>
            </a:extLst>
          </p:cNvPr>
          <p:cNvSpPr/>
          <p:nvPr/>
        </p:nvSpPr>
        <p:spPr>
          <a:xfrm rot="226714">
            <a:off x="2583956" y="2945742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Dreieck 147">
            <a:extLst>
              <a:ext uri="{FF2B5EF4-FFF2-40B4-BE49-F238E27FC236}">
                <a16:creationId xmlns:a16="http://schemas.microsoft.com/office/drawing/2014/main" id="{79FBF7AE-AAF9-9719-8F20-0349C505519B}"/>
              </a:ext>
            </a:extLst>
          </p:cNvPr>
          <p:cNvSpPr/>
          <p:nvPr/>
        </p:nvSpPr>
        <p:spPr>
          <a:xfrm>
            <a:off x="2713979" y="389184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5CB01C5-A886-60D8-FAA5-F3D4AA646EA8}"/>
              </a:ext>
            </a:extLst>
          </p:cNvPr>
          <p:cNvSpPr/>
          <p:nvPr/>
        </p:nvSpPr>
        <p:spPr>
          <a:xfrm rot="226714">
            <a:off x="3628379" y="334615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Dreieck 149">
            <a:extLst>
              <a:ext uri="{FF2B5EF4-FFF2-40B4-BE49-F238E27FC236}">
                <a16:creationId xmlns:a16="http://schemas.microsoft.com/office/drawing/2014/main" id="{EE1EEDF6-5D77-0A70-C289-FF10FE6B2AC0}"/>
              </a:ext>
            </a:extLst>
          </p:cNvPr>
          <p:cNvSpPr/>
          <p:nvPr/>
        </p:nvSpPr>
        <p:spPr>
          <a:xfrm>
            <a:off x="2416555" y="4264239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12FADB9-EE76-7FE8-AC40-8ADFE966B499}"/>
              </a:ext>
            </a:extLst>
          </p:cNvPr>
          <p:cNvSpPr/>
          <p:nvPr/>
        </p:nvSpPr>
        <p:spPr>
          <a:xfrm rot="226714">
            <a:off x="2962245" y="322079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Dreieck 151">
            <a:extLst>
              <a:ext uri="{FF2B5EF4-FFF2-40B4-BE49-F238E27FC236}">
                <a16:creationId xmlns:a16="http://schemas.microsoft.com/office/drawing/2014/main" id="{657A8F3C-D256-0FB2-0009-030B5BE6D551}"/>
              </a:ext>
            </a:extLst>
          </p:cNvPr>
          <p:cNvSpPr/>
          <p:nvPr/>
        </p:nvSpPr>
        <p:spPr>
          <a:xfrm>
            <a:off x="2802471" y="369311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3652955-9602-5AD3-6F15-D80DC8F343C1}"/>
              </a:ext>
            </a:extLst>
          </p:cNvPr>
          <p:cNvSpPr/>
          <p:nvPr/>
        </p:nvSpPr>
        <p:spPr>
          <a:xfrm rot="226714">
            <a:off x="2426983" y="3300552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Dreieck 153">
            <a:extLst>
              <a:ext uri="{FF2B5EF4-FFF2-40B4-BE49-F238E27FC236}">
                <a16:creationId xmlns:a16="http://schemas.microsoft.com/office/drawing/2014/main" id="{F9FEC9E9-5F49-5D51-9784-6A820939BB11}"/>
              </a:ext>
            </a:extLst>
          </p:cNvPr>
          <p:cNvSpPr/>
          <p:nvPr/>
        </p:nvSpPr>
        <p:spPr>
          <a:xfrm>
            <a:off x="2802473" y="4263006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45D7070-B336-75B0-00DE-06D8BBDD8FA6}"/>
              </a:ext>
            </a:extLst>
          </p:cNvPr>
          <p:cNvSpPr/>
          <p:nvPr/>
        </p:nvSpPr>
        <p:spPr>
          <a:xfrm rot="226714">
            <a:off x="3702121" y="2859456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Dreieck 155">
            <a:extLst>
              <a:ext uri="{FF2B5EF4-FFF2-40B4-BE49-F238E27FC236}">
                <a16:creationId xmlns:a16="http://schemas.microsoft.com/office/drawing/2014/main" id="{7264F5D5-4BA4-4BD2-4AD3-0C755C82F9DD}"/>
              </a:ext>
            </a:extLst>
          </p:cNvPr>
          <p:cNvSpPr/>
          <p:nvPr/>
        </p:nvSpPr>
        <p:spPr>
          <a:xfrm>
            <a:off x="3638211" y="428267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66C4349-1FF4-C9BA-B971-03650B42B965}"/>
              </a:ext>
            </a:extLst>
          </p:cNvPr>
          <p:cNvSpPr/>
          <p:nvPr/>
        </p:nvSpPr>
        <p:spPr>
          <a:xfrm rot="226714">
            <a:off x="2254817" y="2899410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Dreieck 157">
            <a:extLst>
              <a:ext uri="{FF2B5EF4-FFF2-40B4-BE49-F238E27FC236}">
                <a16:creationId xmlns:a16="http://schemas.microsoft.com/office/drawing/2014/main" id="{B360D771-6605-3A59-4DC2-C529E72F9D51}"/>
              </a:ext>
            </a:extLst>
          </p:cNvPr>
          <p:cNvSpPr/>
          <p:nvPr/>
        </p:nvSpPr>
        <p:spPr>
          <a:xfrm>
            <a:off x="3532518" y="410938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458FA40-DE57-DB44-1689-48FCEC664D22}"/>
              </a:ext>
            </a:extLst>
          </p:cNvPr>
          <p:cNvSpPr/>
          <p:nvPr/>
        </p:nvSpPr>
        <p:spPr>
          <a:xfrm rot="226714">
            <a:off x="3874693" y="3132050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Dreieck 159">
            <a:extLst>
              <a:ext uri="{FF2B5EF4-FFF2-40B4-BE49-F238E27FC236}">
                <a16:creationId xmlns:a16="http://schemas.microsoft.com/office/drawing/2014/main" id="{0DD10F71-C736-FB40-E3F3-C60D912756EF}"/>
              </a:ext>
            </a:extLst>
          </p:cNvPr>
          <p:cNvSpPr/>
          <p:nvPr/>
        </p:nvSpPr>
        <p:spPr>
          <a:xfrm>
            <a:off x="4536421" y="5240404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Dreieck 160">
            <a:extLst>
              <a:ext uri="{FF2B5EF4-FFF2-40B4-BE49-F238E27FC236}">
                <a16:creationId xmlns:a16="http://schemas.microsoft.com/office/drawing/2014/main" id="{99D0D698-FA91-620F-C821-827AB21502F7}"/>
              </a:ext>
            </a:extLst>
          </p:cNvPr>
          <p:cNvSpPr/>
          <p:nvPr/>
        </p:nvSpPr>
        <p:spPr>
          <a:xfrm>
            <a:off x="3649317" y="576261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Dreieck 161">
            <a:extLst>
              <a:ext uri="{FF2B5EF4-FFF2-40B4-BE49-F238E27FC236}">
                <a16:creationId xmlns:a16="http://schemas.microsoft.com/office/drawing/2014/main" id="{113529C7-4A6C-EDE0-B182-FF009660FFFE}"/>
              </a:ext>
            </a:extLst>
          </p:cNvPr>
          <p:cNvSpPr/>
          <p:nvPr/>
        </p:nvSpPr>
        <p:spPr>
          <a:xfrm>
            <a:off x="3521503" y="6504820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Dreieck 162">
            <a:extLst>
              <a:ext uri="{FF2B5EF4-FFF2-40B4-BE49-F238E27FC236}">
                <a16:creationId xmlns:a16="http://schemas.microsoft.com/office/drawing/2014/main" id="{CB6511A8-C43C-029D-99A4-6D0C6BF87169}"/>
              </a:ext>
            </a:extLst>
          </p:cNvPr>
          <p:cNvSpPr/>
          <p:nvPr/>
        </p:nvSpPr>
        <p:spPr>
          <a:xfrm>
            <a:off x="3712972" y="607834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Dreieck 163">
            <a:extLst>
              <a:ext uri="{FF2B5EF4-FFF2-40B4-BE49-F238E27FC236}">
                <a16:creationId xmlns:a16="http://schemas.microsoft.com/office/drawing/2014/main" id="{5E49C7DC-2E1A-A3BB-D100-DDCB672A2F45}"/>
              </a:ext>
            </a:extLst>
          </p:cNvPr>
          <p:cNvSpPr/>
          <p:nvPr/>
        </p:nvSpPr>
        <p:spPr>
          <a:xfrm>
            <a:off x="3037003" y="623566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Dreieck 164">
            <a:extLst>
              <a:ext uri="{FF2B5EF4-FFF2-40B4-BE49-F238E27FC236}">
                <a16:creationId xmlns:a16="http://schemas.microsoft.com/office/drawing/2014/main" id="{8E73F943-06C0-4CA1-16BC-EA5892954663}"/>
              </a:ext>
            </a:extLst>
          </p:cNvPr>
          <p:cNvSpPr/>
          <p:nvPr/>
        </p:nvSpPr>
        <p:spPr>
          <a:xfrm>
            <a:off x="3062814" y="656381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Dreieck 165">
            <a:extLst>
              <a:ext uri="{FF2B5EF4-FFF2-40B4-BE49-F238E27FC236}">
                <a16:creationId xmlns:a16="http://schemas.microsoft.com/office/drawing/2014/main" id="{299132EC-93ED-88B6-BC24-0DE90D6FC51D}"/>
              </a:ext>
            </a:extLst>
          </p:cNvPr>
          <p:cNvSpPr/>
          <p:nvPr/>
        </p:nvSpPr>
        <p:spPr>
          <a:xfrm>
            <a:off x="3125495" y="5886623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Dreieck 166">
            <a:extLst>
              <a:ext uri="{FF2B5EF4-FFF2-40B4-BE49-F238E27FC236}">
                <a16:creationId xmlns:a16="http://schemas.microsoft.com/office/drawing/2014/main" id="{2778F838-A6AB-7529-3D4E-E69D531131B8}"/>
              </a:ext>
            </a:extLst>
          </p:cNvPr>
          <p:cNvSpPr/>
          <p:nvPr/>
        </p:nvSpPr>
        <p:spPr>
          <a:xfrm>
            <a:off x="4148049" y="5543976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Dreieck 167">
            <a:extLst>
              <a:ext uri="{FF2B5EF4-FFF2-40B4-BE49-F238E27FC236}">
                <a16:creationId xmlns:a16="http://schemas.microsoft.com/office/drawing/2014/main" id="{AF789976-E7A1-718A-044E-64D84F6BD2D7}"/>
              </a:ext>
            </a:extLst>
          </p:cNvPr>
          <p:cNvSpPr/>
          <p:nvPr/>
        </p:nvSpPr>
        <p:spPr>
          <a:xfrm>
            <a:off x="3771966" y="554863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Dreieck 168">
            <a:extLst>
              <a:ext uri="{FF2B5EF4-FFF2-40B4-BE49-F238E27FC236}">
                <a16:creationId xmlns:a16="http://schemas.microsoft.com/office/drawing/2014/main" id="{726547BD-A009-0970-B3F1-5662FC3F7270}"/>
              </a:ext>
            </a:extLst>
          </p:cNvPr>
          <p:cNvSpPr/>
          <p:nvPr/>
        </p:nvSpPr>
        <p:spPr>
          <a:xfrm>
            <a:off x="3855542" y="645320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D7FEF24-2E90-F754-41BF-DBBBF2FDD1B4}"/>
              </a:ext>
            </a:extLst>
          </p:cNvPr>
          <p:cNvSpPr/>
          <p:nvPr/>
        </p:nvSpPr>
        <p:spPr>
          <a:xfrm rot="226714">
            <a:off x="2860559" y="515412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297920C-7B0A-0C47-930A-A8110171A7B6}"/>
              </a:ext>
            </a:extLst>
          </p:cNvPr>
          <p:cNvSpPr/>
          <p:nvPr/>
        </p:nvSpPr>
        <p:spPr>
          <a:xfrm rot="226714">
            <a:off x="3145444" y="5363309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FF06BB9-0B36-BF20-CF6E-D1320D335171}"/>
              </a:ext>
            </a:extLst>
          </p:cNvPr>
          <p:cNvSpPr/>
          <p:nvPr/>
        </p:nvSpPr>
        <p:spPr>
          <a:xfrm rot="226714">
            <a:off x="2118477" y="6105386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787B4A0-C8E7-2CB0-8CDF-9BBDB6203040}"/>
              </a:ext>
            </a:extLst>
          </p:cNvPr>
          <p:cNvSpPr/>
          <p:nvPr/>
        </p:nvSpPr>
        <p:spPr>
          <a:xfrm rot="226714">
            <a:off x="2425736" y="536330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958D7F5-830D-6DA1-02ED-738DE90CD636}"/>
              </a:ext>
            </a:extLst>
          </p:cNvPr>
          <p:cNvSpPr/>
          <p:nvPr/>
        </p:nvSpPr>
        <p:spPr>
          <a:xfrm rot="226714">
            <a:off x="2512021" y="602918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F0D300B-5FA3-399D-C7B6-3F213A159BA0}"/>
              </a:ext>
            </a:extLst>
          </p:cNvPr>
          <p:cNvSpPr/>
          <p:nvPr/>
        </p:nvSpPr>
        <p:spPr>
          <a:xfrm rot="226714">
            <a:off x="2804025" y="563835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375CAF0-928D-17F1-1535-FED802ECE5D1}"/>
              </a:ext>
            </a:extLst>
          </p:cNvPr>
          <p:cNvSpPr/>
          <p:nvPr/>
        </p:nvSpPr>
        <p:spPr>
          <a:xfrm rot="226714">
            <a:off x="2268763" y="564437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B2A3100-6F93-450B-EA7F-F0F9259C26F2}"/>
              </a:ext>
            </a:extLst>
          </p:cNvPr>
          <p:cNvSpPr/>
          <p:nvPr/>
        </p:nvSpPr>
        <p:spPr>
          <a:xfrm rot="226714">
            <a:off x="3543901" y="527702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42ED0671-3B04-20B8-E8ED-32E95DA6FCAA}"/>
              </a:ext>
            </a:extLst>
          </p:cNvPr>
          <p:cNvSpPr/>
          <p:nvPr/>
        </p:nvSpPr>
        <p:spPr>
          <a:xfrm rot="226714">
            <a:off x="2474643" y="499188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926D224-38C8-E971-3BB6-A200FB9F64A6}"/>
              </a:ext>
            </a:extLst>
          </p:cNvPr>
          <p:cNvSpPr/>
          <p:nvPr/>
        </p:nvSpPr>
        <p:spPr>
          <a:xfrm rot="226714">
            <a:off x="3202230" y="513716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57C6C9D0-66B1-8FDB-87EB-64A19584ABA4}"/>
              </a:ext>
            </a:extLst>
          </p:cNvPr>
          <p:cNvSpPr/>
          <p:nvPr/>
        </p:nvSpPr>
        <p:spPr>
          <a:xfrm>
            <a:off x="2066793" y="4961464"/>
            <a:ext cx="3368851" cy="1832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A887687D-7B84-5EF3-63F1-D972636D7BFD}"/>
              </a:ext>
            </a:extLst>
          </p:cNvPr>
          <p:cNvSpPr/>
          <p:nvPr/>
        </p:nvSpPr>
        <p:spPr>
          <a:xfrm>
            <a:off x="5921351" y="2878645"/>
            <a:ext cx="2724446" cy="3859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Dreieck 219">
            <a:extLst>
              <a:ext uri="{FF2B5EF4-FFF2-40B4-BE49-F238E27FC236}">
                <a16:creationId xmlns:a16="http://schemas.microsoft.com/office/drawing/2014/main" id="{058BA8C6-8C5C-B2B1-8970-4FE33A3D1DF8}"/>
              </a:ext>
            </a:extLst>
          </p:cNvPr>
          <p:cNvSpPr/>
          <p:nvPr/>
        </p:nvSpPr>
        <p:spPr>
          <a:xfrm>
            <a:off x="7412861" y="5855999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9F616296-09CE-8A6C-8B36-E904476CD95D}"/>
              </a:ext>
            </a:extLst>
          </p:cNvPr>
          <p:cNvSpPr/>
          <p:nvPr/>
        </p:nvSpPr>
        <p:spPr>
          <a:xfrm rot="226714">
            <a:off x="6054339" y="444461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Dreieck 221">
            <a:extLst>
              <a:ext uri="{FF2B5EF4-FFF2-40B4-BE49-F238E27FC236}">
                <a16:creationId xmlns:a16="http://schemas.microsoft.com/office/drawing/2014/main" id="{84F32C9C-2CF0-8BB9-C232-8414A5F7CC0D}"/>
              </a:ext>
            </a:extLst>
          </p:cNvPr>
          <p:cNvSpPr/>
          <p:nvPr/>
        </p:nvSpPr>
        <p:spPr>
          <a:xfrm>
            <a:off x="7306649" y="4612014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08B57452-0351-B8A8-1608-049C9CD883B4}"/>
              </a:ext>
            </a:extLst>
          </p:cNvPr>
          <p:cNvSpPr/>
          <p:nvPr/>
        </p:nvSpPr>
        <p:spPr>
          <a:xfrm rot="226714">
            <a:off x="6687243" y="4813650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Dreieck 223">
            <a:extLst>
              <a:ext uri="{FF2B5EF4-FFF2-40B4-BE49-F238E27FC236}">
                <a16:creationId xmlns:a16="http://schemas.microsoft.com/office/drawing/2014/main" id="{066425E9-3E6D-6E79-2767-1535C3D34F2F}"/>
              </a:ext>
            </a:extLst>
          </p:cNvPr>
          <p:cNvSpPr/>
          <p:nvPr/>
        </p:nvSpPr>
        <p:spPr>
          <a:xfrm>
            <a:off x="7991228" y="5230366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FFB601F-BC29-A5ED-CE03-2E87BD749F20}"/>
              </a:ext>
            </a:extLst>
          </p:cNvPr>
          <p:cNvSpPr/>
          <p:nvPr/>
        </p:nvSpPr>
        <p:spPr>
          <a:xfrm rot="226714">
            <a:off x="6115093" y="525267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Dreieck 225">
            <a:extLst>
              <a:ext uri="{FF2B5EF4-FFF2-40B4-BE49-F238E27FC236}">
                <a16:creationId xmlns:a16="http://schemas.microsoft.com/office/drawing/2014/main" id="{8053FDDF-B314-BEA2-A44D-CE16BEFC82F6}"/>
              </a:ext>
            </a:extLst>
          </p:cNvPr>
          <p:cNvSpPr/>
          <p:nvPr/>
        </p:nvSpPr>
        <p:spPr>
          <a:xfrm>
            <a:off x="7300316" y="5271359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5EF5A2B-A3AD-CC80-59A7-46F77D19949C}"/>
              </a:ext>
            </a:extLst>
          </p:cNvPr>
          <p:cNvSpPr/>
          <p:nvPr/>
        </p:nvSpPr>
        <p:spPr>
          <a:xfrm rot="226714">
            <a:off x="6444637" y="3072828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Dreieck 227">
            <a:extLst>
              <a:ext uri="{FF2B5EF4-FFF2-40B4-BE49-F238E27FC236}">
                <a16:creationId xmlns:a16="http://schemas.microsoft.com/office/drawing/2014/main" id="{6B26F2B2-D7EC-A8AE-A7C1-72031B31E174}"/>
              </a:ext>
            </a:extLst>
          </p:cNvPr>
          <p:cNvSpPr/>
          <p:nvPr/>
        </p:nvSpPr>
        <p:spPr>
          <a:xfrm>
            <a:off x="7677399" y="5746386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C5E8FDF2-815D-D156-B620-70819CE504EA}"/>
              </a:ext>
            </a:extLst>
          </p:cNvPr>
          <p:cNvSpPr/>
          <p:nvPr/>
        </p:nvSpPr>
        <p:spPr>
          <a:xfrm rot="226714">
            <a:off x="6388367" y="5942286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Dreieck 229">
            <a:extLst>
              <a:ext uri="{FF2B5EF4-FFF2-40B4-BE49-F238E27FC236}">
                <a16:creationId xmlns:a16="http://schemas.microsoft.com/office/drawing/2014/main" id="{7E34705F-49C0-42C1-07C7-38E07A62F23C}"/>
              </a:ext>
            </a:extLst>
          </p:cNvPr>
          <p:cNvSpPr/>
          <p:nvPr/>
        </p:nvSpPr>
        <p:spPr>
          <a:xfrm>
            <a:off x="8068169" y="6384352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FBDC9664-3EF9-02BF-ABA9-CA931FD84A95}"/>
              </a:ext>
            </a:extLst>
          </p:cNvPr>
          <p:cNvSpPr/>
          <p:nvPr/>
        </p:nvSpPr>
        <p:spPr>
          <a:xfrm rot="226714">
            <a:off x="6177601" y="3790328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Dreieck 231">
            <a:extLst>
              <a:ext uri="{FF2B5EF4-FFF2-40B4-BE49-F238E27FC236}">
                <a16:creationId xmlns:a16="http://schemas.microsoft.com/office/drawing/2014/main" id="{B748F190-01AA-CD56-F762-A89645F7EC7F}"/>
              </a:ext>
            </a:extLst>
          </p:cNvPr>
          <p:cNvSpPr/>
          <p:nvPr/>
        </p:nvSpPr>
        <p:spPr>
          <a:xfrm>
            <a:off x="7991228" y="487451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6D80985-8C5F-6AD3-5690-153DCF26020F}"/>
              </a:ext>
            </a:extLst>
          </p:cNvPr>
          <p:cNvSpPr/>
          <p:nvPr/>
        </p:nvSpPr>
        <p:spPr>
          <a:xfrm rot="226714">
            <a:off x="6945905" y="399602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Dreieck 233">
            <a:extLst>
              <a:ext uri="{FF2B5EF4-FFF2-40B4-BE49-F238E27FC236}">
                <a16:creationId xmlns:a16="http://schemas.microsoft.com/office/drawing/2014/main" id="{7C9FC99B-1E3B-48FA-75B6-58FDBC4FD2F8}"/>
              </a:ext>
            </a:extLst>
          </p:cNvPr>
          <p:cNvSpPr/>
          <p:nvPr/>
        </p:nvSpPr>
        <p:spPr>
          <a:xfrm>
            <a:off x="7596283" y="4955632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605D5FCB-5663-0BF0-F763-23619EABEC94}"/>
              </a:ext>
            </a:extLst>
          </p:cNvPr>
          <p:cNvSpPr/>
          <p:nvPr/>
        </p:nvSpPr>
        <p:spPr>
          <a:xfrm rot="226714">
            <a:off x="6155376" y="631368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Dreieck 235">
            <a:extLst>
              <a:ext uri="{FF2B5EF4-FFF2-40B4-BE49-F238E27FC236}">
                <a16:creationId xmlns:a16="http://schemas.microsoft.com/office/drawing/2014/main" id="{A380F94D-03D8-4046-2B1B-FDC04FF9D98D}"/>
              </a:ext>
            </a:extLst>
          </p:cNvPr>
          <p:cNvSpPr/>
          <p:nvPr/>
        </p:nvSpPr>
        <p:spPr>
          <a:xfrm>
            <a:off x="7910112" y="442155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A82109-BC60-321B-4684-69C1BC2EA8E0}"/>
              </a:ext>
            </a:extLst>
          </p:cNvPr>
          <p:cNvSpPr/>
          <p:nvPr/>
        </p:nvSpPr>
        <p:spPr>
          <a:xfrm rot="226714">
            <a:off x="6344917" y="469313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Dreieck 237">
            <a:extLst>
              <a:ext uri="{FF2B5EF4-FFF2-40B4-BE49-F238E27FC236}">
                <a16:creationId xmlns:a16="http://schemas.microsoft.com/office/drawing/2014/main" id="{32217DA8-1BAF-4468-C445-064A6A27D7F9}"/>
              </a:ext>
            </a:extLst>
          </p:cNvPr>
          <p:cNvSpPr/>
          <p:nvPr/>
        </p:nvSpPr>
        <p:spPr>
          <a:xfrm>
            <a:off x="7393199" y="423646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A59F2E9-017A-C4FF-CBFC-7138E3A0B0D2}"/>
              </a:ext>
            </a:extLst>
          </p:cNvPr>
          <p:cNvSpPr/>
          <p:nvPr/>
        </p:nvSpPr>
        <p:spPr>
          <a:xfrm rot="226714">
            <a:off x="6976319" y="323455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Dreieck 239">
            <a:extLst>
              <a:ext uri="{FF2B5EF4-FFF2-40B4-BE49-F238E27FC236}">
                <a16:creationId xmlns:a16="http://schemas.microsoft.com/office/drawing/2014/main" id="{62271AA9-9A1C-6855-402D-0170F08CAB0B}"/>
              </a:ext>
            </a:extLst>
          </p:cNvPr>
          <p:cNvSpPr/>
          <p:nvPr/>
        </p:nvSpPr>
        <p:spPr>
          <a:xfrm>
            <a:off x="8397102" y="540506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Dreieck 240">
            <a:extLst>
              <a:ext uri="{FF2B5EF4-FFF2-40B4-BE49-F238E27FC236}">
                <a16:creationId xmlns:a16="http://schemas.microsoft.com/office/drawing/2014/main" id="{B4C72AB5-022B-EE00-79BA-582C65B83F2D}"/>
              </a:ext>
            </a:extLst>
          </p:cNvPr>
          <p:cNvSpPr/>
          <p:nvPr/>
        </p:nvSpPr>
        <p:spPr>
          <a:xfrm>
            <a:off x="7991228" y="4130821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Dreieck 241">
            <a:extLst>
              <a:ext uri="{FF2B5EF4-FFF2-40B4-BE49-F238E27FC236}">
                <a16:creationId xmlns:a16="http://schemas.microsoft.com/office/drawing/2014/main" id="{E50E725D-DA6F-3C27-509F-EC8ECA50F3D7}"/>
              </a:ext>
            </a:extLst>
          </p:cNvPr>
          <p:cNvSpPr/>
          <p:nvPr/>
        </p:nvSpPr>
        <p:spPr>
          <a:xfrm>
            <a:off x="8220703" y="6000177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Dreieck 242">
            <a:extLst>
              <a:ext uri="{FF2B5EF4-FFF2-40B4-BE49-F238E27FC236}">
                <a16:creationId xmlns:a16="http://schemas.microsoft.com/office/drawing/2014/main" id="{A968FA42-133F-73F0-C9F4-F8D687A97F53}"/>
              </a:ext>
            </a:extLst>
          </p:cNvPr>
          <p:cNvSpPr/>
          <p:nvPr/>
        </p:nvSpPr>
        <p:spPr>
          <a:xfrm>
            <a:off x="7688285" y="467830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Dreieck 243">
            <a:extLst>
              <a:ext uri="{FF2B5EF4-FFF2-40B4-BE49-F238E27FC236}">
                <a16:creationId xmlns:a16="http://schemas.microsoft.com/office/drawing/2014/main" id="{315EDF86-3E87-8439-49B2-A09390FD2E6B}"/>
              </a:ext>
            </a:extLst>
          </p:cNvPr>
          <p:cNvSpPr/>
          <p:nvPr/>
        </p:nvSpPr>
        <p:spPr>
          <a:xfrm>
            <a:off x="6897684" y="640032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Dreieck 244">
            <a:extLst>
              <a:ext uri="{FF2B5EF4-FFF2-40B4-BE49-F238E27FC236}">
                <a16:creationId xmlns:a16="http://schemas.microsoft.com/office/drawing/2014/main" id="{A67EC9D7-FC50-F6C2-44B9-9C8BF6F0CCEC}"/>
              </a:ext>
            </a:extLst>
          </p:cNvPr>
          <p:cNvSpPr/>
          <p:nvPr/>
        </p:nvSpPr>
        <p:spPr>
          <a:xfrm>
            <a:off x="6986176" y="6051287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Dreieck 245">
            <a:extLst>
              <a:ext uri="{FF2B5EF4-FFF2-40B4-BE49-F238E27FC236}">
                <a16:creationId xmlns:a16="http://schemas.microsoft.com/office/drawing/2014/main" id="{CA004E6B-AB05-AE3C-839D-17D485BEA55B}"/>
              </a:ext>
            </a:extLst>
          </p:cNvPr>
          <p:cNvSpPr/>
          <p:nvPr/>
        </p:nvSpPr>
        <p:spPr>
          <a:xfrm>
            <a:off x="8008730" y="5708640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Dreieck 246">
            <a:extLst>
              <a:ext uri="{FF2B5EF4-FFF2-40B4-BE49-F238E27FC236}">
                <a16:creationId xmlns:a16="http://schemas.microsoft.com/office/drawing/2014/main" id="{440040B5-0592-3D2C-55E3-3D8FA150DB7D}"/>
              </a:ext>
            </a:extLst>
          </p:cNvPr>
          <p:cNvSpPr/>
          <p:nvPr/>
        </p:nvSpPr>
        <p:spPr>
          <a:xfrm>
            <a:off x="8210240" y="458378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Dreieck 247">
            <a:extLst>
              <a:ext uri="{FF2B5EF4-FFF2-40B4-BE49-F238E27FC236}">
                <a16:creationId xmlns:a16="http://schemas.microsoft.com/office/drawing/2014/main" id="{557CFC63-9ADB-626C-13A8-7598FD4BD07E}"/>
              </a:ext>
            </a:extLst>
          </p:cNvPr>
          <p:cNvSpPr/>
          <p:nvPr/>
        </p:nvSpPr>
        <p:spPr>
          <a:xfrm>
            <a:off x="7747880" y="6252847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A7F3A121-BF50-0550-A961-58BED540CFB9}"/>
              </a:ext>
            </a:extLst>
          </p:cNvPr>
          <p:cNvSpPr/>
          <p:nvPr/>
        </p:nvSpPr>
        <p:spPr>
          <a:xfrm rot="226714">
            <a:off x="6358351" y="4029015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EF5F969C-089F-CDAE-FCB8-961A1A1868D7}"/>
              </a:ext>
            </a:extLst>
          </p:cNvPr>
          <p:cNvSpPr/>
          <p:nvPr/>
        </p:nvSpPr>
        <p:spPr>
          <a:xfrm rot="226714">
            <a:off x="6760832" y="5245794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F5B19B54-8B3E-CAC3-9529-3FEB20938FA5}"/>
              </a:ext>
            </a:extLst>
          </p:cNvPr>
          <p:cNvSpPr/>
          <p:nvPr/>
        </p:nvSpPr>
        <p:spPr>
          <a:xfrm rot="226714">
            <a:off x="7221130" y="3586904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7AA80783-EA3F-2DD5-F1FD-1E10F4F9394D}"/>
              </a:ext>
            </a:extLst>
          </p:cNvPr>
          <p:cNvSpPr/>
          <p:nvPr/>
        </p:nvSpPr>
        <p:spPr>
          <a:xfrm rot="226714">
            <a:off x="6286417" y="552797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892ACB2-C06F-98AA-E15B-677DE0BA75F4}"/>
              </a:ext>
            </a:extLst>
          </p:cNvPr>
          <p:cNvSpPr/>
          <p:nvPr/>
        </p:nvSpPr>
        <p:spPr>
          <a:xfrm rot="226714">
            <a:off x="6372702" y="619385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92105019-563E-EA8B-9B1F-B03FDF0C88C2}"/>
              </a:ext>
            </a:extLst>
          </p:cNvPr>
          <p:cNvSpPr/>
          <p:nvPr/>
        </p:nvSpPr>
        <p:spPr>
          <a:xfrm rot="226714">
            <a:off x="6704991" y="3746925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B9F464AF-EAFC-7940-5509-11F60990BC47}"/>
              </a:ext>
            </a:extLst>
          </p:cNvPr>
          <p:cNvSpPr/>
          <p:nvPr/>
        </p:nvSpPr>
        <p:spPr>
          <a:xfrm rot="226714">
            <a:off x="6129444" y="580904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274AFCF-593B-D0F4-AC5F-D029CFFBED9F}"/>
              </a:ext>
            </a:extLst>
          </p:cNvPr>
          <p:cNvSpPr/>
          <p:nvPr/>
        </p:nvSpPr>
        <p:spPr>
          <a:xfrm rot="226714">
            <a:off x="6714236" y="4299985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635EE385-7C2A-4EB5-0BD0-49DF0F5655D8}"/>
              </a:ext>
            </a:extLst>
          </p:cNvPr>
          <p:cNvSpPr/>
          <p:nvPr/>
        </p:nvSpPr>
        <p:spPr>
          <a:xfrm rot="226714">
            <a:off x="6335324" y="515655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B15AFF23-A2F0-19B3-F6B2-E86415DF8DAE}"/>
              </a:ext>
            </a:extLst>
          </p:cNvPr>
          <p:cNvSpPr/>
          <p:nvPr/>
        </p:nvSpPr>
        <p:spPr>
          <a:xfrm rot="226714">
            <a:off x="6149871" y="4777376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9" name="Gerade Verbindung 258">
            <a:extLst>
              <a:ext uri="{FF2B5EF4-FFF2-40B4-BE49-F238E27FC236}">
                <a16:creationId xmlns:a16="http://schemas.microsoft.com/office/drawing/2014/main" id="{2AF00616-4FFB-0952-A970-1171B6645501}"/>
              </a:ext>
            </a:extLst>
          </p:cNvPr>
          <p:cNvCxnSpPr>
            <a:cxnSpLocks/>
          </p:cNvCxnSpPr>
          <p:nvPr/>
        </p:nvCxnSpPr>
        <p:spPr>
          <a:xfrm flipV="1">
            <a:off x="6577496" y="2878645"/>
            <a:ext cx="1111115" cy="38413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Textfeld 263">
            <a:extLst>
              <a:ext uri="{FF2B5EF4-FFF2-40B4-BE49-F238E27FC236}">
                <a16:creationId xmlns:a16="http://schemas.microsoft.com/office/drawing/2014/main" id="{DBE371A9-B172-F1F8-5DC9-562656E1F93F}"/>
              </a:ext>
            </a:extLst>
          </p:cNvPr>
          <p:cNvSpPr txBox="1"/>
          <p:nvPr/>
        </p:nvSpPr>
        <p:spPr>
          <a:xfrm>
            <a:off x="6769552" y="739460"/>
            <a:ext cx="1648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Domain Classifier</a:t>
            </a:r>
          </a:p>
        </p:txBody>
      </p:sp>
      <p:sp>
        <p:nvSpPr>
          <p:cNvPr id="265" name="Textfeld 264">
            <a:extLst>
              <a:ext uri="{FF2B5EF4-FFF2-40B4-BE49-F238E27FC236}">
                <a16:creationId xmlns:a16="http://schemas.microsoft.com/office/drawing/2014/main" id="{9D724B13-7B9B-7CA8-A924-52BA0A03549F}"/>
              </a:ext>
            </a:extLst>
          </p:cNvPr>
          <p:cNvSpPr txBox="1"/>
          <p:nvPr/>
        </p:nvSpPr>
        <p:spPr>
          <a:xfrm>
            <a:off x="7645387" y="2876713"/>
            <a:ext cx="109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Cross- Domain Classifier</a:t>
            </a:r>
          </a:p>
        </p:txBody>
      </p: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8397E955-83D4-A1B1-B113-8F48E6DDCA76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21184" y="3663869"/>
            <a:ext cx="436247" cy="102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1630ED49-F92F-A2EF-C270-E68E4C5C1F79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5435644" y="4955632"/>
            <a:ext cx="429798" cy="92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Textfeld 272">
            <a:extLst>
              <a:ext uri="{FF2B5EF4-FFF2-40B4-BE49-F238E27FC236}">
                <a16:creationId xmlns:a16="http://schemas.microsoft.com/office/drawing/2014/main" id="{BCE003BC-9BDE-49C5-2AF5-F0A9284CF5DB}"/>
              </a:ext>
            </a:extLst>
          </p:cNvPr>
          <p:cNvSpPr txBox="1"/>
          <p:nvPr/>
        </p:nvSpPr>
        <p:spPr>
          <a:xfrm>
            <a:off x="5876786" y="2559898"/>
            <a:ext cx="2798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Domain-invariant feature space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5960F661-16B4-EE8B-B41A-727D2D57D079}"/>
              </a:ext>
            </a:extLst>
          </p:cNvPr>
          <p:cNvSpPr txBox="1"/>
          <p:nvPr/>
        </p:nvSpPr>
        <p:spPr>
          <a:xfrm>
            <a:off x="4191856" y="2914125"/>
            <a:ext cx="1648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Domain Classifier</a:t>
            </a: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596F6EE9-A08F-8D5E-F7C9-29816078BA42}"/>
              </a:ext>
            </a:extLst>
          </p:cNvPr>
          <p:cNvSpPr/>
          <p:nvPr/>
        </p:nvSpPr>
        <p:spPr>
          <a:xfrm>
            <a:off x="2978558" y="2454926"/>
            <a:ext cx="14512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Source Domain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6AE9E2D4-3698-E0AB-1C2A-91E91E5DC307}"/>
              </a:ext>
            </a:extLst>
          </p:cNvPr>
          <p:cNvSpPr/>
          <p:nvPr/>
        </p:nvSpPr>
        <p:spPr>
          <a:xfrm>
            <a:off x="2982722" y="4649621"/>
            <a:ext cx="1397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Target Domain</a:t>
            </a:r>
          </a:p>
        </p:txBody>
      </p:sp>
      <p:sp>
        <p:nvSpPr>
          <p:cNvPr id="285" name="Textfeld 284">
            <a:extLst>
              <a:ext uri="{FF2B5EF4-FFF2-40B4-BE49-F238E27FC236}">
                <a16:creationId xmlns:a16="http://schemas.microsoft.com/office/drawing/2014/main" id="{604F84A5-8CA0-B6BC-90E9-CD401AAA725B}"/>
              </a:ext>
            </a:extLst>
          </p:cNvPr>
          <p:cNvSpPr txBox="1"/>
          <p:nvPr/>
        </p:nvSpPr>
        <p:spPr>
          <a:xfrm rot="16200000">
            <a:off x="562330" y="996586"/>
            <a:ext cx="239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Without Domain Adaption</a:t>
            </a:r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E5F116D6-2B7B-CA14-0BC2-06A4B32AD0FB}"/>
              </a:ext>
            </a:extLst>
          </p:cNvPr>
          <p:cNvSpPr txBox="1"/>
          <p:nvPr/>
        </p:nvSpPr>
        <p:spPr>
          <a:xfrm rot="16200000">
            <a:off x="247477" y="5053578"/>
            <a:ext cx="302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 Domain Adaption</a:t>
            </a:r>
          </a:p>
        </p:txBody>
      </p:sp>
      <p:cxnSp>
        <p:nvCxnSpPr>
          <p:cNvPr id="287" name="Gerade Verbindung 286">
            <a:extLst>
              <a:ext uri="{FF2B5EF4-FFF2-40B4-BE49-F238E27FC236}">
                <a16:creationId xmlns:a16="http://schemas.microsoft.com/office/drawing/2014/main" id="{12CAEAF5-8F78-69B5-F7E8-C8AC0D000890}"/>
              </a:ext>
            </a:extLst>
          </p:cNvPr>
          <p:cNvCxnSpPr>
            <a:cxnSpLocks/>
          </p:cNvCxnSpPr>
          <p:nvPr/>
        </p:nvCxnSpPr>
        <p:spPr>
          <a:xfrm>
            <a:off x="1429820" y="2401527"/>
            <a:ext cx="72159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4" name="Rechteck 293">
            <a:extLst>
              <a:ext uri="{FF2B5EF4-FFF2-40B4-BE49-F238E27FC236}">
                <a16:creationId xmlns:a16="http://schemas.microsoft.com/office/drawing/2014/main" id="{AA0A90E8-5AED-54CF-5BC5-C1BCCDE10612}"/>
              </a:ext>
            </a:extLst>
          </p:cNvPr>
          <p:cNvSpPr/>
          <p:nvPr/>
        </p:nvSpPr>
        <p:spPr>
          <a:xfrm>
            <a:off x="8803602" y="230721"/>
            <a:ext cx="3307455" cy="1626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1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4100CFB-7FFF-72EA-2B36-02988F18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9" y="1600200"/>
            <a:ext cx="5486400" cy="3657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43B9F4-4DE6-E49F-16D9-A2AA70D74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2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1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2A7BCB2-CB37-4EF6-8BA5-4B63EC22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03" y="3312942"/>
            <a:ext cx="5486400" cy="3657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27223F-07BA-4E21-09D0-EFD65B56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03" y="109025"/>
            <a:ext cx="5486400" cy="3657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2290B58-1FA0-EF45-5110-540ACD44C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02" y="109025"/>
            <a:ext cx="5486400" cy="3657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F3C9D2D-BC6D-3149-9226-FE899E1F5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002" y="3312942"/>
            <a:ext cx="5486400" cy="3657600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0DEDA3F-5AD4-8F8E-760B-DC44968B2EB5}"/>
              </a:ext>
            </a:extLst>
          </p:cNvPr>
          <p:cNvCxnSpPr>
            <a:cxnSpLocks/>
          </p:cNvCxnSpPr>
          <p:nvPr/>
        </p:nvCxnSpPr>
        <p:spPr>
          <a:xfrm>
            <a:off x="6362292" y="12879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967616A-3797-E4D2-0E04-41F771258483}"/>
              </a:ext>
            </a:extLst>
          </p:cNvPr>
          <p:cNvSpPr txBox="1"/>
          <p:nvPr/>
        </p:nvSpPr>
        <p:spPr>
          <a:xfrm>
            <a:off x="2820634" y="109025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0 DOMAIN 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C3FF747-C299-3D4A-5EEA-4E590111ED5C}"/>
              </a:ext>
            </a:extLst>
          </p:cNvPr>
          <p:cNvSpPr txBox="1"/>
          <p:nvPr/>
        </p:nvSpPr>
        <p:spPr>
          <a:xfrm>
            <a:off x="7958850" y="109025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1 DOMAIN 1</a:t>
            </a:r>
          </a:p>
        </p:txBody>
      </p:sp>
    </p:spTree>
    <p:extLst>
      <p:ext uri="{BB962C8B-B14F-4D97-AF65-F5344CB8AC3E}">
        <p14:creationId xmlns:p14="http://schemas.microsoft.com/office/powerpoint/2010/main" val="425113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1E681682-D51A-7075-64F5-81B7FF0D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338" y="-39826"/>
            <a:ext cx="5486400" cy="3657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2392A728-13E6-5A8A-DCB6-567DCEF52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1" y="-39826"/>
            <a:ext cx="5486400" cy="36576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FC7262CD-830F-7148-4EA1-9473AC236AA0}"/>
              </a:ext>
            </a:extLst>
          </p:cNvPr>
          <p:cNvSpPr txBox="1"/>
          <p:nvPr/>
        </p:nvSpPr>
        <p:spPr>
          <a:xfrm>
            <a:off x="2689378" y="-4488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789E513-658D-3996-C462-663CE1F7F261}"/>
              </a:ext>
            </a:extLst>
          </p:cNvPr>
          <p:cNvSpPr txBox="1"/>
          <p:nvPr/>
        </p:nvSpPr>
        <p:spPr>
          <a:xfrm rot="16200000">
            <a:off x="-99200" y="160430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 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3A4C711-A0ED-5482-D7AF-00874EF4B7E7}"/>
              </a:ext>
            </a:extLst>
          </p:cNvPr>
          <p:cNvSpPr txBox="1"/>
          <p:nvPr/>
        </p:nvSpPr>
        <p:spPr>
          <a:xfrm rot="16200000">
            <a:off x="-99201" y="499843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 1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789790FF-06D1-045D-0B08-30D918A6C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1" y="3354303"/>
            <a:ext cx="5486400" cy="36576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305E4550-8D1C-D6C7-F836-9F2DF0A5F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338" y="3354303"/>
            <a:ext cx="5486400" cy="3657600"/>
          </a:xfrm>
          <a:prstGeom prst="rect">
            <a:avLst/>
          </a:prstGeom>
        </p:spPr>
      </p:pic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BB308-F7A4-09AC-5AC6-09755AC33D83}"/>
              </a:ext>
            </a:extLst>
          </p:cNvPr>
          <p:cNvCxnSpPr>
            <a:cxnSpLocks/>
          </p:cNvCxnSpPr>
          <p:nvPr/>
        </p:nvCxnSpPr>
        <p:spPr>
          <a:xfrm>
            <a:off x="-318213" y="3547214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C08BED7C-D792-29DE-EBA9-08DF89E2BBF9}"/>
              </a:ext>
            </a:extLst>
          </p:cNvPr>
          <p:cNvCxnSpPr>
            <a:cxnSpLocks/>
          </p:cNvCxnSpPr>
          <p:nvPr/>
        </p:nvCxnSpPr>
        <p:spPr>
          <a:xfrm>
            <a:off x="5563583" y="-89701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8BBE79C-278B-8E93-2494-E195AEF55D31}"/>
              </a:ext>
            </a:extLst>
          </p:cNvPr>
          <p:cNvSpPr txBox="1"/>
          <p:nvPr/>
        </p:nvSpPr>
        <p:spPr>
          <a:xfrm>
            <a:off x="7636638" y="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12282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548FC24B-9614-B9FC-C59E-ABCF6B65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058" y="363955"/>
            <a:ext cx="4456731" cy="297115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018888E-63DC-9BEB-F5DF-AC24C8250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058" y="3047737"/>
            <a:ext cx="4456731" cy="297115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E9D041A-E101-C23E-CA58-6CEC554F5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7206" y="363955"/>
            <a:ext cx="4456731" cy="297115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13AD7D3-2345-6B6C-F19C-6E804633D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7206" y="3047737"/>
            <a:ext cx="4456731" cy="29711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AD07E59-BEA2-3224-6791-3F2618B454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321" y="363955"/>
            <a:ext cx="4456731" cy="297115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36789425-863F-62B8-8BFB-8FBF9EF5D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321" y="3047737"/>
            <a:ext cx="4456731" cy="297115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0EBDBEC-9C14-8ADA-AE98-2E7F19E45A49}"/>
              </a:ext>
            </a:extLst>
          </p:cNvPr>
          <p:cNvSpPr txBox="1"/>
          <p:nvPr/>
        </p:nvSpPr>
        <p:spPr>
          <a:xfrm>
            <a:off x="1516926" y="179289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MMD 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26DCB9A-1DC0-2C6A-CC24-6B01890F02F2}"/>
              </a:ext>
            </a:extLst>
          </p:cNvPr>
          <p:cNvSpPr txBox="1"/>
          <p:nvPr/>
        </p:nvSpPr>
        <p:spPr>
          <a:xfrm>
            <a:off x="5515475" y="17928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Labeled MMD </a:t>
            </a:r>
          </a:p>
        </p:txBody>
      </p:sp>
    </p:spTree>
    <p:extLst>
      <p:ext uri="{BB962C8B-B14F-4D97-AF65-F5344CB8AC3E}">
        <p14:creationId xmlns:p14="http://schemas.microsoft.com/office/powerpoint/2010/main" val="198905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994F028-55F3-BFD2-3D8F-434ED660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9465" y="954158"/>
            <a:ext cx="6241773" cy="41611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A67C25-103F-3036-17F7-49F043044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474" y="954158"/>
            <a:ext cx="6241773" cy="41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4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1A29B7B-0196-6AE9-9F04-29AD8C8C9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35053"/>
              </p:ext>
            </p:extLst>
          </p:nvPr>
        </p:nvGraphicFramePr>
        <p:xfrm>
          <a:off x="583095" y="189577"/>
          <a:ext cx="11025810" cy="446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162">
                  <a:extLst>
                    <a:ext uri="{9D8B030D-6E8A-4147-A177-3AD203B41FA5}">
                      <a16:colId xmlns:a16="http://schemas.microsoft.com/office/drawing/2014/main" val="1715396396"/>
                    </a:ext>
                  </a:extLst>
                </a:gridCol>
                <a:gridCol w="2205162">
                  <a:extLst>
                    <a:ext uri="{9D8B030D-6E8A-4147-A177-3AD203B41FA5}">
                      <a16:colId xmlns:a16="http://schemas.microsoft.com/office/drawing/2014/main" val="3306617845"/>
                    </a:ext>
                  </a:extLst>
                </a:gridCol>
                <a:gridCol w="2205162">
                  <a:extLst>
                    <a:ext uri="{9D8B030D-6E8A-4147-A177-3AD203B41FA5}">
                      <a16:colId xmlns:a16="http://schemas.microsoft.com/office/drawing/2014/main" val="2866126138"/>
                    </a:ext>
                  </a:extLst>
                </a:gridCol>
                <a:gridCol w="2205162">
                  <a:extLst>
                    <a:ext uri="{9D8B030D-6E8A-4147-A177-3AD203B41FA5}">
                      <a16:colId xmlns:a16="http://schemas.microsoft.com/office/drawing/2014/main" val="2425444949"/>
                    </a:ext>
                  </a:extLst>
                </a:gridCol>
                <a:gridCol w="2205162">
                  <a:extLst>
                    <a:ext uri="{9D8B030D-6E8A-4147-A177-3AD203B41FA5}">
                      <a16:colId xmlns:a16="http://schemas.microsoft.com/office/drawing/2014/main" val="2083078119"/>
                    </a:ext>
                  </a:extLst>
                </a:gridCol>
              </a:tblGrid>
              <a:tr h="4444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38648"/>
                  </a:ext>
                </a:extLst>
              </a:tr>
              <a:tr h="705126">
                <a:tc>
                  <a:txBody>
                    <a:bodyPr/>
                    <a:lstStyle/>
                    <a:p>
                      <a:r>
                        <a:rPr lang="en-US" dirty="0" err="1"/>
                        <a:t>Beenden</a:t>
                      </a:r>
                      <a:r>
                        <a:rPr lang="en-US"/>
                        <a:t> von MMD </a:t>
                      </a:r>
                      <a:r>
                        <a:rPr lang="en-US" err="1"/>
                        <a:t>Versuchen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Experimente</a:t>
                      </a:r>
                      <a:r>
                        <a:rPr lang="en-US"/>
                        <a:t> für </a:t>
                      </a:r>
                      <a:r>
                        <a:rPr lang="en-US" err="1"/>
                        <a:t>Forschungsfragen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überlegen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Vergleichen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Möglichkeiten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Schreiben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zweiter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Methode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Finalisieren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Masterarbeit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00523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r>
                        <a:rPr lang="en-US" err="1"/>
                        <a:t>Schreiben</a:t>
                      </a:r>
                      <a:r>
                        <a:rPr lang="en-US"/>
                        <a:t> von MMD </a:t>
                      </a:r>
                      <a:r>
                        <a:rPr lang="en-US" err="1"/>
                        <a:t>Kapitel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Schreiben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Einleitung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Präsentation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9829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r>
                        <a:rPr lang="en-US" err="1"/>
                        <a:t>Einlesen</a:t>
                      </a:r>
                      <a:r>
                        <a:rPr lang="en-US"/>
                        <a:t> in </a:t>
                      </a:r>
                      <a:r>
                        <a:rPr lang="en-US" err="1"/>
                        <a:t>weitere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Möglichkeiten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Schreiben</a:t>
                      </a:r>
                      <a:r>
                        <a:rPr lang="en-US"/>
                        <a:t> von 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Puffer 2 </a:t>
                      </a:r>
                      <a:r>
                        <a:rPr lang="en-US" err="1"/>
                        <a:t>Wochen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3143"/>
                  </a:ext>
                </a:extLst>
              </a:tr>
              <a:tr h="705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Lücken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im</a:t>
                      </a:r>
                      <a:r>
                        <a:rPr lang="en-US"/>
                        <a:t> Stand der Technik </a:t>
                      </a:r>
                      <a:r>
                        <a:rPr lang="en-US" err="1"/>
                        <a:t>identifizieren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Schreiben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zweiter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Methode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Verbessern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Verbesserungsvorschlägen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14987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Forschungsfragen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festlegen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Finalisieren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Masterarbeit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0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9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67799-5219-B395-67C4-FBCCB5CC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Weitere</a:t>
            </a:r>
            <a:r>
              <a:rPr lang="en-US"/>
              <a:t> </a:t>
            </a:r>
            <a:r>
              <a:rPr lang="en-US" err="1"/>
              <a:t>Möglichkeiten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34465-ECB2-044E-C686-26A2E8E7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4692720"/>
          </a:xfrm>
        </p:spPr>
        <p:txBody>
          <a:bodyPr>
            <a:normAutofit/>
          </a:bodyPr>
          <a:lstStyle/>
          <a:p>
            <a:r>
              <a:rPr lang="en-US"/>
              <a:t>Autoencoder for finding better latent feature space</a:t>
            </a:r>
          </a:p>
          <a:p>
            <a:r>
              <a:rPr lang="en-US"/>
              <a:t>LSTM CNN</a:t>
            </a:r>
          </a:p>
          <a:p>
            <a:r>
              <a:rPr lang="en-US"/>
              <a:t>Generative adversarial network (GAN)</a:t>
            </a:r>
          </a:p>
          <a:p>
            <a:r>
              <a:rPr lang="en-US"/>
              <a:t>Extensive preprocessing</a:t>
            </a:r>
          </a:p>
          <a:p>
            <a:r>
              <a:rPr lang="en-US"/>
              <a:t>Preprocessing to 2d images and using advanced 2D pretrained feature extractor (</a:t>
            </a:r>
            <a:r>
              <a:rPr lang="en-US" err="1"/>
              <a:t>AlexNet</a:t>
            </a:r>
            <a:r>
              <a:rPr lang="en-US"/>
              <a:t>, …)</a:t>
            </a:r>
          </a:p>
          <a:p>
            <a:r>
              <a:rPr lang="en-US" err="1"/>
              <a:t>Analysing</a:t>
            </a:r>
            <a:r>
              <a:rPr lang="en-US"/>
              <a:t> features from data better</a:t>
            </a:r>
          </a:p>
          <a:p>
            <a:r>
              <a:rPr lang="en-US"/>
              <a:t>Instance-based instead of feature based domain adaption</a:t>
            </a:r>
          </a:p>
          <a:p>
            <a:r>
              <a:rPr lang="en-US"/>
              <a:t>Other special losses (contrastive loss, …)</a:t>
            </a:r>
          </a:p>
        </p:txBody>
      </p:sp>
    </p:spTree>
    <p:extLst>
      <p:ext uri="{BB962C8B-B14F-4D97-AF65-F5344CB8AC3E}">
        <p14:creationId xmlns:p14="http://schemas.microsoft.com/office/powerpoint/2010/main" val="349316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8091C1A-477B-6B2C-4BBF-F6886786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398667"/>
            <a:ext cx="5261113" cy="35074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77E999-95AF-B1BE-5AE8-2A0BB1861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9" y="3549372"/>
            <a:ext cx="5261113" cy="35074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0F4025F-ABD9-4DDE-BDC8-080D68292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99" y="398667"/>
            <a:ext cx="5261113" cy="350740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DA5049B-F9EF-1472-E81C-BD86981A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99" y="3549372"/>
            <a:ext cx="5261113" cy="350740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C5FC549-5C4E-224F-6D03-28E4EEE3E60B}"/>
              </a:ext>
            </a:extLst>
          </p:cNvPr>
          <p:cNvSpPr txBox="1"/>
          <p:nvPr/>
        </p:nvSpPr>
        <p:spPr>
          <a:xfrm>
            <a:off x="2134410" y="145774"/>
            <a:ext cx="245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Regular FC &amp; CNN MMD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5740FB7-1CA2-CA65-482F-FAAB38CA65FC}"/>
              </a:ext>
            </a:extLst>
          </p:cNvPr>
          <p:cNvSpPr txBox="1"/>
          <p:nvPr/>
        </p:nvSpPr>
        <p:spPr>
          <a:xfrm>
            <a:off x="7538981" y="145774"/>
            <a:ext cx="17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Regular FC MMD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BD25469-CC05-59C9-545A-3661EF5B1BC7}"/>
              </a:ext>
            </a:extLst>
          </p:cNvPr>
          <p:cNvCxnSpPr/>
          <p:nvPr/>
        </p:nvCxnSpPr>
        <p:spPr>
          <a:xfrm>
            <a:off x="728869" y="515106"/>
            <a:ext cx="104162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2BAB5EFF-834E-D352-0A53-DB3BEFAA903E}"/>
              </a:ext>
            </a:extLst>
          </p:cNvPr>
          <p:cNvCxnSpPr>
            <a:cxnSpLocks/>
          </p:cNvCxnSpPr>
          <p:nvPr/>
        </p:nvCxnSpPr>
        <p:spPr>
          <a:xfrm>
            <a:off x="5923718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3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DC5FC549-5C4E-224F-6D03-28E4EEE3E60B}"/>
              </a:ext>
            </a:extLst>
          </p:cNvPr>
          <p:cNvSpPr txBox="1"/>
          <p:nvPr/>
        </p:nvSpPr>
        <p:spPr>
          <a:xfrm>
            <a:off x="2134409" y="145774"/>
            <a:ext cx="245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Regular FC &amp; CNN MMD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5740FB7-1CA2-CA65-482F-FAAB38CA65FC}"/>
              </a:ext>
            </a:extLst>
          </p:cNvPr>
          <p:cNvSpPr txBox="1"/>
          <p:nvPr/>
        </p:nvSpPr>
        <p:spPr>
          <a:xfrm>
            <a:off x="7538979" y="145774"/>
            <a:ext cx="17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Regular FC MMD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BD25469-CC05-59C9-545A-3661EF5B1BC7}"/>
              </a:ext>
            </a:extLst>
          </p:cNvPr>
          <p:cNvCxnSpPr/>
          <p:nvPr/>
        </p:nvCxnSpPr>
        <p:spPr>
          <a:xfrm>
            <a:off x="728869" y="515106"/>
            <a:ext cx="104162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2BAB5EFF-834E-D352-0A53-DB3BEFAA903E}"/>
              </a:ext>
            </a:extLst>
          </p:cNvPr>
          <p:cNvCxnSpPr>
            <a:cxnSpLocks/>
          </p:cNvCxnSpPr>
          <p:nvPr/>
        </p:nvCxnSpPr>
        <p:spPr>
          <a:xfrm>
            <a:off x="5923718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A4AD67C1-CE30-D678-0C60-640C244F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8" y="398667"/>
            <a:ext cx="5261113" cy="350740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8D9ECF1-A689-95CC-8992-5060CB27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8" y="3549371"/>
            <a:ext cx="5261113" cy="350740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49B6492-009C-AF89-045D-7CA91C554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68" y="3549371"/>
            <a:ext cx="5261113" cy="350740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27321C7-C158-7B76-4B07-2817D2B34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97" y="398667"/>
            <a:ext cx="5261113" cy="35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DDCE3E9-849E-2B6C-E4FE-B48EB2EE0AC8}"/>
              </a:ext>
            </a:extLst>
          </p:cNvPr>
          <p:cNvSpPr txBox="1"/>
          <p:nvPr/>
        </p:nvSpPr>
        <p:spPr>
          <a:xfrm>
            <a:off x="1259957" y="4820181"/>
            <a:ext cx="596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Conv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5BDF63-382B-66B0-0AB3-F2200FFFD3EF}"/>
              </a:ext>
            </a:extLst>
          </p:cNvPr>
          <p:cNvSpPr/>
          <p:nvPr/>
        </p:nvSpPr>
        <p:spPr>
          <a:xfrm>
            <a:off x="34725" y="4460157"/>
            <a:ext cx="1369090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3EBC51-136D-57A8-6B55-E8AD6B621CCC}"/>
              </a:ext>
            </a:extLst>
          </p:cNvPr>
          <p:cNvSpPr/>
          <p:nvPr/>
        </p:nvSpPr>
        <p:spPr>
          <a:xfrm>
            <a:off x="70634" y="4496629"/>
            <a:ext cx="1369090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EEFBD6F-FFEC-FB8F-1FBB-D623EA9E7702}"/>
              </a:ext>
            </a:extLst>
          </p:cNvPr>
          <p:cNvSpPr/>
          <p:nvPr/>
        </p:nvSpPr>
        <p:spPr>
          <a:xfrm>
            <a:off x="105837" y="4537574"/>
            <a:ext cx="1369090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5F9345-A6CE-039B-040B-EDD9BD8360D7}"/>
              </a:ext>
            </a:extLst>
          </p:cNvPr>
          <p:cNvSpPr/>
          <p:nvPr/>
        </p:nvSpPr>
        <p:spPr>
          <a:xfrm>
            <a:off x="1391614" y="3834638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BEC875-AB8D-DF60-A901-CD9FBC9536F0}"/>
              </a:ext>
            </a:extLst>
          </p:cNvPr>
          <p:cNvSpPr/>
          <p:nvPr/>
        </p:nvSpPr>
        <p:spPr>
          <a:xfrm>
            <a:off x="1427523" y="3871110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2C8EFF-30B5-A9FF-1F04-022DF0DCC9DA}"/>
              </a:ext>
            </a:extLst>
          </p:cNvPr>
          <p:cNvSpPr/>
          <p:nvPr/>
        </p:nvSpPr>
        <p:spPr>
          <a:xfrm>
            <a:off x="1475083" y="3912055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8B51DCC-1D14-E93D-9446-DAB7F38D40EC}"/>
              </a:ext>
            </a:extLst>
          </p:cNvPr>
          <p:cNvSpPr/>
          <p:nvPr/>
        </p:nvSpPr>
        <p:spPr>
          <a:xfrm>
            <a:off x="1637323" y="4455287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6F594B-E87C-3A20-B787-4968DF6AA9FD}"/>
              </a:ext>
            </a:extLst>
          </p:cNvPr>
          <p:cNvSpPr/>
          <p:nvPr/>
        </p:nvSpPr>
        <p:spPr>
          <a:xfrm>
            <a:off x="1673232" y="4491759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0BAB07A-D796-DA7E-67B1-F49FFF2BB449}"/>
              </a:ext>
            </a:extLst>
          </p:cNvPr>
          <p:cNvSpPr/>
          <p:nvPr/>
        </p:nvSpPr>
        <p:spPr>
          <a:xfrm>
            <a:off x="1720792" y="4532704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1DDFEC9-71EE-5F16-CC86-BD01C92C4749}"/>
              </a:ext>
            </a:extLst>
          </p:cNvPr>
          <p:cNvSpPr/>
          <p:nvPr/>
        </p:nvSpPr>
        <p:spPr>
          <a:xfrm>
            <a:off x="2901787" y="3833365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7FCC30-5464-E06A-AF26-1E7BF798A07A}"/>
              </a:ext>
            </a:extLst>
          </p:cNvPr>
          <p:cNvSpPr/>
          <p:nvPr/>
        </p:nvSpPr>
        <p:spPr>
          <a:xfrm>
            <a:off x="2937696" y="3869837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EBF2B1D-44CF-4C19-834F-7FCE2F431D62}"/>
              </a:ext>
            </a:extLst>
          </p:cNvPr>
          <p:cNvSpPr/>
          <p:nvPr/>
        </p:nvSpPr>
        <p:spPr>
          <a:xfrm>
            <a:off x="2985256" y="3910782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FA8B360-64DA-B6CD-7577-E8B6F80AF7BF}"/>
              </a:ext>
            </a:extLst>
          </p:cNvPr>
          <p:cNvSpPr/>
          <p:nvPr/>
        </p:nvSpPr>
        <p:spPr>
          <a:xfrm>
            <a:off x="3147496" y="445401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A01F494-6640-650A-E928-F87BF193F9BD}"/>
              </a:ext>
            </a:extLst>
          </p:cNvPr>
          <p:cNvSpPr/>
          <p:nvPr/>
        </p:nvSpPr>
        <p:spPr>
          <a:xfrm>
            <a:off x="3183405" y="449048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4359A1-5252-BD1E-3889-0DC504C4A364}"/>
              </a:ext>
            </a:extLst>
          </p:cNvPr>
          <p:cNvSpPr/>
          <p:nvPr/>
        </p:nvSpPr>
        <p:spPr>
          <a:xfrm>
            <a:off x="3230965" y="453143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C0D4C6-B819-BD37-0203-D1DD9CEB8DE6}"/>
              </a:ext>
            </a:extLst>
          </p:cNvPr>
          <p:cNvSpPr/>
          <p:nvPr/>
        </p:nvSpPr>
        <p:spPr>
          <a:xfrm>
            <a:off x="4175332" y="39046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110044E-0DFB-C116-6FCE-2CE8E495C323}"/>
              </a:ext>
            </a:extLst>
          </p:cNvPr>
          <p:cNvSpPr/>
          <p:nvPr/>
        </p:nvSpPr>
        <p:spPr>
          <a:xfrm>
            <a:off x="4211241" y="39410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65BA44D-9260-D37E-2AF7-613351FB465C}"/>
              </a:ext>
            </a:extLst>
          </p:cNvPr>
          <p:cNvSpPr/>
          <p:nvPr/>
        </p:nvSpPr>
        <p:spPr>
          <a:xfrm>
            <a:off x="4258801" y="39820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BE9F640-1DBD-2A87-4B8E-B51946165F7B}"/>
              </a:ext>
            </a:extLst>
          </p:cNvPr>
          <p:cNvSpPr/>
          <p:nvPr/>
        </p:nvSpPr>
        <p:spPr>
          <a:xfrm>
            <a:off x="4344127" y="445401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2F0E1C3-77F7-176D-0BD2-8A817B43306F}"/>
              </a:ext>
            </a:extLst>
          </p:cNvPr>
          <p:cNvSpPr/>
          <p:nvPr/>
        </p:nvSpPr>
        <p:spPr>
          <a:xfrm>
            <a:off x="4380036" y="449048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0671AFD-0A23-549E-9574-A64939682266}"/>
              </a:ext>
            </a:extLst>
          </p:cNvPr>
          <p:cNvSpPr/>
          <p:nvPr/>
        </p:nvSpPr>
        <p:spPr>
          <a:xfrm>
            <a:off x="4427596" y="453143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535594C-1CE0-94D4-13B0-BABD767F4C4F}"/>
              </a:ext>
            </a:extLst>
          </p:cNvPr>
          <p:cNvSpPr/>
          <p:nvPr/>
        </p:nvSpPr>
        <p:spPr>
          <a:xfrm>
            <a:off x="5341997" y="39046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2E9FA43-CEB9-BEF4-BE07-725A5C0884F9}"/>
              </a:ext>
            </a:extLst>
          </p:cNvPr>
          <p:cNvSpPr/>
          <p:nvPr/>
        </p:nvSpPr>
        <p:spPr>
          <a:xfrm>
            <a:off x="5377906" y="39410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1E7EE0E-1ED9-5A7D-F3BB-DAC48122A440}"/>
              </a:ext>
            </a:extLst>
          </p:cNvPr>
          <p:cNvSpPr/>
          <p:nvPr/>
        </p:nvSpPr>
        <p:spPr>
          <a:xfrm>
            <a:off x="5425466" y="39820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6AFB377-2223-C49E-F04D-60E0619BB190}"/>
              </a:ext>
            </a:extLst>
          </p:cNvPr>
          <p:cNvSpPr/>
          <p:nvPr/>
        </p:nvSpPr>
        <p:spPr>
          <a:xfrm>
            <a:off x="5510792" y="445401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C8B027D-2C2B-2AC1-B7D5-3BB90606A7E7}"/>
              </a:ext>
            </a:extLst>
          </p:cNvPr>
          <p:cNvSpPr/>
          <p:nvPr/>
        </p:nvSpPr>
        <p:spPr>
          <a:xfrm>
            <a:off x="5546701" y="449048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2B7F160-6465-22E8-4D19-BF1050B34742}"/>
              </a:ext>
            </a:extLst>
          </p:cNvPr>
          <p:cNvSpPr/>
          <p:nvPr/>
        </p:nvSpPr>
        <p:spPr>
          <a:xfrm>
            <a:off x="5594261" y="453143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1C02619-8793-26D1-BA0C-7BE2CB27763B}"/>
              </a:ext>
            </a:extLst>
          </p:cNvPr>
          <p:cNvSpPr/>
          <p:nvPr/>
        </p:nvSpPr>
        <p:spPr>
          <a:xfrm>
            <a:off x="6494231" y="39076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FB1A038-E42D-4080-1CFE-4F8B6A85EB98}"/>
              </a:ext>
            </a:extLst>
          </p:cNvPr>
          <p:cNvSpPr/>
          <p:nvPr/>
        </p:nvSpPr>
        <p:spPr>
          <a:xfrm>
            <a:off x="6530140" y="39440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E1EC003-9A7B-B7D7-B1BA-33C8D3C5B866}"/>
              </a:ext>
            </a:extLst>
          </p:cNvPr>
          <p:cNvSpPr/>
          <p:nvPr/>
        </p:nvSpPr>
        <p:spPr>
          <a:xfrm>
            <a:off x="6577700" y="39850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D508B2B-E231-C760-4313-5AD93B80AFF0}"/>
              </a:ext>
            </a:extLst>
          </p:cNvPr>
          <p:cNvSpPr/>
          <p:nvPr/>
        </p:nvSpPr>
        <p:spPr>
          <a:xfrm>
            <a:off x="6760384" y="44570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64F3D24-6E47-8DBD-4615-89BF5182E4FE}"/>
              </a:ext>
            </a:extLst>
          </p:cNvPr>
          <p:cNvSpPr/>
          <p:nvPr/>
        </p:nvSpPr>
        <p:spPr>
          <a:xfrm>
            <a:off x="6796293" y="449348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536E30-5DA4-E1A3-195A-99F2D7950EB1}"/>
              </a:ext>
            </a:extLst>
          </p:cNvPr>
          <p:cNvSpPr/>
          <p:nvPr/>
        </p:nvSpPr>
        <p:spPr>
          <a:xfrm>
            <a:off x="6843853" y="453142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B0FDAFC-D6C2-7742-ACF2-D1B7898AA45A}"/>
              </a:ext>
            </a:extLst>
          </p:cNvPr>
          <p:cNvSpPr/>
          <p:nvPr/>
        </p:nvSpPr>
        <p:spPr>
          <a:xfrm>
            <a:off x="7064819" y="4298888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59903C8-5745-0417-C3FC-BD001E636EA1}"/>
              </a:ext>
            </a:extLst>
          </p:cNvPr>
          <p:cNvSpPr/>
          <p:nvPr/>
        </p:nvSpPr>
        <p:spPr>
          <a:xfrm>
            <a:off x="7374608" y="39076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6FD51B0-6C20-A441-7ECF-535A675E22DD}"/>
              </a:ext>
            </a:extLst>
          </p:cNvPr>
          <p:cNvSpPr/>
          <p:nvPr/>
        </p:nvSpPr>
        <p:spPr>
          <a:xfrm>
            <a:off x="7410517" y="39440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33DE915-8F93-B49B-CE62-3460EF09DB68}"/>
              </a:ext>
            </a:extLst>
          </p:cNvPr>
          <p:cNvSpPr/>
          <p:nvPr/>
        </p:nvSpPr>
        <p:spPr>
          <a:xfrm>
            <a:off x="7458077" y="39850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EFDC28D-D3FB-6C9C-9EB2-53372E540C18}"/>
              </a:ext>
            </a:extLst>
          </p:cNvPr>
          <p:cNvSpPr/>
          <p:nvPr/>
        </p:nvSpPr>
        <p:spPr>
          <a:xfrm>
            <a:off x="7640761" y="44570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08511A7-E883-65B4-C4AA-86997DD7712A}"/>
              </a:ext>
            </a:extLst>
          </p:cNvPr>
          <p:cNvSpPr/>
          <p:nvPr/>
        </p:nvSpPr>
        <p:spPr>
          <a:xfrm>
            <a:off x="7676670" y="449348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D56FBA0-5DF6-243A-F36B-B462EAA4D8D4}"/>
              </a:ext>
            </a:extLst>
          </p:cNvPr>
          <p:cNvSpPr/>
          <p:nvPr/>
        </p:nvSpPr>
        <p:spPr>
          <a:xfrm>
            <a:off x="7724230" y="453443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D27B5B3-C1B2-E9CF-EA61-4CDF7E4B7BF1}"/>
              </a:ext>
            </a:extLst>
          </p:cNvPr>
          <p:cNvSpPr txBox="1"/>
          <p:nvPr/>
        </p:nvSpPr>
        <p:spPr>
          <a:xfrm>
            <a:off x="2866713" y="4810335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Max-Pool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816EF1C-F973-48D1-3D71-846353BEF232}"/>
              </a:ext>
            </a:extLst>
          </p:cNvPr>
          <p:cNvSpPr txBox="1"/>
          <p:nvPr/>
        </p:nvSpPr>
        <p:spPr>
          <a:xfrm>
            <a:off x="4090349" y="4810335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Conv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827A65F-234C-7ABC-2254-DA99333E871B}"/>
              </a:ext>
            </a:extLst>
          </p:cNvPr>
          <p:cNvSpPr txBox="1"/>
          <p:nvPr/>
        </p:nvSpPr>
        <p:spPr>
          <a:xfrm>
            <a:off x="5206768" y="4810335"/>
            <a:ext cx="852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Batch-Norm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750E7FF-3024-7D75-500F-DDF079160F89}"/>
              </a:ext>
            </a:extLst>
          </p:cNvPr>
          <p:cNvSpPr txBox="1"/>
          <p:nvPr/>
        </p:nvSpPr>
        <p:spPr>
          <a:xfrm>
            <a:off x="6473603" y="4810335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Max-Pool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2A698B0-506A-65F8-DBB7-140B3B91C923}"/>
              </a:ext>
            </a:extLst>
          </p:cNvPr>
          <p:cNvSpPr txBox="1"/>
          <p:nvPr/>
        </p:nvSpPr>
        <p:spPr>
          <a:xfrm>
            <a:off x="7366969" y="4810335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Conv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AA813AF-113B-4112-DFB9-F8CAAF788CF4}"/>
              </a:ext>
            </a:extLst>
          </p:cNvPr>
          <p:cNvSpPr/>
          <p:nvPr/>
        </p:nvSpPr>
        <p:spPr>
          <a:xfrm>
            <a:off x="8244368" y="39076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B55EB02-2B7C-A1F4-918F-4016FF1BAD94}"/>
              </a:ext>
            </a:extLst>
          </p:cNvPr>
          <p:cNvSpPr/>
          <p:nvPr/>
        </p:nvSpPr>
        <p:spPr>
          <a:xfrm>
            <a:off x="8280277" y="39440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BC9EE1E-37D0-1189-50A4-F294E4F510B6}"/>
              </a:ext>
            </a:extLst>
          </p:cNvPr>
          <p:cNvSpPr/>
          <p:nvPr/>
        </p:nvSpPr>
        <p:spPr>
          <a:xfrm>
            <a:off x="8327837" y="39850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8ADA79A-2A9C-4083-74AD-ADECB581FB50}"/>
              </a:ext>
            </a:extLst>
          </p:cNvPr>
          <p:cNvSpPr/>
          <p:nvPr/>
        </p:nvSpPr>
        <p:spPr>
          <a:xfrm>
            <a:off x="8501975" y="44570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51644-42D8-03C8-09EA-2454C9E32494}"/>
              </a:ext>
            </a:extLst>
          </p:cNvPr>
          <p:cNvSpPr/>
          <p:nvPr/>
        </p:nvSpPr>
        <p:spPr>
          <a:xfrm>
            <a:off x="8537884" y="449348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C2FD240-8E96-B541-8A17-4795E3ECD92D}"/>
              </a:ext>
            </a:extLst>
          </p:cNvPr>
          <p:cNvSpPr/>
          <p:nvPr/>
        </p:nvSpPr>
        <p:spPr>
          <a:xfrm>
            <a:off x="8585444" y="453443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1DEAC32-3B50-9614-CF91-171B0081ABBD}"/>
              </a:ext>
            </a:extLst>
          </p:cNvPr>
          <p:cNvSpPr txBox="1"/>
          <p:nvPr/>
        </p:nvSpPr>
        <p:spPr>
          <a:xfrm>
            <a:off x="8177233" y="4810335"/>
            <a:ext cx="913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Batch-Norm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B8FE17B-CF4C-551A-3E54-E17A90A2325C}"/>
              </a:ext>
            </a:extLst>
          </p:cNvPr>
          <p:cNvSpPr txBox="1"/>
          <p:nvPr/>
        </p:nvSpPr>
        <p:spPr>
          <a:xfrm>
            <a:off x="165150" y="3551690"/>
            <a:ext cx="1093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3x1x1000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6450A310-8B40-58CD-40D0-53EED099027A}"/>
              </a:ext>
            </a:extLst>
          </p:cNvPr>
          <p:cNvSpPr txBox="1"/>
          <p:nvPr/>
        </p:nvSpPr>
        <p:spPr>
          <a:xfrm>
            <a:off x="1641343" y="3551690"/>
            <a:ext cx="1077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64x1x901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449D552-0F15-C6AF-CBD0-922895BA778C}"/>
              </a:ext>
            </a:extLst>
          </p:cNvPr>
          <p:cNvSpPr txBox="1"/>
          <p:nvPr/>
        </p:nvSpPr>
        <p:spPr>
          <a:xfrm>
            <a:off x="3159483" y="354184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64x1x300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B874E2B-C53D-CBD0-4CE4-9226ADA32489}"/>
              </a:ext>
            </a:extLst>
          </p:cNvPr>
          <p:cNvSpPr txBox="1"/>
          <p:nvPr/>
        </p:nvSpPr>
        <p:spPr>
          <a:xfrm>
            <a:off x="4340804" y="3541844"/>
            <a:ext cx="131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32x1x293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AA97A94-062B-C67D-41A4-FF97D786A231}"/>
              </a:ext>
            </a:extLst>
          </p:cNvPr>
          <p:cNvSpPr txBox="1"/>
          <p:nvPr/>
        </p:nvSpPr>
        <p:spPr>
          <a:xfrm>
            <a:off x="5515559" y="354184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32x1x293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A7AD67B-1290-05A4-5380-DFAC5C1A8508}"/>
              </a:ext>
            </a:extLst>
          </p:cNvPr>
          <p:cNvSpPr txBox="1"/>
          <p:nvPr/>
        </p:nvSpPr>
        <p:spPr>
          <a:xfrm>
            <a:off x="6507143" y="3541844"/>
            <a:ext cx="1248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32x1x97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84E783AB-6BD9-D664-1761-D41C524C318F}"/>
              </a:ext>
            </a:extLst>
          </p:cNvPr>
          <p:cNvSpPr txBox="1"/>
          <p:nvPr/>
        </p:nvSpPr>
        <p:spPr>
          <a:xfrm>
            <a:off x="7413794" y="3541844"/>
            <a:ext cx="115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32x1x95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B03C22F-37D7-9AC2-8667-66EEF1ECDEE6}"/>
              </a:ext>
            </a:extLst>
          </p:cNvPr>
          <p:cNvSpPr txBox="1"/>
          <p:nvPr/>
        </p:nvSpPr>
        <p:spPr>
          <a:xfrm>
            <a:off x="8309077" y="3541844"/>
            <a:ext cx="657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32x1x95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D0AE492-3F06-5827-E529-E043C001448B}"/>
              </a:ext>
            </a:extLst>
          </p:cNvPr>
          <p:cNvSpPr/>
          <p:nvPr/>
        </p:nvSpPr>
        <p:spPr>
          <a:xfrm>
            <a:off x="205467" y="4537564"/>
            <a:ext cx="858135" cy="1378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1x100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E28B7689-69A9-BB41-D6EF-CA2545FC4FB2}"/>
              </a:ext>
            </a:extLst>
          </p:cNvPr>
          <p:cNvSpPr/>
          <p:nvPr/>
        </p:nvSpPr>
        <p:spPr>
          <a:xfrm>
            <a:off x="1879196" y="4532646"/>
            <a:ext cx="644227" cy="1331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1x4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5D448C7-3FF7-93EB-8AC8-3F5290FDE05D}"/>
              </a:ext>
            </a:extLst>
          </p:cNvPr>
          <p:cNvSpPr/>
          <p:nvPr/>
        </p:nvSpPr>
        <p:spPr>
          <a:xfrm>
            <a:off x="3356102" y="4531422"/>
            <a:ext cx="5129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1x10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DB3C8766-8D33-1474-3208-D17D0EED6DF9}"/>
              </a:ext>
            </a:extLst>
          </p:cNvPr>
          <p:cNvSpPr/>
          <p:nvPr/>
        </p:nvSpPr>
        <p:spPr>
          <a:xfrm>
            <a:off x="5734643" y="4531422"/>
            <a:ext cx="43029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1x5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2689292-63ED-B533-A08C-8833F3793B5A}"/>
              </a:ext>
            </a:extLst>
          </p:cNvPr>
          <p:cNvSpPr/>
          <p:nvPr/>
        </p:nvSpPr>
        <p:spPr>
          <a:xfrm>
            <a:off x="7010882" y="4531431"/>
            <a:ext cx="383879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1x5</a:t>
            </a:r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593A6659-C184-6BD2-25BD-AFC3AFD4A7CE}"/>
              </a:ext>
            </a:extLst>
          </p:cNvPr>
          <p:cNvSpPr/>
          <p:nvPr/>
        </p:nvSpPr>
        <p:spPr>
          <a:xfrm flipH="1">
            <a:off x="11377537" y="4004428"/>
            <a:ext cx="315557" cy="309275"/>
          </a:xfrm>
          <a:prstGeom prst="cube">
            <a:avLst>
              <a:gd name="adj" fmla="val 71202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BB13EB7-78EE-8036-88CA-E5B3DB47464B}"/>
              </a:ext>
            </a:extLst>
          </p:cNvPr>
          <p:cNvSpPr txBox="1"/>
          <p:nvPr/>
        </p:nvSpPr>
        <p:spPr>
          <a:xfrm>
            <a:off x="9388738" y="4810335"/>
            <a:ext cx="607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Flatten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EFF82BF-0FC4-DB16-0174-938161F0EB77}"/>
              </a:ext>
            </a:extLst>
          </p:cNvPr>
          <p:cNvSpPr txBox="1"/>
          <p:nvPr/>
        </p:nvSpPr>
        <p:spPr>
          <a:xfrm>
            <a:off x="11731755" y="4810335"/>
            <a:ext cx="37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FC</a:t>
            </a:r>
            <a:endParaRPr lang="en-US" sz="80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7478562A-E10E-38FD-DD61-A937EF7D87E4}"/>
              </a:ext>
            </a:extLst>
          </p:cNvPr>
          <p:cNvSpPr txBox="1"/>
          <p:nvPr/>
        </p:nvSpPr>
        <p:spPr>
          <a:xfrm>
            <a:off x="9029716" y="3541843"/>
            <a:ext cx="648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1x1x</a:t>
            </a:r>
            <a:r>
              <a:rPr lang="de-DE" sz="900"/>
              <a:t>3040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CA869B4B-68C8-8EBD-3194-8FA53D87E7E7}"/>
              </a:ext>
            </a:extLst>
          </p:cNvPr>
          <p:cNvSpPr txBox="1"/>
          <p:nvPr/>
        </p:nvSpPr>
        <p:spPr>
          <a:xfrm>
            <a:off x="11761865" y="3555692"/>
            <a:ext cx="551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1x1x2</a:t>
            </a:r>
          </a:p>
        </p:txBody>
      </p:sp>
      <p:sp>
        <p:nvSpPr>
          <p:cNvPr id="75" name="Dreieck 74">
            <a:extLst>
              <a:ext uri="{FF2B5EF4-FFF2-40B4-BE49-F238E27FC236}">
                <a16:creationId xmlns:a16="http://schemas.microsoft.com/office/drawing/2014/main" id="{2F334A41-1DFA-C6FD-A645-E24E4B006A4F}"/>
              </a:ext>
            </a:extLst>
          </p:cNvPr>
          <p:cNvSpPr/>
          <p:nvPr/>
        </p:nvSpPr>
        <p:spPr>
          <a:xfrm rot="5400000">
            <a:off x="1378694" y="4228087"/>
            <a:ext cx="137858" cy="756795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reieck 75">
            <a:extLst>
              <a:ext uri="{FF2B5EF4-FFF2-40B4-BE49-F238E27FC236}">
                <a16:creationId xmlns:a16="http://schemas.microsoft.com/office/drawing/2014/main" id="{4C6C7730-5B33-0333-5645-DDDAE7BC6CE4}"/>
              </a:ext>
            </a:extLst>
          </p:cNvPr>
          <p:cNvSpPr/>
          <p:nvPr/>
        </p:nvSpPr>
        <p:spPr>
          <a:xfrm rot="5400000">
            <a:off x="2840778" y="4216540"/>
            <a:ext cx="133101" cy="756796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reieck 76">
            <a:extLst>
              <a:ext uri="{FF2B5EF4-FFF2-40B4-BE49-F238E27FC236}">
                <a16:creationId xmlns:a16="http://schemas.microsoft.com/office/drawing/2014/main" id="{9FF1A7E4-A25C-7CC4-A36B-6436E487D478}"/>
              </a:ext>
            </a:extLst>
          </p:cNvPr>
          <p:cNvSpPr/>
          <p:nvPr/>
        </p:nvSpPr>
        <p:spPr>
          <a:xfrm rot="5400000">
            <a:off x="4255624" y="4150410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reieck 77">
            <a:extLst>
              <a:ext uri="{FF2B5EF4-FFF2-40B4-BE49-F238E27FC236}">
                <a16:creationId xmlns:a16="http://schemas.microsoft.com/office/drawing/2014/main" id="{BAEE6335-5167-3E6B-F05E-9BDE0B3FCB43}"/>
              </a:ext>
            </a:extLst>
          </p:cNvPr>
          <p:cNvSpPr/>
          <p:nvPr/>
        </p:nvSpPr>
        <p:spPr>
          <a:xfrm rot="5400000">
            <a:off x="6489326" y="4204410"/>
            <a:ext cx="144000" cy="79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reieck 78">
            <a:extLst>
              <a:ext uri="{FF2B5EF4-FFF2-40B4-BE49-F238E27FC236}">
                <a16:creationId xmlns:a16="http://schemas.microsoft.com/office/drawing/2014/main" id="{77EF5D73-1358-3D8F-3E2E-20DC33F4050B}"/>
              </a:ext>
            </a:extLst>
          </p:cNvPr>
          <p:cNvSpPr/>
          <p:nvPr/>
        </p:nvSpPr>
        <p:spPr>
          <a:xfrm rot="5400000">
            <a:off x="7637205" y="4303574"/>
            <a:ext cx="144000" cy="61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A2903A4-5E7D-7791-0C2C-C6544DC63ABF}"/>
              </a:ext>
            </a:extLst>
          </p:cNvPr>
          <p:cNvSpPr/>
          <p:nvPr/>
        </p:nvSpPr>
        <p:spPr>
          <a:xfrm>
            <a:off x="7005638" y="422857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4F9C37B-8F73-6CF0-363C-61E10A2EB8EA}"/>
              </a:ext>
            </a:extLst>
          </p:cNvPr>
          <p:cNvSpPr/>
          <p:nvPr/>
        </p:nvSpPr>
        <p:spPr>
          <a:xfrm>
            <a:off x="7902330" y="430460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8A884BA-D2CF-AFB2-2ECE-0F634499BD8A}"/>
              </a:ext>
            </a:extLst>
          </p:cNvPr>
          <p:cNvSpPr/>
          <p:nvPr/>
        </p:nvSpPr>
        <p:spPr>
          <a:xfrm>
            <a:off x="7891917" y="4234292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CD1C4AF-010C-8C52-238B-7639F8FD059B}"/>
              </a:ext>
            </a:extLst>
          </p:cNvPr>
          <p:cNvSpPr/>
          <p:nvPr/>
        </p:nvSpPr>
        <p:spPr>
          <a:xfrm>
            <a:off x="8813990" y="4304418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F461265-B098-4237-A098-28BB3718A1F4}"/>
              </a:ext>
            </a:extLst>
          </p:cNvPr>
          <p:cNvSpPr/>
          <p:nvPr/>
        </p:nvSpPr>
        <p:spPr>
          <a:xfrm>
            <a:off x="8754809" y="423410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ABAA7E0-E2C6-1829-1102-467F3FD9A569}"/>
              </a:ext>
            </a:extLst>
          </p:cNvPr>
          <p:cNvSpPr/>
          <p:nvPr/>
        </p:nvSpPr>
        <p:spPr>
          <a:xfrm>
            <a:off x="6007534" y="4286488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F36FFFC-37E0-0DD9-DA5E-6B1F8EEF5AFC}"/>
              </a:ext>
            </a:extLst>
          </p:cNvPr>
          <p:cNvSpPr/>
          <p:nvPr/>
        </p:nvSpPr>
        <p:spPr>
          <a:xfrm>
            <a:off x="5948353" y="421617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108E339-A237-507A-5EFB-89337B460A7D}"/>
              </a:ext>
            </a:extLst>
          </p:cNvPr>
          <p:cNvSpPr/>
          <p:nvPr/>
        </p:nvSpPr>
        <p:spPr>
          <a:xfrm>
            <a:off x="4827478" y="428667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BBB42FE-16FD-12F6-6E6C-DED4C6D18CE9}"/>
              </a:ext>
            </a:extLst>
          </p:cNvPr>
          <p:cNvSpPr/>
          <p:nvPr/>
        </p:nvSpPr>
        <p:spPr>
          <a:xfrm>
            <a:off x="4768297" y="4216362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Würfel 88">
            <a:extLst>
              <a:ext uri="{FF2B5EF4-FFF2-40B4-BE49-F238E27FC236}">
                <a16:creationId xmlns:a16="http://schemas.microsoft.com/office/drawing/2014/main" id="{38B02B34-4BDD-4EB1-CBBB-1512562EA6FF}"/>
              </a:ext>
            </a:extLst>
          </p:cNvPr>
          <p:cNvSpPr/>
          <p:nvPr/>
        </p:nvSpPr>
        <p:spPr>
          <a:xfrm flipH="1">
            <a:off x="10298116" y="3901182"/>
            <a:ext cx="638692" cy="616024"/>
          </a:xfrm>
          <a:prstGeom prst="cube">
            <a:avLst>
              <a:gd name="adj" fmla="val 8655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Würfel 89">
            <a:extLst>
              <a:ext uri="{FF2B5EF4-FFF2-40B4-BE49-F238E27FC236}">
                <a16:creationId xmlns:a16="http://schemas.microsoft.com/office/drawing/2014/main" id="{AC6128E9-9905-66A0-1FEE-EF339C4F89EF}"/>
              </a:ext>
            </a:extLst>
          </p:cNvPr>
          <p:cNvSpPr/>
          <p:nvPr/>
        </p:nvSpPr>
        <p:spPr>
          <a:xfrm flipH="1">
            <a:off x="9297171" y="3857412"/>
            <a:ext cx="811768" cy="808335"/>
          </a:xfrm>
          <a:prstGeom prst="cube">
            <a:avLst>
              <a:gd name="adj" fmla="val 8910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FA7AED6-3DEF-4776-EBDC-B493CE8E9829}"/>
              </a:ext>
            </a:extLst>
          </p:cNvPr>
          <p:cNvSpPr txBox="1"/>
          <p:nvPr/>
        </p:nvSpPr>
        <p:spPr>
          <a:xfrm>
            <a:off x="10070598" y="3541844"/>
            <a:ext cx="58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1x1x100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B099DB2-358C-6316-A8BB-AC36A901CB35}"/>
              </a:ext>
            </a:extLst>
          </p:cNvPr>
          <p:cNvSpPr txBox="1"/>
          <p:nvPr/>
        </p:nvSpPr>
        <p:spPr>
          <a:xfrm>
            <a:off x="10360039" y="4810335"/>
            <a:ext cx="315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FC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5133B23-2C41-D5C9-47C4-23A843109EC5}"/>
              </a:ext>
            </a:extLst>
          </p:cNvPr>
          <p:cNvSpPr/>
          <p:nvPr/>
        </p:nvSpPr>
        <p:spPr>
          <a:xfrm>
            <a:off x="3613919" y="4313704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B246C25-EC4F-C4BD-E76D-C4B7CB85A209}"/>
              </a:ext>
            </a:extLst>
          </p:cNvPr>
          <p:cNvSpPr/>
          <p:nvPr/>
        </p:nvSpPr>
        <p:spPr>
          <a:xfrm>
            <a:off x="3545773" y="4225461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4940A5-4634-B266-3224-751ADE30B327}"/>
              </a:ext>
            </a:extLst>
          </p:cNvPr>
          <p:cNvSpPr/>
          <p:nvPr/>
        </p:nvSpPr>
        <p:spPr>
          <a:xfrm>
            <a:off x="3478020" y="4136464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8DAAC64-9AEB-D4C9-B980-599929CD69A5}"/>
              </a:ext>
            </a:extLst>
          </p:cNvPr>
          <p:cNvSpPr/>
          <p:nvPr/>
        </p:nvSpPr>
        <p:spPr>
          <a:xfrm>
            <a:off x="2062927" y="4316542"/>
            <a:ext cx="45719" cy="6370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2C30524-C956-1F7E-D3B3-3664B0016BBE}"/>
              </a:ext>
            </a:extLst>
          </p:cNvPr>
          <p:cNvSpPr/>
          <p:nvPr/>
        </p:nvSpPr>
        <p:spPr>
          <a:xfrm>
            <a:off x="1994781" y="4228299"/>
            <a:ext cx="45719" cy="6370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7158346-30FB-CB04-090D-81C8634140CF}"/>
              </a:ext>
            </a:extLst>
          </p:cNvPr>
          <p:cNvSpPr/>
          <p:nvPr/>
        </p:nvSpPr>
        <p:spPr>
          <a:xfrm>
            <a:off x="1927028" y="4139302"/>
            <a:ext cx="45719" cy="6370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Würfel 107">
            <a:extLst>
              <a:ext uri="{FF2B5EF4-FFF2-40B4-BE49-F238E27FC236}">
                <a16:creationId xmlns:a16="http://schemas.microsoft.com/office/drawing/2014/main" id="{10135AE0-89AE-F59D-BBE4-0085835BE73B}"/>
              </a:ext>
            </a:extLst>
          </p:cNvPr>
          <p:cNvSpPr/>
          <p:nvPr/>
        </p:nvSpPr>
        <p:spPr>
          <a:xfrm flipH="1">
            <a:off x="11927979" y="4026521"/>
            <a:ext cx="246422" cy="241324"/>
          </a:xfrm>
          <a:prstGeom prst="cube">
            <a:avLst>
              <a:gd name="adj" fmla="val 6726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5A8726A3-1C76-251F-0285-C2F3217D0EFC}"/>
              </a:ext>
            </a:extLst>
          </p:cNvPr>
          <p:cNvSpPr txBox="1"/>
          <p:nvPr/>
        </p:nvSpPr>
        <p:spPr>
          <a:xfrm>
            <a:off x="11180442" y="3538130"/>
            <a:ext cx="551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1x1x3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1CE0636B-A299-952F-958A-9FDB5F020187}"/>
              </a:ext>
            </a:extLst>
          </p:cNvPr>
          <p:cNvSpPr txBox="1"/>
          <p:nvPr/>
        </p:nvSpPr>
        <p:spPr>
          <a:xfrm>
            <a:off x="11167851" y="4816431"/>
            <a:ext cx="37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FC</a:t>
            </a:r>
            <a:endParaRPr lang="en-US" sz="800"/>
          </a:p>
        </p:txBody>
      </p:sp>
      <p:sp>
        <p:nvSpPr>
          <p:cNvPr id="114" name="Pfeil nach oben und unten 113">
            <a:extLst>
              <a:ext uri="{FF2B5EF4-FFF2-40B4-BE49-F238E27FC236}">
                <a16:creationId xmlns:a16="http://schemas.microsoft.com/office/drawing/2014/main" id="{1397BC80-31A5-4855-38B9-61C274171ECA}"/>
              </a:ext>
            </a:extLst>
          </p:cNvPr>
          <p:cNvSpPr/>
          <p:nvPr/>
        </p:nvSpPr>
        <p:spPr>
          <a:xfrm>
            <a:off x="1712712" y="3020777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fik 114">
            <a:extLst>
              <a:ext uri="{FF2B5EF4-FFF2-40B4-BE49-F238E27FC236}">
                <a16:creationId xmlns:a16="http://schemas.microsoft.com/office/drawing/2014/main" id="{9629E063-1C1B-953F-658D-2A80B3C2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30" y="1978782"/>
            <a:ext cx="729174" cy="620713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669C2E03-7AD4-60A4-82B2-F250A74FDF72}"/>
              </a:ext>
            </a:extLst>
          </p:cNvPr>
          <p:cNvSpPr/>
          <p:nvPr/>
        </p:nvSpPr>
        <p:spPr>
          <a:xfrm>
            <a:off x="1395017" y="1854092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18077BCD-858C-015E-FDB8-0E686E143C5C}"/>
              </a:ext>
            </a:extLst>
          </p:cNvPr>
          <p:cNvSpPr txBox="1"/>
          <p:nvPr/>
        </p:nvSpPr>
        <p:spPr>
          <a:xfrm>
            <a:off x="1364886" y="2724831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38" name="Pfeil nach oben und unten 137">
            <a:extLst>
              <a:ext uri="{FF2B5EF4-FFF2-40B4-BE49-F238E27FC236}">
                <a16:creationId xmlns:a16="http://schemas.microsoft.com/office/drawing/2014/main" id="{4DEF4F1E-EC27-9781-B287-984C48FE8127}"/>
              </a:ext>
            </a:extLst>
          </p:cNvPr>
          <p:cNvSpPr/>
          <p:nvPr/>
        </p:nvSpPr>
        <p:spPr>
          <a:xfrm>
            <a:off x="4529745" y="3015541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Grafik 138">
            <a:extLst>
              <a:ext uri="{FF2B5EF4-FFF2-40B4-BE49-F238E27FC236}">
                <a16:creationId xmlns:a16="http://schemas.microsoft.com/office/drawing/2014/main" id="{452D7FCD-6BFC-E47B-6878-B0C9E0F2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63" y="1973546"/>
            <a:ext cx="729174" cy="620713"/>
          </a:xfrm>
          <a:prstGeom prst="rect">
            <a:avLst/>
          </a:prstGeom>
        </p:spPr>
      </p:pic>
      <p:sp>
        <p:nvSpPr>
          <p:cNvPr id="140" name="Oval 139">
            <a:extLst>
              <a:ext uri="{FF2B5EF4-FFF2-40B4-BE49-F238E27FC236}">
                <a16:creationId xmlns:a16="http://schemas.microsoft.com/office/drawing/2014/main" id="{98730EDC-4029-6455-BA09-8CD2CDCEE22E}"/>
              </a:ext>
            </a:extLst>
          </p:cNvPr>
          <p:cNvSpPr/>
          <p:nvPr/>
        </p:nvSpPr>
        <p:spPr>
          <a:xfrm>
            <a:off x="4212050" y="1848856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5018D7E-AA10-C4DA-E40D-5C575A82A034}"/>
              </a:ext>
            </a:extLst>
          </p:cNvPr>
          <p:cNvSpPr txBox="1"/>
          <p:nvPr/>
        </p:nvSpPr>
        <p:spPr>
          <a:xfrm>
            <a:off x="4181919" y="2719595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42" name="Pfeil nach oben und unten 141">
            <a:extLst>
              <a:ext uri="{FF2B5EF4-FFF2-40B4-BE49-F238E27FC236}">
                <a16:creationId xmlns:a16="http://schemas.microsoft.com/office/drawing/2014/main" id="{1D972D69-8CE2-F8D2-CE6B-4EF104AE0EE0}"/>
              </a:ext>
            </a:extLst>
          </p:cNvPr>
          <p:cNvSpPr/>
          <p:nvPr/>
        </p:nvSpPr>
        <p:spPr>
          <a:xfrm>
            <a:off x="7571333" y="3015541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rafik 142">
            <a:extLst>
              <a:ext uri="{FF2B5EF4-FFF2-40B4-BE49-F238E27FC236}">
                <a16:creationId xmlns:a16="http://schemas.microsoft.com/office/drawing/2014/main" id="{28200272-5819-F7E1-AA7D-15A59B3C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51" y="1973546"/>
            <a:ext cx="729174" cy="620713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7F499276-180C-97A9-AEC0-25FEF16DE224}"/>
              </a:ext>
            </a:extLst>
          </p:cNvPr>
          <p:cNvSpPr/>
          <p:nvPr/>
        </p:nvSpPr>
        <p:spPr>
          <a:xfrm>
            <a:off x="7253638" y="1848856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BA55CA59-9398-8B45-9702-127FDE07FD7B}"/>
              </a:ext>
            </a:extLst>
          </p:cNvPr>
          <p:cNvSpPr txBox="1"/>
          <p:nvPr/>
        </p:nvSpPr>
        <p:spPr>
          <a:xfrm>
            <a:off x="7223507" y="2719595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46" name="Pfeil nach oben und unten 145">
            <a:extLst>
              <a:ext uri="{FF2B5EF4-FFF2-40B4-BE49-F238E27FC236}">
                <a16:creationId xmlns:a16="http://schemas.microsoft.com/office/drawing/2014/main" id="{819D4FC8-1D6E-702D-3F95-E8F29376A2D2}"/>
              </a:ext>
            </a:extLst>
          </p:cNvPr>
          <p:cNvSpPr/>
          <p:nvPr/>
        </p:nvSpPr>
        <p:spPr>
          <a:xfrm>
            <a:off x="9163272" y="3024647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Grafik 146">
            <a:extLst>
              <a:ext uri="{FF2B5EF4-FFF2-40B4-BE49-F238E27FC236}">
                <a16:creationId xmlns:a16="http://schemas.microsoft.com/office/drawing/2014/main" id="{12A49C44-BDAC-0713-84ED-67B03E2E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990" y="1982652"/>
            <a:ext cx="729174" cy="620713"/>
          </a:xfrm>
          <a:prstGeom prst="rect">
            <a:avLst/>
          </a:prstGeom>
        </p:spPr>
      </p:pic>
      <p:sp>
        <p:nvSpPr>
          <p:cNvPr id="148" name="Oval 147">
            <a:extLst>
              <a:ext uri="{FF2B5EF4-FFF2-40B4-BE49-F238E27FC236}">
                <a16:creationId xmlns:a16="http://schemas.microsoft.com/office/drawing/2014/main" id="{8EC355E7-2B39-B13B-079F-92E646320351}"/>
              </a:ext>
            </a:extLst>
          </p:cNvPr>
          <p:cNvSpPr/>
          <p:nvPr/>
        </p:nvSpPr>
        <p:spPr>
          <a:xfrm>
            <a:off x="8845577" y="1857962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740CEA59-E00A-0E68-5E13-D56CD86F02E1}"/>
              </a:ext>
            </a:extLst>
          </p:cNvPr>
          <p:cNvSpPr txBox="1"/>
          <p:nvPr/>
        </p:nvSpPr>
        <p:spPr>
          <a:xfrm>
            <a:off x="8815446" y="2728701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50" name="Pfeil nach oben und unten 149">
            <a:extLst>
              <a:ext uri="{FF2B5EF4-FFF2-40B4-BE49-F238E27FC236}">
                <a16:creationId xmlns:a16="http://schemas.microsoft.com/office/drawing/2014/main" id="{65C96F79-C0E4-B885-6E22-CAF922F7165B}"/>
              </a:ext>
            </a:extLst>
          </p:cNvPr>
          <p:cNvSpPr/>
          <p:nvPr/>
        </p:nvSpPr>
        <p:spPr>
          <a:xfrm>
            <a:off x="10178028" y="3027903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Grafik 150">
            <a:extLst>
              <a:ext uri="{FF2B5EF4-FFF2-40B4-BE49-F238E27FC236}">
                <a16:creationId xmlns:a16="http://schemas.microsoft.com/office/drawing/2014/main" id="{7C3C13D5-4280-23C4-B0C1-0045215E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46" y="1985908"/>
            <a:ext cx="729174" cy="620713"/>
          </a:xfrm>
          <a:prstGeom prst="rect">
            <a:avLst/>
          </a:prstGeom>
        </p:spPr>
      </p:pic>
      <p:sp>
        <p:nvSpPr>
          <p:cNvPr id="152" name="Oval 151">
            <a:extLst>
              <a:ext uri="{FF2B5EF4-FFF2-40B4-BE49-F238E27FC236}">
                <a16:creationId xmlns:a16="http://schemas.microsoft.com/office/drawing/2014/main" id="{D5201205-DCD6-5304-F960-65106C9F4E28}"/>
              </a:ext>
            </a:extLst>
          </p:cNvPr>
          <p:cNvSpPr/>
          <p:nvPr/>
        </p:nvSpPr>
        <p:spPr>
          <a:xfrm>
            <a:off x="9860333" y="1861218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ABB2B57B-C222-BB04-4252-635DE4675D3B}"/>
              </a:ext>
            </a:extLst>
          </p:cNvPr>
          <p:cNvSpPr txBox="1"/>
          <p:nvPr/>
        </p:nvSpPr>
        <p:spPr>
          <a:xfrm>
            <a:off x="9830202" y="2731957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54" name="Pfeil nach oben und unten 153">
            <a:extLst>
              <a:ext uri="{FF2B5EF4-FFF2-40B4-BE49-F238E27FC236}">
                <a16:creationId xmlns:a16="http://schemas.microsoft.com/office/drawing/2014/main" id="{7AA76478-5A23-B834-7342-0C1107E5CD4E}"/>
              </a:ext>
            </a:extLst>
          </p:cNvPr>
          <p:cNvSpPr/>
          <p:nvPr/>
        </p:nvSpPr>
        <p:spPr>
          <a:xfrm>
            <a:off x="11162858" y="3027903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Grafik 154">
            <a:extLst>
              <a:ext uri="{FF2B5EF4-FFF2-40B4-BE49-F238E27FC236}">
                <a16:creationId xmlns:a16="http://schemas.microsoft.com/office/drawing/2014/main" id="{0A4405D3-5816-2000-F976-E8405A08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76" y="1985908"/>
            <a:ext cx="729174" cy="620713"/>
          </a:xfrm>
          <a:prstGeom prst="rect">
            <a:avLst/>
          </a:prstGeom>
        </p:spPr>
      </p:pic>
      <p:sp>
        <p:nvSpPr>
          <p:cNvPr id="156" name="Oval 155">
            <a:extLst>
              <a:ext uri="{FF2B5EF4-FFF2-40B4-BE49-F238E27FC236}">
                <a16:creationId xmlns:a16="http://schemas.microsoft.com/office/drawing/2014/main" id="{68B33548-D8FE-67FC-17F5-FAF05DAAE069}"/>
              </a:ext>
            </a:extLst>
          </p:cNvPr>
          <p:cNvSpPr/>
          <p:nvPr/>
        </p:nvSpPr>
        <p:spPr>
          <a:xfrm>
            <a:off x="10845163" y="1861218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F40DDBEC-D709-4E54-7F13-1A4459625D14}"/>
              </a:ext>
            </a:extLst>
          </p:cNvPr>
          <p:cNvSpPr txBox="1"/>
          <p:nvPr/>
        </p:nvSpPr>
        <p:spPr>
          <a:xfrm>
            <a:off x="10815032" y="2731957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58" name="Pfeil nach oben und unten 157">
            <a:extLst>
              <a:ext uri="{FF2B5EF4-FFF2-40B4-BE49-F238E27FC236}">
                <a16:creationId xmlns:a16="http://schemas.microsoft.com/office/drawing/2014/main" id="{09062A8C-99AE-CC7A-F22E-F4F90DCF30BA}"/>
              </a:ext>
            </a:extLst>
          </p:cNvPr>
          <p:cNvSpPr/>
          <p:nvPr/>
        </p:nvSpPr>
        <p:spPr>
          <a:xfrm>
            <a:off x="9111877" y="1274904"/>
            <a:ext cx="264611" cy="447591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Grafik 158">
            <a:extLst>
              <a:ext uri="{FF2B5EF4-FFF2-40B4-BE49-F238E27FC236}">
                <a16:creationId xmlns:a16="http://schemas.microsoft.com/office/drawing/2014/main" id="{4C9B3814-ADBF-805D-C5C6-426960EC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990" y="219907"/>
            <a:ext cx="729174" cy="620713"/>
          </a:xfrm>
          <a:prstGeom prst="rect">
            <a:avLst/>
          </a:prstGeom>
        </p:spPr>
      </p:pic>
      <p:sp>
        <p:nvSpPr>
          <p:cNvPr id="160" name="Oval 159">
            <a:extLst>
              <a:ext uri="{FF2B5EF4-FFF2-40B4-BE49-F238E27FC236}">
                <a16:creationId xmlns:a16="http://schemas.microsoft.com/office/drawing/2014/main" id="{20161537-4D08-E815-E3B0-74E80B748DB4}"/>
              </a:ext>
            </a:extLst>
          </p:cNvPr>
          <p:cNvSpPr/>
          <p:nvPr/>
        </p:nvSpPr>
        <p:spPr>
          <a:xfrm>
            <a:off x="8845577" y="95217"/>
            <a:ext cx="900000" cy="90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306A0813-4A92-3158-E121-7CF9CBB3790E}"/>
              </a:ext>
            </a:extLst>
          </p:cNvPr>
          <p:cNvSpPr txBox="1"/>
          <p:nvPr/>
        </p:nvSpPr>
        <p:spPr>
          <a:xfrm>
            <a:off x="8815446" y="965956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62" name="Pfeil nach oben und unten 161">
            <a:extLst>
              <a:ext uri="{FF2B5EF4-FFF2-40B4-BE49-F238E27FC236}">
                <a16:creationId xmlns:a16="http://schemas.microsoft.com/office/drawing/2014/main" id="{23920DC6-AAA9-DB09-47E7-040A22D3DE99}"/>
              </a:ext>
            </a:extLst>
          </p:cNvPr>
          <p:cNvSpPr/>
          <p:nvPr/>
        </p:nvSpPr>
        <p:spPr>
          <a:xfrm>
            <a:off x="10126633" y="1278160"/>
            <a:ext cx="264611" cy="447591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Grafik 162">
            <a:extLst>
              <a:ext uri="{FF2B5EF4-FFF2-40B4-BE49-F238E27FC236}">
                <a16:creationId xmlns:a16="http://schemas.microsoft.com/office/drawing/2014/main" id="{D2A96C6A-267B-A78A-959B-E6978A77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46" y="223163"/>
            <a:ext cx="729174" cy="620713"/>
          </a:xfrm>
          <a:prstGeom prst="rect">
            <a:avLst/>
          </a:prstGeom>
        </p:spPr>
      </p:pic>
      <p:sp>
        <p:nvSpPr>
          <p:cNvPr id="164" name="Oval 163">
            <a:extLst>
              <a:ext uri="{FF2B5EF4-FFF2-40B4-BE49-F238E27FC236}">
                <a16:creationId xmlns:a16="http://schemas.microsoft.com/office/drawing/2014/main" id="{4D210E18-869D-D86D-609E-FAADCBFA420D}"/>
              </a:ext>
            </a:extLst>
          </p:cNvPr>
          <p:cNvSpPr/>
          <p:nvPr/>
        </p:nvSpPr>
        <p:spPr>
          <a:xfrm>
            <a:off x="9860333" y="98473"/>
            <a:ext cx="900000" cy="90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264BA712-8C24-CDBF-829E-C69A0C9B37B5}"/>
              </a:ext>
            </a:extLst>
          </p:cNvPr>
          <p:cNvSpPr txBox="1"/>
          <p:nvPr/>
        </p:nvSpPr>
        <p:spPr>
          <a:xfrm>
            <a:off x="9830202" y="969212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66" name="Pfeil nach oben und unten 165">
            <a:extLst>
              <a:ext uri="{FF2B5EF4-FFF2-40B4-BE49-F238E27FC236}">
                <a16:creationId xmlns:a16="http://schemas.microsoft.com/office/drawing/2014/main" id="{41ADC7C9-7E0C-0BB9-90CB-E34DA2377EC6}"/>
              </a:ext>
            </a:extLst>
          </p:cNvPr>
          <p:cNvSpPr/>
          <p:nvPr/>
        </p:nvSpPr>
        <p:spPr>
          <a:xfrm>
            <a:off x="11111463" y="1278160"/>
            <a:ext cx="264611" cy="447591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Grafik 166">
            <a:extLst>
              <a:ext uri="{FF2B5EF4-FFF2-40B4-BE49-F238E27FC236}">
                <a16:creationId xmlns:a16="http://schemas.microsoft.com/office/drawing/2014/main" id="{FD29BFFC-7775-4C19-7332-DC55796C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76" y="223163"/>
            <a:ext cx="729174" cy="620713"/>
          </a:xfrm>
          <a:prstGeom prst="rect">
            <a:avLst/>
          </a:prstGeom>
        </p:spPr>
      </p:pic>
      <p:sp>
        <p:nvSpPr>
          <p:cNvPr id="168" name="Oval 167">
            <a:extLst>
              <a:ext uri="{FF2B5EF4-FFF2-40B4-BE49-F238E27FC236}">
                <a16:creationId xmlns:a16="http://schemas.microsoft.com/office/drawing/2014/main" id="{46E9D77B-956C-D6E1-D223-ABB8189B1DE7}"/>
              </a:ext>
            </a:extLst>
          </p:cNvPr>
          <p:cNvSpPr/>
          <p:nvPr/>
        </p:nvSpPr>
        <p:spPr>
          <a:xfrm>
            <a:off x="10845163" y="98473"/>
            <a:ext cx="900000" cy="90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BC4A056C-71CC-E857-99C8-475A24DE59F6}"/>
              </a:ext>
            </a:extLst>
          </p:cNvPr>
          <p:cNvSpPr txBox="1"/>
          <p:nvPr/>
        </p:nvSpPr>
        <p:spPr>
          <a:xfrm>
            <a:off x="10815032" y="969212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29192EF-6F9F-B1E5-6858-8FDEBB8CD838}"/>
              </a:ext>
            </a:extLst>
          </p:cNvPr>
          <p:cNvSpPr/>
          <p:nvPr/>
        </p:nvSpPr>
        <p:spPr>
          <a:xfrm>
            <a:off x="183000" y="161349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8B89A08-6ED3-38EA-5B59-D1A63088F2A8}"/>
              </a:ext>
            </a:extLst>
          </p:cNvPr>
          <p:cNvSpPr/>
          <p:nvPr/>
        </p:nvSpPr>
        <p:spPr>
          <a:xfrm>
            <a:off x="183000" y="49262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feld 184">
            <a:extLst>
              <a:ext uri="{FF2B5EF4-FFF2-40B4-BE49-F238E27FC236}">
                <a16:creationId xmlns:a16="http://schemas.microsoft.com/office/drawing/2014/main" id="{B43EECF2-F217-ED3C-4F48-4802D4C5926F}"/>
              </a:ext>
            </a:extLst>
          </p:cNvPr>
          <p:cNvSpPr txBox="1"/>
          <p:nvPr/>
        </p:nvSpPr>
        <p:spPr>
          <a:xfrm>
            <a:off x="356485" y="97461"/>
            <a:ext cx="1943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Regular FC &amp; CNN MMD</a:t>
            </a: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D4F5CB6A-102B-CAEF-1800-275F8C734992}"/>
              </a:ext>
            </a:extLst>
          </p:cNvPr>
          <p:cNvSpPr txBox="1"/>
          <p:nvPr/>
        </p:nvSpPr>
        <p:spPr>
          <a:xfrm>
            <a:off x="356485" y="428738"/>
            <a:ext cx="1414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Regular FC MMD</a:t>
            </a:r>
          </a:p>
        </p:txBody>
      </p:sp>
      <p:sp>
        <p:nvSpPr>
          <p:cNvPr id="188" name="Geschweifte Klammer rechts 187">
            <a:extLst>
              <a:ext uri="{FF2B5EF4-FFF2-40B4-BE49-F238E27FC236}">
                <a16:creationId xmlns:a16="http://schemas.microsoft.com/office/drawing/2014/main" id="{D4390401-CA98-08BC-1383-530168777307}"/>
              </a:ext>
            </a:extLst>
          </p:cNvPr>
          <p:cNvSpPr/>
          <p:nvPr/>
        </p:nvSpPr>
        <p:spPr>
          <a:xfrm rot="5400000">
            <a:off x="5928522" y="-791933"/>
            <a:ext cx="291792" cy="12070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0684D636-1133-9FA5-3961-41DC989544BD}"/>
              </a:ext>
            </a:extLst>
          </p:cNvPr>
          <p:cNvSpPr/>
          <p:nvPr/>
        </p:nvSpPr>
        <p:spPr>
          <a:xfrm>
            <a:off x="2307467" y="5464059"/>
            <a:ext cx="7533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optimizer = torch.optim.Adam('params': model_cnn.parameters(), lr=1e-3, betas=(0.9, 0.999))</a:t>
            </a:r>
          </a:p>
        </p:txBody>
      </p:sp>
    </p:spTree>
    <p:extLst>
      <p:ext uri="{BB962C8B-B14F-4D97-AF65-F5344CB8AC3E}">
        <p14:creationId xmlns:p14="http://schemas.microsoft.com/office/powerpoint/2010/main" val="609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feld 71">
            <a:extLst>
              <a:ext uri="{FF2B5EF4-FFF2-40B4-BE49-F238E27FC236}">
                <a16:creationId xmlns:a16="http://schemas.microsoft.com/office/drawing/2014/main" id="{019FAE30-3977-4B0F-3E58-EA0612F7E47E}"/>
              </a:ext>
            </a:extLst>
          </p:cNvPr>
          <p:cNvSpPr txBox="1"/>
          <p:nvPr/>
        </p:nvSpPr>
        <p:spPr>
          <a:xfrm>
            <a:off x="502089" y="1612914"/>
            <a:ext cx="129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3x1x1024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36B8B88-0850-4615-D508-48920D3AD5B5}"/>
              </a:ext>
            </a:extLst>
          </p:cNvPr>
          <p:cNvSpPr txBox="1"/>
          <p:nvPr/>
        </p:nvSpPr>
        <p:spPr>
          <a:xfrm>
            <a:off x="2089401" y="161291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64x1x925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EE74ED2-06D4-06F8-56B2-CBF92AB915C2}"/>
              </a:ext>
            </a:extLst>
          </p:cNvPr>
          <p:cNvSpPr txBox="1"/>
          <p:nvPr/>
        </p:nvSpPr>
        <p:spPr>
          <a:xfrm>
            <a:off x="3615118" y="161291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64x1x308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D65AAC6-FAC5-3C9C-D050-B7D638DB0190}"/>
              </a:ext>
            </a:extLst>
          </p:cNvPr>
          <p:cNvSpPr txBox="1"/>
          <p:nvPr/>
        </p:nvSpPr>
        <p:spPr>
          <a:xfrm>
            <a:off x="5032667" y="1612914"/>
            <a:ext cx="131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32x1x301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29EC244-84E5-A60C-B3C6-F57521F4A07F}"/>
              </a:ext>
            </a:extLst>
          </p:cNvPr>
          <p:cNvSpPr txBox="1"/>
          <p:nvPr/>
        </p:nvSpPr>
        <p:spPr>
          <a:xfrm>
            <a:off x="6300211" y="161291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32x1x301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9E572EC-074A-71E1-6CB4-D3117C17805E}"/>
              </a:ext>
            </a:extLst>
          </p:cNvPr>
          <p:cNvSpPr txBox="1"/>
          <p:nvPr/>
        </p:nvSpPr>
        <p:spPr>
          <a:xfrm>
            <a:off x="7281853" y="1612914"/>
            <a:ext cx="1248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32x1x100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C008627-1719-4905-26F1-2FBF7CB9A6E4}"/>
              </a:ext>
            </a:extLst>
          </p:cNvPr>
          <p:cNvSpPr txBox="1"/>
          <p:nvPr/>
        </p:nvSpPr>
        <p:spPr>
          <a:xfrm>
            <a:off x="8239069" y="1612914"/>
            <a:ext cx="115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32x1x98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65F275-14B5-928B-B35B-06B02481070D}"/>
              </a:ext>
            </a:extLst>
          </p:cNvPr>
          <p:cNvSpPr txBox="1"/>
          <p:nvPr/>
        </p:nvSpPr>
        <p:spPr>
          <a:xfrm>
            <a:off x="9223187" y="1612914"/>
            <a:ext cx="115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32x1x98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21EB79C-F2F4-ED46-1282-0D4F6F5AA14E}"/>
              </a:ext>
            </a:extLst>
          </p:cNvPr>
          <p:cNvSpPr txBox="1"/>
          <p:nvPr/>
        </p:nvSpPr>
        <p:spPr>
          <a:xfrm>
            <a:off x="9969010" y="1612914"/>
            <a:ext cx="10547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</a:t>
            </a:r>
            <a:r>
              <a:rPr lang="de-DE" sz="900" dirty="0"/>
              <a:t>3136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1F68C9E-CE30-F374-E10E-7DABB1339C72}"/>
              </a:ext>
            </a:extLst>
          </p:cNvPr>
          <p:cNvSpPr txBox="1"/>
          <p:nvPr/>
        </p:nvSpPr>
        <p:spPr>
          <a:xfrm>
            <a:off x="11022224" y="1583991"/>
            <a:ext cx="787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1x1x2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DC3FEF85-41EF-7FCF-1830-5980970C271F}"/>
              </a:ext>
            </a:extLst>
          </p:cNvPr>
          <p:cNvSpPr txBox="1"/>
          <p:nvPr/>
        </p:nvSpPr>
        <p:spPr>
          <a:xfrm>
            <a:off x="10517252" y="1612914"/>
            <a:ext cx="58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1x1x100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8414FFB-735D-5930-D138-0D2AEBF042DF}"/>
              </a:ext>
            </a:extLst>
          </p:cNvPr>
          <p:cNvSpPr txBox="1"/>
          <p:nvPr/>
        </p:nvSpPr>
        <p:spPr>
          <a:xfrm>
            <a:off x="11376571" y="2849730"/>
            <a:ext cx="66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E0970D0-31DB-FF63-2B56-9E85F5CB0E44}"/>
              </a:ext>
            </a:extLst>
          </p:cNvPr>
          <p:cNvSpPr txBox="1"/>
          <p:nvPr/>
        </p:nvSpPr>
        <p:spPr>
          <a:xfrm>
            <a:off x="1648099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68C65716-EE90-613D-0912-E1A586787F4C}"/>
              </a:ext>
            </a:extLst>
          </p:cNvPr>
          <p:cNvSpPr/>
          <p:nvPr/>
        </p:nvSpPr>
        <p:spPr>
          <a:xfrm>
            <a:off x="62946" y="2493410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7CC5AC2-200B-FAB4-3079-0667E137B538}"/>
              </a:ext>
            </a:extLst>
          </p:cNvPr>
          <p:cNvSpPr/>
          <p:nvPr/>
        </p:nvSpPr>
        <p:spPr>
          <a:xfrm>
            <a:off x="98855" y="2529882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BCE38D8-A33F-5877-2C51-EBE63F34ABD1}"/>
              </a:ext>
            </a:extLst>
          </p:cNvPr>
          <p:cNvSpPr/>
          <p:nvPr/>
        </p:nvSpPr>
        <p:spPr>
          <a:xfrm>
            <a:off x="146415" y="2570827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236A44E-5CB3-D35B-22F1-39428CE8920E}"/>
              </a:ext>
            </a:extLst>
          </p:cNvPr>
          <p:cNvSpPr/>
          <p:nvPr/>
        </p:nvSpPr>
        <p:spPr>
          <a:xfrm>
            <a:off x="1678476" y="1867891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3258506-2807-5BA5-94B0-EE98AE9537DC}"/>
              </a:ext>
            </a:extLst>
          </p:cNvPr>
          <p:cNvSpPr/>
          <p:nvPr/>
        </p:nvSpPr>
        <p:spPr>
          <a:xfrm>
            <a:off x="1714385" y="1904363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45E96C25-7535-581A-1200-9263EE462D63}"/>
              </a:ext>
            </a:extLst>
          </p:cNvPr>
          <p:cNvSpPr/>
          <p:nvPr/>
        </p:nvSpPr>
        <p:spPr>
          <a:xfrm>
            <a:off x="1761945" y="1945308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C91C583C-06C3-2684-6DB2-C4E17017902E}"/>
              </a:ext>
            </a:extLst>
          </p:cNvPr>
          <p:cNvSpPr/>
          <p:nvPr/>
        </p:nvSpPr>
        <p:spPr>
          <a:xfrm>
            <a:off x="1924185" y="2488540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6D28A4C3-520A-52F5-F053-0130216B031A}"/>
              </a:ext>
            </a:extLst>
          </p:cNvPr>
          <p:cNvSpPr/>
          <p:nvPr/>
        </p:nvSpPr>
        <p:spPr>
          <a:xfrm>
            <a:off x="1960094" y="2525012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1488A803-4AC3-4110-6F60-0B7375A9C81B}"/>
              </a:ext>
            </a:extLst>
          </p:cNvPr>
          <p:cNvSpPr/>
          <p:nvPr/>
        </p:nvSpPr>
        <p:spPr>
          <a:xfrm>
            <a:off x="2007654" y="2565957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9C71C96-9BA6-6D5A-CDBA-A8DA31DDDBC6}"/>
              </a:ext>
            </a:extLst>
          </p:cNvPr>
          <p:cNvSpPr/>
          <p:nvPr/>
        </p:nvSpPr>
        <p:spPr>
          <a:xfrm>
            <a:off x="3471414" y="1872760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BB300BC5-18AE-6E9C-D5A6-797C364E4F4B}"/>
              </a:ext>
            </a:extLst>
          </p:cNvPr>
          <p:cNvSpPr/>
          <p:nvPr/>
        </p:nvSpPr>
        <p:spPr>
          <a:xfrm>
            <a:off x="3507323" y="1909232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2B93991-4D66-2B2C-897E-CDAFCC380F2F}"/>
              </a:ext>
            </a:extLst>
          </p:cNvPr>
          <p:cNvSpPr/>
          <p:nvPr/>
        </p:nvSpPr>
        <p:spPr>
          <a:xfrm>
            <a:off x="3554883" y="1950177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55CE601-1939-EBCA-7FDF-2E144F47B8AF}"/>
              </a:ext>
            </a:extLst>
          </p:cNvPr>
          <p:cNvSpPr/>
          <p:nvPr/>
        </p:nvSpPr>
        <p:spPr>
          <a:xfrm>
            <a:off x="3717123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3C14659A-5D99-1F00-E56B-38541F776261}"/>
              </a:ext>
            </a:extLst>
          </p:cNvPr>
          <p:cNvSpPr/>
          <p:nvPr/>
        </p:nvSpPr>
        <p:spPr>
          <a:xfrm>
            <a:off x="3753032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00EC6654-BB32-C548-59BA-C2F290147B54}"/>
              </a:ext>
            </a:extLst>
          </p:cNvPr>
          <p:cNvSpPr/>
          <p:nvPr/>
        </p:nvSpPr>
        <p:spPr>
          <a:xfrm>
            <a:off x="3800592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4C27E758-B7F5-9068-50D0-661C67FB2555}"/>
              </a:ext>
            </a:extLst>
          </p:cNvPr>
          <p:cNvSpPr/>
          <p:nvPr/>
        </p:nvSpPr>
        <p:spPr>
          <a:xfrm>
            <a:off x="4780403" y="194400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235AE36-8E33-D33C-D5E0-BFE24A93C40D}"/>
              </a:ext>
            </a:extLst>
          </p:cNvPr>
          <p:cNvSpPr/>
          <p:nvPr/>
        </p:nvSpPr>
        <p:spPr>
          <a:xfrm>
            <a:off x="4816312" y="198047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A2030FC9-F68D-CB39-7B5A-916DB2784738}"/>
              </a:ext>
            </a:extLst>
          </p:cNvPr>
          <p:cNvSpPr/>
          <p:nvPr/>
        </p:nvSpPr>
        <p:spPr>
          <a:xfrm>
            <a:off x="4863872" y="202142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6EA03ACE-92A1-2793-0BC6-A6F97F3352E1}"/>
              </a:ext>
            </a:extLst>
          </p:cNvPr>
          <p:cNvSpPr/>
          <p:nvPr/>
        </p:nvSpPr>
        <p:spPr>
          <a:xfrm>
            <a:off x="4949198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3139C2D4-8979-3A25-E513-AABADA8DBA82}"/>
              </a:ext>
            </a:extLst>
          </p:cNvPr>
          <p:cNvSpPr/>
          <p:nvPr/>
        </p:nvSpPr>
        <p:spPr>
          <a:xfrm>
            <a:off x="4985107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DA379AA-4ABD-A453-21B1-7871445103D1}"/>
              </a:ext>
            </a:extLst>
          </p:cNvPr>
          <p:cNvSpPr/>
          <p:nvPr/>
        </p:nvSpPr>
        <p:spPr>
          <a:xfrm>
            <a:off x="5032667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C3C43613-B4CC-E3C8-2ED4-3EECC28FCECF}"/>
              </a:ext>
            </a:extLst>
          </p:cNvPr>
          <p:cNvSpPr/>
          <p:nvPr/>
        </p:nvSpPr>
        <p:spPr>
          <a:xfrm>
            <a:off x="6044604" y="194400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E11DCD1C-5E74-AA26-9C91-10B2C4414CAC}"/>
              </a:ext>
            </a:extLst>
          </p:cNvPr>
          <p:cNvSpPr/>
          <p:nvPr/>
        </p:nvSpPr>
        <p:spPr>
          <a:xfrm>
            <a:off x="6080513" y="198047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F1D6BD00-CF63-6453-4C5C-3E66450A0CCF}"/>
              </a:ext>
            </a:extLst>
          </p:cNvPr>
          <p:cNvSpPr/>
          <p:nvPr/>
        </p:nvSpPr>
        <p:spPr>
          <a:xfrm>
            <a:off x="6128073" y="202142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84DD2C21-3DE9-9ED9-413C-91623418B923}"/>
              </a:ext>
            </a:extLst>
          </p:cNvPr>
          <p:cNvSpPr/>
          <p:nvPr/>
        </p:nvSpPr>
        <p:spPr>
          <a:xfrm>
            <a:off x="6213399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4E49FD-6357-61C4-5647-91111D5A623B}"/>
              </a:ext>
            </a:extLst>
          </p:cNvPr>
          <p:cNvSpPr/>
          <p:nvPr/>
        </p:nvSpPr>
        <p:spPr>
          <a:xfrm>
            <a:off x="6249308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B873AA93-94D7-F38F-2180-39D1C9AB0BAE}"/>
              </a:ext>
            </a:extLst>
          </p:cNvPr>
          <p:cNvSpPr/>
          <p:nvPr/>
        </p:nvSpPr>
        <p:spPr>
          <a:xfrm>
            <a:off x="6296868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D3E204D2-2767-C409-F972-ED6B58F89C17}"/>
              </a:ext>
            </a:extLst>
          </p:cNvPr>
          <p:cNvSpPr/>
          <p:nvPr/>
        </p:nvSpPr>
        <p:spPr>
          <a:xfrm>
            <a:off x="7233414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4AD9ECF0-BF98-D9B5-57DC-11FF4F018089}"/>
              </a:ext>
            </a:extLst>
          </p:cNvPr>
          <p:cNvSpPr/>
          <p:nvPr/>
        </p:nvSpPr>
        <p:spPr>
          <a:xfrm>
            <a:off x="7269323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AAC9C236-5E7F-6BE2-4259-AD43D99D7F89}"/>
              </a:ext>
            </a:extLst>
          </p:cNvPr>
          <p:cNvSpPr/>
          <p:nvPr/>
        </p:nvSpPr>
        <p:spPr>
          <a:xfrm>
            <a:off x="7316883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EA6360-A2B8-B866-8B62-85D729C7B642}"/>
              </a:ext>
            </a:extLst>
          </p:cNvPr>
          <p:cNvSpPr/>
          <p:nvPr/>
        </p:nvSpPr>
        <p:spPr>
          <a:xfrm>
            <a:off x="7499567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77C1CCA-9422-994B-B39B-2204C452FEC3}"/>
              </a:ext>
            </a:extLst>
          </p:cNvPr>
          <p:cNvSpPr/>
          <p:nvPr/>
        </p:nvSpPr>
        <p:spPr>
          <a:xfrm>
            <a:off x="7535476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905D26-9F02-CB96-E41E-9801B9A70349}"/>
              </a:ext>
            </a:extLst>
          </p:cNvPr>
          <p:cNvSpPr/>
          <p:nvPr/>
        </p:nvSpPr>
        <p:spPr>
          <a:xfrm>
            <a:off x="7583036" y="25708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E0619D3-333A-A286-4BA2-E0B7FFCAA2AA}"/>
              </a:ext>
            </a:extLst>
          </p:cNvPr>
          <p:cNvSpPr/>
          <p:nvPr/>
        </p:nvSpPr>
        <p:spPr>
          <a:xfrm>
            <a:off x="7804002" y="233828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ADE2EE44-4FC8-92C0-A48A-BB50CBCD3DFE}"/>
              </a:ext>
            </a:extLst>
          </p:cNvPr>
          <p:cNvSpPr/>
          <p:nvPr/>
        </p:nvSpPr>
        <p:spPr>
          <a:xfrm>
            <a:off x="8186943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5AA684-1A26-3200-8FBE-05E301205B93}"/>
              </a:ext>
            </a:extLst>
          </p:cNvPr>
          <p:cNvSpPr/>
          <p:nvPr/>
        </p:nvSpPr>
        <p:spPr>
          <a:xfrm>
            <a:off x="8222852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0BF691B5-210F-FC84-80EA-1ECE2CA185EB}"/>
              </a:ext>
            </a:extLst>
          </p:cNvPr>
          <p:cNvSpPr/>
          <p:nvPr/>
        </p:nvSpPr>
        <p:spPr>
          <a:xfrm>
            <a:off x="8270412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E272EC61-D4CC-1D9E-B77D-1F165111C20F}"/>
              </a:ext>
            </a:extLst>
          </p:cNvPr>
          <p:cNvSpPr/>
          <p:nvPr/>
        </p:nvSpPr>
        <p:spPr>
          <a:xfrm>
            <a:off x="8453096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B609EC33-AC74-53C8-9F63-635A60028B33}"/>
              </a:ext>
            </a:extLst>
          </p:cNvPr>
          <p:cNvSpPr/>
          <p:nvPr/>
        </p:nvSpPr>
        <p:spPr>
          <a:xfrm>
            <a:off x="8489005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5E810480-167C-5FA1-D46D-2FB51AC9EA23}"/>
              </a:ext>
            </a:extLst>
          </p:cNvPr>
          <p:cNvSpPr/>
          <p:nvPr/>
        </p:nvSpPr>
        <p:spPr>
          <a:xfrm>
            <a:off x="8536565" y="25738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E035DBCD-C627-F985-6DB2-3002D830EAD7}"/>
              </a:ext>
            </a:extLst>
          </p:cNvPr>
          <p:cNvSpPr txBox="1"/>
          <p:nvPr/>
        </p:nvSpPr>
        <p:spPr>
          <a:xfrm>
            <a:off x="3398632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6CAC3A0A-DF25-D1E2-2279-726C76BB1CA1}"/>
              </a:ext>
            </a:extLst>
          </p:cNvPr>
          <p:cNvSpPr txBox="1"/>
          <p:nvPr/>
        </p:nvSpPr>
        <p:spPr>
          <a:xfrm>
            <a:off x="4695420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EB193D36-2462-36D8-810E-ED61633AE9A8}"/>
              </a:ext>
            </a:extLst>
          </p:cNvPr>
          <p:cNvSpPr txBox="1"/>
          <p:nvPr/>
        </p:nvSpPr>
        <p:spPr>
          <a:xfrm>
            <a:off x="5811839" y="2849730"/>
            <a:ext cx="852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5CCF224D-A343-4E00-038F-D62830D9904C}"/>
              </a:ext>
            </a:extLst>
          </p:cNvPr>
          <p:cNvSpPr txBox="1"/>
          <p:nvPr/>
        </p:nvSpPr>
        <p:spPr>
          <a:xfrm>
            <a:off x="7212786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33D22228-0D64-954D-D256-1BC6AB7BFEDB}"/>
              </a:ext>
            </a:extLst>
          </p:cNvPr>
          <p:cNvSpPr txBox="1"/>
          <p:nvPr/>
        </p:nvSpPr>
        <p:spPr>
          <a:xfrm>
            <a:off x="8179304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3C1AF703-BEE4-C11F-6D30-7D7C4A940D18}"/>
              </a:ext>
            </a:extLst>
          </p:cNvPr>
          <p:cNvSpPr/>
          <p:nvPr/>
        </p:nvSpPr>
        <p:spPr>
          <a:xfrm>
            <a:off x="9105471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E211317A-CD57-CAC1-9605-E1E5D33B9844}"/>
              </a:ext>
            </a:extLst>
          </p:cNvPr>
          <p:cNvSpPr/>
          <p:nvPr/>
        </p:nvSpPr>
        <p:spPr>
          <a:xfrm>
            <a:off x="9141380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EEDBDEDD-8C52-C122-35AE-BEDFB2AC0A05}"/>
              </a:ext>
            </a:extLst>
          </p:cNvPr>
          <p:cNvSpPr/>
          <p:nvPr/>
        </p:nvSpPr>
        <p:spPr>
          <a:xfrm>
            <a:off x="9188940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94AC528-B50D-D7EC-8B9D-44882B306280}"/>
              </a:ext>
            </a:extLst>
          </p:cNvPr>
          <p:cNvSpPr/>
          <p:nvPr/>
        </p:nvSpPr>
        <p:spPr>
          <a:xfrm>
            <a:off x="9363078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BBFE49B9-16F0-CE6D-66D2-A53038FE6A16}"/>
              </a:ext>
            </a:extLst>
          </p:cNvPr>
          <p:cNvSpPr/>
          <p:nvPr/>
        </p:nvSpPr>
        <p:spPr>
          <a:xfrm>
            <a:off x="9398987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0EA0B1F1-F65D-6C87-75B7-9274434860EF}"/>
              </a:ext>
            </a:extLst>
          </p:cNvPr>
          <p:cNvSpPr/>
          <p:nvPr/>
        </p:nvSpPr>
        <p:spPr>
          <a:xfrm>
            <a:off x="9446547" y="25738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B361B09F-2127-FF7B-6ACD-1E3E1307D0AB}"/>
              </a:ext>
            </a:extLst>
          </p:cNvPr>
          <p:cNvSpPr txBox="1"/>
          <p:nvPr/>
        </p:nvSpPr>
        <p:spPr>
          <a:xfrm>
            <a:off x="8989568" y="2849730"/>
            <a:ext cx="913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A10E6811-A0A4-F880-02F5-966F39AC995E}"/>
              </a:ext>
            </a:extLst>
          </p:cNvPr>
          <p:cNvSpPr/>
          <p:nvPr/>
        </p:nvSpPr>
        <p:spPr>
          <a:xfrm>
            <a:off x="219161" y="2570817"/>
            <a:ext cx="1020515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1x100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76027625-549F-6688-B7BA-123EBF406729}"/>
              </a:ext>
            </a:extLst>
          </p:cNvPr>
          <p:cNvSpPr/>
          <p:nvPr/>
        </p:nvSpPr>
        <p:spPr>
          <a:xfrm>
            <a:off x="2284646" y="2565899"/>
            <a:ext cx="4065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1x4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53A0E1E8-B5E4-2EEB-B454-13CCCE9DB1DE}"/>
              </a:ext>
            </a:extLst>
          </p:cNvPr>
          <p:cNvSpPr/>
          <p:nvPr/>
        </p:nvSpPr>
        <p:spPr>
          <a:xfrm>
            <a:off x="3925729" y="2570817"/>
            <a:ext cx="5129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</a:t>
            </a: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E5289B32-5752-48D9-E1A7-3B55D282EB9E}"/>
              </a:ext>
            </a:extLst>
          </p:cNvPr>
          <p:cNvSpPr/>
          <p:nvPr/>
        </p:nvSpPr>
        <p:spPr>
          <a:xfrm>
            <a:off x="6399542" y="2570817"/>
            <a:ext cx="43029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1x4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C3DEADEC-354C-E9A0-CF54-C9FED03DC8FE}"/>
              </a:ext>
            </a:extLst>
          </p:cNvPr>
          <p:cNvSpPr/>
          <p:nvPr/>
        </p:nvSpPr>
        <p:spPr>
          <a:xfrm>
            <a:off x="7665222" y="2570826"/>
            <a:ext cx="383879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194" name="Würfel 193">
            <a:extLst>
              <a:ext uri="{FF2B5EF4-FFF2-40B4-BE49-F238E27FC236}">
                <a16:creationId xmlns:a16="http://schemas.microsoft.com/office/drawing/2014/main" id="{472DAF6E-B460-548C-545D-F59CBF38352B}"/>
              </a:ext>
            </a:extLst>
          </p:cNvPr>
          <p:cNvSpPr/>
          <p:nvPr/>
        </p:nvSpPr>
        <p:spPr>
          <a:xfrm flipH="1">
            <a:off x="11249012" y="2043824"/>
            <a:ext cx="246422" cy="241324"/>
          </a:xfrm>
          <a:prstGeom prst="cube">
            <a:avLst>
              <a:gd name="adj" fmla="val 6726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DD0BB5D6-AAAE-4A2C-5721-8D6700DE04A6}"/>
              </a:ext>
            </a:extLst>
          </p:cNvPr>
          <p:cNvSpPr txBox="1"/>
          <p:nvPr/>
        </p:nvSpPr>
        <p:spPr>
          <a:xfrm>
            <a:off x="10345036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Flatten</a:t>
            </a:r>
          </a:p>
        </p:txBody>
      </p:sp>
      <p:sp>
        <p:nvSpPr>
          <p:cNvPr id="196" name="Dreieck 195">
            <a:extLst>
              <a:ext uri="{FF2B5EF4-FFF2-40B4-BE49-F238E27FC236}">
                <a16:creationId xmlns:a16="http://schemas.microsoft.com/office/drawing/2014/main" id="{4070D684-393A-9DBC-FC23-E904303999D7}"/>
              </a:ext>
            </a:extLst>
          </p:cNvPr>
          <p:cNvSpPr/>
          <p:nvPr/>
        </p:nvSpPr>
        <p:spPr>
          <a:xfrm rot="5400000">
            <a:off x="1619589" y="2192809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Dreieck 196">
            <a:extLst>
              <a:ext uri="{FF2B5EF4-FFF2-40B4-BE49-F238E27FC236}">
                <a16:creationId xmlns:a16="http://schemas.microsoft.com/office/drawing/2014/main" id="{A4F0A6BC-94BA-D369-720C-583081B7BE30}"/>
              </a:ext>
            </a:extLst>
          </p:cNvPr>
          <p:cNvSpPr/>
          <p:nvPr/>
        </p:nvSpPr>
        <p:spPr>
          <a:xfrm rot="5400000">
            <a:off x="3175289" y="2081782"/>
            <a:ext cx="144000" cy="1116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Dreieck 197">
            <a:extLst>
              <a:ext uri="{FF2B5EF4-FFF2-40B4-BE49-F238E27FC236}">
                <a16:creationId xmlns:a16="http://schemas.microsoft.com/office/drawing/2014/main" id="{7FFA3B83-CB1A-0C5D-22F9-D85288692A33}"/>
              </a:ext>
            </a:extLst>
          </p:cNvPr>
          <p:cNvSpPr/>
          <p:nvPr/>
        </p:nvSpPr>
        <p:spPr>
          <a:xfrm rot="5400000">
            <a:off x="4824614" y="2189805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Dreieck 198">
            <a:extLst>
              <a:ext uri="{FF2B5EF4-FFF2-40B4-BE49-F238E27FC236}">
                <a16:creationId xmlns:a16="http://schemas.microsoft.com/office/drawing/2014/main" id="{32C3C171-13D5-BB12-877E-DB104123A965}"/>
              </a:ext>
            </a:extLst>
          </p:cNvPr>
          <p:cNvSpPr/>
          <p:nvPr/>
        </p:nvSpPr>
        <p:spPr>
          <a:xfrm rot="5400000">
            <a:off x="7154225" y="2243805"/>
            <a:ext cx="144000" cy="79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Dreieck 199">
            <a:extLst>
              <a:ext uri="{FF2B5EF4-FFF2-40B4-BE49-F238E27FC236}">
                <a16:creationId xmlns:a16="http://schemas.microsoft.com/office/drawing/2014/main" id="{1AECF8B3-5BF2-1FC9-64E2-8CDCC0F1088F}"/>
              </a:ext>
            </a:extLst>
          </p:cNvPr>
          <p:cNvSpPr/>
          <p:nvPr/>
        </p:nvSpPr>
        <p:spPr>
          <a:xfrm rot="5400000">
            <a:off x="8289282" y="2342969"/>
            <a:ext cx="144000" cy="61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2A2F300-36D3-029E-98D1-79878A514F37}"/>
              </a:ext>
            </a:extLst>
          </p:cNvPr>
          <p:cNvSpPr/>
          <p:nvPr/>
        </p:nvSpPr>
        <p:spPr>
          <a:xfrm>
            <a:off x="7744821" y="22679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784FF5C-CC52-8279-FBFB-C786CE891F58}"/>
              </a:ext>
            </a:extLst>
          </p:cNvPr>
          <p:cNvSpPr/>
          <p:nvPr/>
        </p:nvSpPr>
        <p:spPr>
          <a:xfrm>
            <a:off x="8763433" y="234400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693C0AC-2CC1-989D-3EDA-DC88A0DCBD38}"/>
              </a:ext>
            </a:extLst>
          </p:cNvPr>
          <p:cNvSpPr/>
          <p:nvPr/>
        </p:nvSpPr>
        <p:spPr>
          <a:xfrm>
            <a:off x="8704252" y="2273687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9AF7DD5-E6F5-A53E-1F73-9E8E8C5E6DD4}"/>
              </a:ext>
            </a:extLst>
          </p:cNvPr>
          <p:cNvSpPr/>
          <p:nvPr/>
        </p:nvSpPr>
        <p:spPr>
          <a:xfrm>
            <a:off x="9675093" y="234381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B7C8E716-CC75-525B-3BC8-4C23EFB38FA7}"/>
              </a:ext>
            </a:extLst>
          </p:cNvPr>
          <p:cNvSpPr/>
          <p:nvPr/>
        </p:nvSpPr>
        <p:spPr>
          <a:xfrm>
            <a:off x="9615912" y="227350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60B370D1-CD64-973E-CC2D-420DA3EF328F}"/>
              </a:ext>
            </a:extLst>
          </p:cNvPr>
          <p:cNvSpPr/>
          <p:nvPr/>
        </p:nvSpPr>
        <p:spPr>
          <a:xfrm>
            <a:off x="6710141" y="232588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2D73A6B9-2AFF-E019-7BE6-F70E1D20AF1F}"/>
              </a:ext>
            </a:extLst>
          </p:cNvPr>
          <p:cNvSpPr/>
          <p:nvPr/>
        </p:nvSpPr>
        <p:spPr>
          <a:xfrm>
            <a:off x="6650960" y="22555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A87BD93-047B-BC65-DB63-09E4CDCB9541}"/>
              </a:ext>
            </a:extLst>
          </p:cNvPr>
          <p:cNvSpPr/>
          <p:nvPr/>
        </p:nvSpPr>
        <p:spPr>
          <a:xfrm>
            <a:off x="5432549" y="23260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FF6B9E7-3C1F-B09E-93AE-91B88B4B3A9A}"/>
              </a:ext>
            </a:extLst>
          </p:cNvPr>
          <p:cNvSpPr/>
          <p:nvPr/>
        </p:nvSpPr>
        <p:spPr>
          <a:xfrm>
            <a:off x="5373368" y="2255757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Würfel 209">
            <a:extLst>
              <a:ext uri="{FF2B5EF4-FFF2-40B4-BE49-F238E27FC236}">
                <a16:creationId xmlns:a16="http://schemas.microsoft.com/office/drawing/2014/main" id="{52E13E0A-C10D-A42C-115B-77A261AC1236}"/>
              </a:ext>
            </a:extLst>
          </p:cNvPr>
          <p:cNvSpPr/>
          <p:nvPr/>
        </p:nvSpPr>
        <p:spPr>
          <a:xfrm flipH="1">
            <a:off x="10737624" y="1940577"/>
            <a:ext cx="605385" cy="616024"/>
          </a:xfrm>
          <a:prstGeom prst="cube">
            <a:avLst>
              <a:gd name="adj" fmla="val 86518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Würfel 210">
            <a:extLst>
              <a:ext uri="{FF2B5EF4-FFF2-40B4-BE49-F238E27FC236}">
                <a16:creationId xmlns:a16="http://schemas.microsoft.com/office/drawing/2014/main" id="{3DCC9FBA-3CCB-D304-464B-C3C9CCAE10A7}"/>
              </a:ext>
            </a:extLst>
          </p:cNvPr>
          <p:cNvSpPr/>
          <p:nvPr/>
        </p:nvSpPr>
        <p:spPr>
          <a:xfrm flipH="1">
            <a:off x="10170356" y="1896807"/>
            <a:ext cx="811768" cy="808335"/>
          </a:xfrm>
          <a:prstGeom prst="cube">
            <a:avLst>
              <a:gd name="adj" fmla="val 8910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0DEBDBA8-1462-0598-2CEB-CE9160260D96}"/>
              </a:ext>
            </a:extLst>
          </p:cNvPr>
          <p:cNvSpPr txBox="1"/>
          <p:nvPr/>
        </p:nvSpPr>
        <p:spPr>
          <a:xfrm>
            <a:off x="11065875" y="2849730"/>
            <a:ext cx="319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FB2D2C3-2C7F-7E3B-BF6D-4B74CB682DFE}"/>
              </a:ext>
            </a:extLst>
          </p:cNvPr>
          <p:cNvSpPr/>
          <p:nvPr/>
        </p:nvSpPr>
        <p:spPr>
          <a:xfrm>
            <a:off x="4183546" y="235309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852C8ACD-0717-D7C4-A1B8-13235CDFCF1C}"/>
              </a:ext>
            </a:extLst>
          </p:cNvPr>
          <p:cNvSpPr/>
          <p:nvPr/>
        </p:nvSpPr>
        <p:spPr>
          <a:xfrm>
            <a:off x="4115400" y="2264856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A2FCFEA4-AFED-1FD0-0A5B-0D3F4DA53CDF}"/>
              </a:ext>
            </a:extLst>
          </p:cNvPr>
          <p:cNvSpPr/>
          <p:nvPr/>
        </p:nvSpPr>
        <p:spPr>
          <a:xfrm>
            <a:off x="4047647" y="217585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C006B14-F434-1949-7E6D-8C45A39A86EE}"/>
              </a:ext>
            </a:extLst>
          </p:cNvPr>
          <p:cNvSpPr/>
          <p:nvPr/>
        </p:nvSpPr>
        <p:spPr>
          <a:xfrm>
            <a:off x="2588532" y="2353099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356153D-33F9-9C22-2BE6-F32BD29F7D0F}"/>
              </a:ext>
            </a:extLst>
          </p:cNvPr>
          <p:cNvSpPr/>
          <p:nvPr/>
        </p:nvSpPr>
        <p:spPr>
          <a:xfrm>
            <a:off x="2520386" y="2264856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A4CA758-38F6-C8D7-112D-0AFA1E43CD3F}"/>
              </a:ext>
            </a:extLst>
          </p:cNvPr>
          <p:cNvSpPr/>
          <p:nvPr/>
        </p:nvSpPr>
        <p:spPr>
          <a:xfrm>
            <a:off x="2452633" y="2175859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3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E4CBE03-2B85-4A43-5F65-50684176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398667"/>
            <a:ext cx="5261114" cy="350740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B1FA3C3-FE3E-321B-4B97-173E2FD5C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9" y="3549371"/>
            <a:ext cx="5261114" cy="350740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934133A-0C63-11F7-685E-BCA4CE886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90" y="398666"/>
            <a:ext cx="5261102" cy="350740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AB83FDF-E589-5ABE-87CC-9AA05A14A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590" y="3549379"/>
            <a:ext cx="5261102" cy="3507401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65767F9-BB83-7BD4-3B8E-D2B8533C461E}"/>
              </a:ext>
            </a:extLst>
          </p:cNvPr>
          <p:cNvSpPr txBox="1"/>
          <p:nvPr/>
        </p:nvSpPr>
        <p:spPr>
          <a:xfrm>
            <a:off x="2262299" y="145774"/>
            <a:ext cx="2194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Regular FC &amp; CNN MMD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C8CFD69-591C-71D1-EDA1-260705E2D05F}"/>
              </a:ext>
            </a:extLst>
          </p:cNvPr>
          <p:cNvSpPr txBox="1"/>
          <p:nvPr/>
        </p:nvSpPr>
        <p:spPr>
          <a:xfrm>
            <a:off x="7621783" y="145774"/>
            <a:ext cx="1586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Regular FC MMD</a:t>
            </a:r>
          </a:p>
        </p:txBody>
      </p:sp>
    </p:spTree>
    <p:extLst>
      <p:ext uri="{BB962C8B-B14F-4D97-AF65-F5344CB8AC3E}">
        <p14:creationId xmlns:p14="http://schemas.microsoft.com/office/powerpoint/2010/main" val="109391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DBC2AC9-762C-FD39-2E28-BE1B7CFF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8" y="398669"/>
            <a:ext cx="5261110" cy="35074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67EAE39-66BD-20E9-2E08-905EA745C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8" y="3549373"/>
            <a:ext cx="5261110" cy="35074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C54EC44-5E55-B024-8CCA-F04C7D1F8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68" y="398669"/>
            <a:ext cx="5261113" cy="35074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E739BE-C933-C2D7-8D6B-EAAF5B5B9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68" y="3549372"/>
            <a:ext cx="5261113" cy="350740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D52AC83-6F9A-4B4F-7EC0-3D85E7F4CB22}"/>
              </a:ext>
            </a:extLst>
          </p:cNvPr>
          <p:cNvSpPr txBox="1"/>
          <p:nvPr/>
        </p:nvSpPr>
        <p:spPr>
          <a:xfrm>
            <a:off x="2262299" y="145774"/>
            <a:ext cx="2194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Regular FC &amp; CNN MMD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8729D8B-5A85-C89A-2F86-4A2B184EF9D3}"/>
              </a:ext>
            </a:extLst>
          </p:cNvPr>
          <p:cNvSpPr txBox="1"/>
          <p:nvPr/>
        </p:nvSpPr>
        <p:spPr>
          <a:xfrm>
            <a:off x="7621783" y="145774"/>
            <a:ext cx="1586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Regular FC MMD</a:t>
            </a:r>
          </a:p>
        </p:txBody>
      </p:sp>
    </p:spTree>
    <p:extLst>
      <p:ext uri="{BB962C8B-B14F-4D97-AF65-F5344CB8AC3E}">
        <p14:creationId xmlns:p14="http://schemas.microsoft.com/office/powerpoint/2010/main" val="419727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5E58626-9AD5-E932-C1A7-8C163752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863" y="3626792"/>
            <a:ext cx="4789368" cy="31929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03E0A6-4D48-5163-AEE7-E6C98C5F3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095" y="472175"/>
            <a:ext cx="4789368" cy="31929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6671D5D-509D-624F-2E86-F2167C4E2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366" y="451102"/>
            <a:ext cx="4789369" cy="31929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A37E243-1527-DE63-2057-5C231CE1B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365" y="3626792"/>
            <a:ext cx="4789369" cy="319291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B94A849-B35D-5A70-044D-C59A8EF94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2594" y="451103"/>
            <a:ext cx="4789368" cy="319291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41F63DF-04F5-DED2-3984-9E4ABA229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2594" y="3665088"/>
            <a:ext cx="4789368" cy="3192912"/>
          </a:xfrm>
          <a:prstGeom prst="rect">
            <a:avLst/>
          </a:prstGeom>
        </p:spPr>
      </p:pic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79657B89-2DE9-9C13-DB57-CDF8C82761CA}"/>
              </a:ext>
            </a:extLst>
          </p:cNvPr>
          <p:cNvCxnSpPr/>
          <p:nvPr/>
        </p:nvCxnSpPr>
        <p:spPr>
          <a:xfrm>
            <a:off x="8412480" y="5169408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E89D50FA-A17A-DC44-F863-46C6262971A6}"/>
              </a:ext>
            </a:extLst>
          </p:cNvPr>
          <p:cNvCxnSpPr/>
          <p:nvPr/>
        </p:nvCxnSpPr>
        <p:spPr>
          <a:xfrm>
            <a:off x="4315009" y="4395216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36BDE748-E05B-2DE3-FCA6-1EE76F5CFC6A}"/>
              </a:ext>
            </a:extLst>
          </p:cNvPr>
          <p:cNvCxnSpPr/>
          <p:nvPr/>
        </p:nvCxnSpPr>
        <p:spPr>
          <a:xfrm>
            <a:off x="213589" y="4212336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C429635C-738B-C4A0-3715-EE58DCFC14FC}"/>
              </a:ext>
            </a:extLst>
          </p:cNvPr>
          <p:cNvCxnSpPr/>
          <p:nvPr/>
        </p:nvCxnSpPr>
        <p:spPr>
          <a:xfrm>
            <a:off x="8412480" y="1029526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2A8CB6B1-A4CC-732C-75EF-1F8DF9CCA6CE}"/>
              </a:ext>
            </a:extLst>
          </p:cNvPr>
          <p:cNvCxnSpPr/>
          <p:nvPr/>
        </p:nvCxnSpPr>
        <p:spPr>
          <a:xfrm>
            <a:off x="4315009" y="1291654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BA6F63E-7BC8-F0D9-E70E-E19C19DF8BBF}"/>
              </a:ext>
            </a:extLst>
          </p:cNvPr>
          <p:cNvCxnSpPr/>
          <p:nvPr/>
        </p:nvCxnSpPr>
        <p:spPr>
          <a:xfrm>
            <a:off x="262357" y="1035622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D5D3064-E2D3-2727-278C-82FB90435968}"/>
              </a:ext>
            </a:extLst>
          </p:cNvPr>
          <p:cNvSpPr txBox="1"/>
          <p:nvPr/>
        </p:nvSpPr>
        <p:spPr>
          <a:xfrm>
            <a:off x="1560576" y="231648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FC+CNN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332E821-4719-2043-CEDC-3A10EDFB5768}"/>
              </a:ext>
            </a:extLst>
          </p:cNvPr>
          <p:cNvSpPr txBox="1"/>
          <p:nvPr/>
        </p:nvSpPr>
        <p:spPr>
          <a:xfrm>
            <a:off x="5875519" y="183313"/>
            <a:ext cx="41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FC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1915720-A5AB-005E-B5DB-3289FF96568F}"/>
              </a:ext>
            </a:extLst>
          </p:cNvPr>
          <p:cNvSpPr txBox="1"/>
          <p:nvPr/>
        </p:nvSpPr>
        <p:spPr>
          <a:xfrm>
            <a:off x="9688925" y="20948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mmd</a:t>
            </a:r>
          </a:p>
        </p:txBody>
      </p:sp>
    </p:spTree>
    <p:extLst>
      <p:ext uri="{BB962C8B-B14F-4D97-AF65-F5344CB8AC3E}">
        <p14:creationId xmlns:p14="http://schemas.microsoft.com/office/powerpoint/2010/main" val="271477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24C52B4-435E-3F69-33E6-7C561CD8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1411" y="478407"/>
            <a:ext cx="4789368" cy="31929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6522331-1E64-2775-FDB9-7F2455E7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1411" y="3658857"/>
            <a:ext cx="4789368" cy="31929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524831D-5421-6C96-897B-F03C275FF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593" y="478407"/>
            <a:ext cx="4789368" cy="31929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7E98464-2120-C980-1135-1281FE144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593" y="3658857"/>
            <a:ext cx="4789368" cy="319291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B90FB2D-31D5-6743-69C7-E821881F7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4597" y="478407"/>
            <a:ext cx="4789368" cy="319291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81529A9B-29BE-8BB2-42F3-F3DEB38C5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4597" y="3658857"/>
            <a:ext cx="4789368" cy="3192912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4E6DB589-A4FB-1B6D-A3DE-DB8B78289C22}"/>
              </a:ext>
            </a:extLst>
          </p:cNvPr>
          <p:cNvSpPr txBox="1"/>
          <p:nvPr/>
        </p:nvSpPr>
        <p:spPr>
          <a:xfrm>
            <a:off x="1560576" y="219456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FC+CNN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9009184-9688-9D69-9879-0AB35ED664D2}"/>
              </a:ext>
            </a:extLst>
          </p:cNvPr>
          <p:cNvSpPr txBox="1"/>
          <p:nvPr/>
        </p:nvSpPr>
        <p:spPr>
          <a:xfrm>
            <a:off x="5875519" y="171121"/>
            <a:ext cx="41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FC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237A73-71AB-7AD2-B7A2-4744F0391C5F}"/>
              </a:ext>
            </a:extLst>
          </p:cNvPr>
          <p:cNvSpPr txBox="1"/>
          <p:nvPr/>
        </p:nvSpPr>
        <p:spPr>
          <a:xfrm>
            <a:off x="9688925" y="19729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mmd</a:t>
            </a:r>
          </a:p>
        </p:txBody>
      </p:sp>
    </p:spTree>
    <p:extLst>
      <p:ext uri="{BB962C8B-B14F-4D97-AF65-F5344CB8AC3E}">
        <p14:creationId xmlns:p14="http://schemas.microsoft.com/office/powerpoint/2010/main" val="15705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8C1BC1-E481-9ECC-1EF7-9E9076623E0B}"/>
              </a:ext>
            </a:extLst>
          </p:cNvPr>
          <p:cNvSpPr/>
          <p:nvPr/>
        </p:nvSpPr>
        <p:spPr>
          <a:xfrm>
            <a:off x="2278855" y="1278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5D222-4E26-0EAA-D457-693B2106EB47}"/>
              </a:ext>
            </a:extLst>
          </p:cNvPr>
          <p:cNvSpPr/>
          <p:nvPr/>
        </p:nvSpPr>
        <p:spPr>
          <a:xfrm>
            <a:off x="2278855" y="1964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0CBFC-0810-E527-ED86-380B22C8F65D}"/>
              </a:ext>
            </a:extLst>
          </p:cNvPr>
          <p:cNvSpPr/>
          <p:nvPr/>
        </p:nvSpPr>
        <p:spPr>
          <a:xfrm>
            <a:off x="2278855" y="265011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2EB992-A3BB-E161-A0FD-FDCF41B58D09}"/>
              </a:ext>
            </a:extLst>
          </p:cNvPr>
          <p:cNvSpPr/>
          <p:nvPr/>
        </p:nvSpPr>
        <p:spPr>
          <a:xfrm>
            <a:off x="2278855" y="33361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22EF61-8A57-EAF5-25A3-C8E9BDC41C0E}"/>
              </a:ext>
            </a:extLst>
          </p:cNvPr>
          <p:cNvSpPr/>
          <p:nvPr/>
        </p:nvSpPr>
        <p:spPr>
          <a:xfrm>
            <a:off x="2278855" y="402215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E821C-D50D-E1BD-05A2-A6CC114C537B}"/>
              </a:ext>
            </a:extLst>
          </p:cNvPr>
          <p:cNvSpPr/>
          <p:nvPr/>
        </p:nvSpPr>
        <p:spPr>
          <a:xfrm>
            <a:off x="2278855" y="470817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99515D-A536-FC50-EBD0-E2657E9F3FDF}"/>
              </a:ext>
            </a:extLst>
          </p:cNvPr>
          <p:cNvSpPr/>
          <p:nvPr/>
        </p:nvSpPr>
        <p:spPr>
          <a:xfrm>
            <a:off x="4703619" y="1278082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3B227C-87FF-6356-0BFB-16CCC6859661}"/>
              </a:ext>
            </a:extLst>
          </p:cNvPr>
          <p:cNvSpPr/>
          <p:nvPr/>
        </p:nvSpPr>
        <p:spPr>
          <a:xfrm>
            <a:off x="4703619" y="1964100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F8B428-E083-C85F-F1C8-0DCB401C1C65}"/>
              </a:ext>
            </a:extLst>
          </p:cNvPr>
          <p:cNvSpPr/>
          <p:nvPr/>
        </p:nvSpPr>
        <p:spPr>
          <a:xfrm>
            <a:off x="4703619" y="2650118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B4E771-0ADF-0BFA-760B-F9AE10198E3E}"/>
              </a:ext>
            </a:extLst>
          </p:cNvPr>
          <p:cNvSpPr/>
          <p:nvPr/>
        </p:nvSpPr>
        <p:spPr>
          <a:xfrm>
            <a:off x="4703619" y="3336136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B3A7D9-6CF0-5617-4A99-4FCC0FB8C413}"/>
              </a:ext>
            </a:extLst>
          </p:cNvPr>
          <p:cNvSpPr/>
          <p:nvPr/>
        </p:nvSpPr>
        <p:spPr>
          <a:xfrm>
            <a:off x="4703619" y="4022154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B8A58B-EB7A-E3B0-037D-04046835AD65}"/>
              </a:ext>
            </a:extLst>
          </p:cNvPr>
          <p:cNvSpPr/>
          <p:nvPr/>
        </p:nvSpPr>
        <p:spPr>
          <a:xfrm>
            <a:off x="4703619" y="4708172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4681822C-15E9-1D42-1450-6FA39F8BB3B6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638855" y="145808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15E02DC2-2390-7E56-53D0-9946656D9438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638855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A73EC9DD-0B19-CCB4-7992-7872D15E2855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638855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739017F1-F1EC-BC60-00F6-7DD213223DF5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2638855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ADDD450-AE1E-CD42-13A4-4180D069FFAB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638855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EAC84751-0329-39E1-BADE-DEEC682744BE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2638855" y="2144100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2991F759-C892-7781-FD04-EAE214F364C5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2638855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15058A06-38DE-1F5F-DFAF-4F22C9D05E65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2638855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51E23B0A-31BF-1653-964E-ACAAC32B93E8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2638855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36F10E99-C786-2C27-BC93-F738A886975B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2638855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8B5521A2-9515-F345-8D9B-BE4231CDEFF9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>
            <a:off x="2638855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1B0538A-75BB-B61E-EB88-056C9B6A2CA4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2638855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BF43ECD5-6482-44D0-04A0-EDFA3893B357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2638855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230C7D90-0F26-0ABE-33B9-C705F47E71EE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2638855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7BCD7A71-54E2-D7E7-54D1-BE9615BBBC1A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2638855" y="3516136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8BCDDA5E-0069-8006-3BC6-A03C703A5BCD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2638855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246D79E4-6682-AFAC-4910-189EBC553E0E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638855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A279C964-998F-78BF-9C6A-D1F82AEB7199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638855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0FA51EE6-015E-D3B8-DFEA-A5E035F38C91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2638855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186D0B18-BA81-F179-2434-F525229E4836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2638855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ABAD6308-5B4F-A6F0-F602-DC8B4107053A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2638855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278C74CD-2767-D4B4-7AB0-E6EF9B9AAB65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2638855" y="2830118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7E0BAD7C-82F2-35AB-3FD1-39E992336E6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638855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D5161E14-8EA1-0458-AE40-836097F8358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2638855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7FEFED71-5269-5BDB-9D1C-66558E8925B8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2638855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107BC63E-86D8-76A8-3C37-451805FB3053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2638855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56439524-332E-0828-AEF2-955B75927C27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2638855" y="4202154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C362DC46-1735-9A34-D243-8412724A99C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2638855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407F5AF6-CFCE-FDD3-650E-DE65A0EBC5B6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>
            <a:off x="2638855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43DAD6B1-250D-C077-AE7F-1BB98DF362B1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638855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>
            <a:extLst>
              <a:ext uri="{FF2B5EF4-FFF2-40B4-BE49-F238E27FC236}">
                <a16:creationId xmlns:a16="http://schemas.microsoft.com/office/drawing/2014/main" id="{882FD854-9752-6D23-9BEA-CC3D5DF654E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638855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>
            <a:extLst>
              <a:ext uri="{FF2B5EF4-FFF2-40B4-BE49-F238E27FC236}">
                <a16:creationId xmlns:a16="http://schemas.microsoft.com/office/drawing/2014/main" id="{D3DA8F4C-1BCE-9386-D764-57685D1FAC9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638855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F4D69158-822D-700F-0665-C0EAAB466514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2638855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D1506F83-93B2-9CE1-4DC3-412E39BA35EC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638855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636F71FC-0E4C-E084-DDB6-B6ECE8B4B8E3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2638855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E1D29E44-3011-98B7-CA9E-A30759397C8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638855" y="488817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F2E8EF24-5206-CA0F-C9EE-C21F5589FE8A}"/>
              </a:ext>
            </a:extLst>
          </p:cNvPr>
          <p:cNvSpPr/>
          <p:nvPr/>
        </p:nvSpPr>
        <p:spPr>
          <a:xfrm>
            <a:off x="7128383" y="1278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8243D5D-A1CF-B094-9CD6-E40AC164661F}"/>
              </a:ext>
            </a:extLst>
          </p:cNvPr>
          <p:cNvSpPr/>
          <p:nvPr/>
        </p:nvSpPr>
        <p:spPr>
          <a:xfrm>
            <a:off x="7128383" y="1964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A81C164-3466-21B8-53E6-B6A95FAEE691}"/>
              </a:ext>
            </a:extLst>
          </p:cNvPr>
          <p:cNvSpPr/>
          <p:nvPr/>
        </p:nvSpPr>
        <p:spPr>
          <a:xfrm>
            <a:off x="7128383" y="265011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3AFE6F2-EDBB-1BB6-E330-828BC9A50BD0}"/>
              </a:ext>
            </a:extLst>
          </p:cNvPr>
          <p:cNvSpPr/>
          <p:nvPr/>
        </p:nvSpPr>
        <p:spPr>
          <a:xfrm>
            <a:off x="7128383" y="33361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02E83F5-6E4B-3F47-DEBC-F2E03F384906}"/>
              </a:ext>
            </a:extLst>
          </p:cNvPr>
          <p:cNvSpPr/>
          <p:nvPr/>
        </p:nvSpPr>
        <p:spPr>
          <a:xfrm>
            <a:off x="7128383" y="402215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E69A631-F1F3-0BD4-99F5-EB8D2433FE0C}"/>
              </a:ext>
            </a:extLst>
          </p:cNvPr>
          <p:cNvSpPr/>
          <p:nvPr/>
        </p:nvSpPr>
        <p:spPr>
          <a:xfrm>
            <a:off x="7128383" y="470817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4724E85-6641-4EE9-AFBA-F0CFC8C6703A}"/>
              </a:ext>
            </a:extLst>
          </p:cNvPr>
          <p:cNvSpPr/>
          <p:nvPr/>
        </p:nvSpPr>
        <p:spPr>
          <a:xfrm>
            <a:off x="9553147" y="1278082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782E5F3-95BB-6C27-0095-3CBFCB07C517}"/>
              </a:ext>
            </a:extLst>
          </p:cNvPr>
          <p:cNvSpPr/>
          <p:nvPr/>
        </p:nvSpPr>
        <p:spPr>
          <a:xfrm>
            <a:off x="9553147" y="1964100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C232338-E10A-FB21-E4AE-7E9498E55746}"/>
              </a:ext>
            </a:extLst>
          </p:cNvPr>
          <p:cNvSpPr/>
          <p:nvPr/>
        </p:nvSpPr>
        <p:spPr>
          <a:xfrm>
            <a:off x="9553147" y="2650118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D0C11E9-2B5B-6C17-B4F3-2DD4EAA2B412}"/>
              </a:ext>
            </a:extLst>
          </p:cNvPr>
          <p:cNvSpPr/>
          <p:nvPr/>
        </p:nvSpPr>
        <p:spPr>
          <a:xfrm>
            <a:off x="9553147" y="3336136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C25E3B3-6AC1-7A3A-1B2C-60B8D9729B1D}"/>
              </a:ext>
            </a:extLst>
          </p:cNvPr>
          <p:cNvSpPr/>
          <p:nvPr/>
        </p:nvSpPr>
        <p:spPr>
          <a:xfrm>
            <a:off x="9553147" y="4022154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DF57836-C16D-C9F8-8717-D3D5BB81815A}"/>
              </a:ext>
            </a:extLst>
          </p:cNvPr>
          <p:cNvSpPr/>
          <p:nvPr/>
        </p:nvSpPr>
        <p:spPr>
          <a:xfrm>
            <a:off x="9553147" y="4708172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CEF53E7D-061B-C601-E1FC-152E4326D500}"/>
              </a:ext>
            </a:extLst>
          </p:cNvPr>
          <p:cNvCxnSpPr>
            <a:cxnSpLocks/>
            <a:stCxn id="139" idx="6"/>
            <a:endCxn id="145" idx="2"/>
          </p:cNvCxnSpPr>
          <p:nvPr/>
        </p:nvCxnSpPr>
        <p:spPr>
          <a:xfrm>
            <a:off x="7488383" y="145808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21F0BC8D-5733-591A-E753-432CE21556F9}"/>
              </a:ext>
            </a:extLst>
          </p:cNvPr>
          <p:cNvCxnSpPr>
            <a:cxnSpLocks/>
            <a:stCxn id="139" idx="6"/>
            <a:endCxn id="147" idx="2"/>
          </p:cNvCxnSpPr>
          <p:nvPr/>
        </p:nvCxnSpPr>
        <p:spPr>
          <a:xfrm>
            <a:off x="7488383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>
            <a:extLst>
              <a:ext uri="{FF2B5EF4-FFF2-40B4-BE49-F238E27FC236}">
                <a16:creationId xmlns:a16="http://schemas.microsoft.com/office/drawing/2014/main" id="{F05EEE09-FA2D-F96C-7EDF-FACC4051A1EE}"/>
              </a:ext>
            </a:extLst>
          </p:cNvPr>
          <p:cNvCxnSpPr>
            <a:cxnSpLocks/>
            <a:stCxn id="139" idx="6"/>
            <a:endCxn id="149" idx="2"/>
          </p:cNvCxnSpPr>
          <p:nvPr/>
        </p:nvCxnSpPr>
        <p:spPr>
          <a:xfrm>
            <a:off x="7488383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04E603C2-10DA-4B3F-B934-432F3F8D0740}"/>
              </a:ext>
            </a:extLst>
          </p:cNvPr>
          <p:cNvCxnSpPr>
            <a:cxnSpLocks/>
            <a:stCxn id="139" idx="6"/>
            <a:endCxn id="148" idx="2"/>
          </p:cNvCxnSpPr>
          <p:nvPr/>
        </p:nvCxnSpPr>
        <p:spPr>
          <a:xfrm>
            <a:off x="7488383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80D8AC7B-D727-7B5D-EFA4-26FFF36F106C}"/>
              </a:ext>
            </a:extLst>
          </p:cNvPr>
          <p:cNvCxnSpPr>
            <a:cxnSpLocks/>
            <a:stCxn id="139" idx="6"/>
            <a:endCxn id="146" idx="2"/>
          </p:cNvCxnSpPr>
          <p:nvPr/>
        </p:nvCxnSpPr>
        <p:spPr>
          <a:xfrm>
            <a:off x="7488383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>
            <a:extLst>
              <a:ext uri="{FF2B5EF4-FFF2-40B4-BE49-F238E27FC236}">
                <a16:creationId xmlns:a16="http://schemas.microsoft.com/office/drawing/2014/main" id="{96F08EB4-0625-D46E-AF78-C62FC3D97F6D}"/>
              </a:ext>
            </a:extLst>
          </p:cNvPr>
          <p:cNvCxnSpPr>
            <a:cxnSpLocks/>
            <a:stCxn id="140" idx="6"/>
            <a:endCxn id="146" idx="2"/>
          </p:cNvCxnSpPr>
          <p:nvPr/>
        </p:nvCxnSpPr>
        <p:spPr>
          <a:xfrm>
            <a:off x="7488383" y="2144100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>
            <a:extLst>
              <a:ext uri="{FF2B5EF4-FFF2-40B4-BE49-F238E27FC236}">
                <a16:creationId xmlns:a16="http://schemas.microsoft.com/office/drawing/2014/main" id="{053E390B-D6FC-BCB5-4FA7-2954FF01339D}"/>
              </a:ext>
            </a:extLst>
          </p:cNvPr>
          <p:cNvCxnSpPr>
            <a:cxnSpLocks/>
            <a:stCxn id="140" idx="6"/>
            <a:endCxn id="147" idx="2"/>
          </p:cNvCxnSpPr>
          <p:nvPr/>
        </p:nvCxnSpPr>
        <p:spPr>
          <a:xfrm>
            <a:off x="7488383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A8082750-3DA7-EACA-EAF5-E98B7DE50578}"/>
              </a:ext>
            </a:extLst>
          </p:cNvPr>
          <p:cNvCxnSpPr>
            <a:cxnSpLocks/>
            <a:stCxn id="140" idx="6"/>
            <a:endCxn id="148" idx="2"/>
          </p:cNvCxnSpPr>
          <p:nvPr/>
        </p:nvCxnSpPr>
        <p:spPr>
          <a:xfrm>
            <a:off x="7488383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34E338AB-C7F1-F68F-DCC0-1738FFEB3CD3}"/>
              </a:ext>
            </a:extLst>
          </p:cNvPr>
          <p:cNvCxnSpPr>
            <a:cxnSpLocks/>
            <a:stCxn id="140" idx="6"/>
            <a:endCxn id="149" idx="2"/>
          </p:cNvCxnSpPr>
          <p:nvPr/>
        </p:nvCxnSpPr>
        <p:spPr>
          <a:xfrm>
            <a:off x="7488383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>
            <a:extLst>
              <a:ext uri="{FF2B5EF4-FFF2-40B4-BE49-F238E27FC236}">
                <a16:creationId xmlns:a16="http://schemas.microsoft.com/office/drawing/2014/main" id="{AABBD5EB-30DD-E866-2AF2-009315EAFEA2}"/>
              </a:ext>
            </a:extLst>
          </p:cNvPr>
          <p:cNvCxnSpPr>
            <a:cxnSpLocks/>
            <a:stCxn id="140" idx="6"/>
            <a:endCxn id="150" idx="2"/>
          </p:cNvCxnSpPr>
          <p:nvPr/>
        </p:nvCxnSpPr>
        <p:spPr>
          <a:xfrm>
            <a:off x="7488383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>
            <a:extLst>
              <a:ext uri="{FF2B5EF4-FFF2-40B4-BE49-F238E27FC236}">
                <a16:creationId xmlns:a16="http://schemas.microsoft.com/office/drawing/2014/main" id="{5FF6BA31-B4D4-BE97-9E26-2DB748BBCF77}"/>
              </a:ext>
            </a:extLst>
          </p:cNvPr>
          <p:cNvCxnSpPr>
            <a:cxnSpLocks/>
            <a:stCxn id="139" idx="6"/>
            <a:endCxn id="150" idx="2"/>
          </p:cNvCxnSpPr>
          <p:nvPr/>
        </p:nvCxnSpPr>
        <p:spPr>
          <a:xfrm>
            <a:off x="7488383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EAB8F785-6FA3-5E3C-49E7-FDB3561B1A4C}"/>
              </a:ext>
            </a:extLst>
          </p:cNvPr>
          <p:cNvCxnSpPr>
            <a:cxnSpLocks/>
            <a:stCxn id="140" idx="6"/>
            <a:endCxn id="145" idx="2"/>
          </p:cNvCxnSpPr>
          <p:nvPr/>
        </p:nvCxnSpPr>
        <p:spPr>
          <a:xfrm flipV="1">
            <a:off x="7488383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162">
            <a:extLst>
              <a:ext uri="{FF2B5EF4-FFF2-40B4-BE49-F238E27FC236}">
                <a16:creationId xmlns:a16="http://schemas.microsoft.com/office/drawing/2014/main" id="{023FE53D-1C8D-66D4-E92E-8AF869D579C1}"/>
              </a:ext>
            </a:extLst>
          </p:cNvPr>
          <p:cNvCxnSpPr>
            <a:cxnSpLocks/>
            <a:stCxn id="142" idx="6"/>
            <a:endCxn id="150" idx="2"/>
          </p:cNvCxnSpPr>
          <p:nvPr/>
        </p:nvCxnSpPr>
        <p:spPr>
          <a:xfrm>
            <a:off x="7488383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3DCE8DF4-E6F9-1C8D-4DD2-AFFC54C73798}"/>
              </a:ext>
            </a:extLst>
          </p:cNvPr>
          <p:cNvCxnSpPr>
            <a:cxnSpLocks/>
            <a:stCxn id="142" idx="6"/>
            <a:endCxn id="149" idx="2"/>
          </p:cNvCxnSpPr>
          <p:nvPr/>
        </p:nvCxnSpPr>
        <p:spPr>
          <a:xfrm>
            <a:off x="7488383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125034C2-C94B-03A2-B66C-6117C0014719}"/>
              </a:ext>
            </a:extLst>
          </p:cNvPr>
          <p:cNvCxnSpPr>
            <a:cxnSpLocks/>
            <a:stCxn id="142" idx="6"/>
            <a:endCxn id="148" idx="2"/>
          </p:cNvCxnSpPr>
          <p:nvPr/>
        </p:nvCxnSpPr>
        <p:spPr>
          <a:xfrm>
            <a:off x="7488383" y="3516136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A4C9FAC6-E2A9-4403-985D-4D6102AF8251}"/>
              </a:ext>
            </a:extLst>
          </p:cNvPr>
          <p:cNvCxnSpPr>
            <a:cxnSpLocks/>
            <a:stCxn id="142" idx="6"/>
            <a:endCxn id="147" idx="2"/>
          </p:cNvCxnSpPr>
          <p:nvPr/>
        </p:nvCxnSpPr>
        <p:spPr>
          <a:xfrm flipV="1">
            <a:off x="7488383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37717BF9-A5AD-183A-3386-D3785D7D70AB}"/>
              </a:ext>
            </a:extLst>
          </p:cNvPr>
          <p:cNvCxnSpPr>
            <a:cxnSpLocks/>
            <a:stCxn id="142" idx="6"/>
            <a:endCxn id="146" idx="2"/>
          </p:cNvCxnSpPr>
          <p:nvPr/>
        </p:nvCxnSpPr>
        <p:spPr>
          <a:xfrm flipV="1">
            <a:off x="7488383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>
            <a:extLst>
              <a:ext uri="{FF2B5EF4-FFF2-40B4-BE49-F238E27FC236}">
                <a16:creationId xmlns:a16="http://schemas.microsoft.com/office/drawing/2014/main" id="{CB88DC92-0A1A-28AE-C2B7-913442FF90B9}"/>
              </a:ext>
            </a:extLst>
          </p:cNvPr>
          <p:cNvCxnSpPr>
            <a:cxnSpLocks/>
            <a:stCxn id="141" idx="6"/>
            <a:endCxn id="148" idx="2"/>
          </p:cNvCxnSpPr>
          <p:nvPr/>
        </p:nvCxnSpPr>
        <p:spPr>
          <a:xfrm>
            <a:off x="7488383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168">
            <a:extLst>
              <a:ext uri="{FF2B5EF4-FFF2-40B4-BE49-F238E27FC236}">
                <a16:creationId xmlns:a16="http://schemas.microsoft.com/office/drawing/2014/main" id="{A23CB342-F365-B22E-FCBE-F0136F3DFA92}"/>
              </a:ext>
            </a:extLst>
          </p:cNvPr>
          <p:cNvCxnSpPr>
            <a:cxnSpLocks/>
            <a:stCxn id="141" idx="6"/>
            <a:endCxn id="146" idx="2"/>
          </p:cNvCxnSpPr>
          <p:nvPr/>
        </p:nvCxnSpPr>
        <p:spPr>
          <a:xfrm flipV="1">
            <a:off x="7488383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>
            <a:extLst>
              <a:ext uri="{FF2B5EF4-FFF2-40B4-BE49-F238E27FC236}">
                <a16:creationId xmlns:a16="http://schemas.microsoft.com/office/drawing/2014/main" id="{EA99DDE0-6FE1-9EF6-D81E-88CBCC95DF52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>
            <a:off x="7488383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>
            <a:extLst>
              <a:ext uri="{FF2B5EF4-FFF2-40B4-BE49-F238E27FC236}">
                <a16:creationId xmlns:a16="http://schemas.microsoft.com/office/drawing/2014/main" id="{428C73D4-35FD-B1A1-1DCB-CF0CE54C92AB}"/>
              </a:ext>
            </a:extLst>
          </p:cNvPr>
          <p:cNvCxnSpPr>
            <a:cxnSpLocks/>
            <a:stCxn id="141" idx="6"/>
            <a:endCxn id="149" idx="2"/>
          </p:cNvCxnSpPr>
          <p:nvPr/>
        </p:nvCxnSpPr>
        <p:spPr>
          <a:xfrm>
            <a:off x="7488383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171">
            <a:extLst>
              <a:ext uri="{FF2B5EF4-FFF2-40B4-BE49-F238E27FC236}">
                <a16:creationId xmlns:a16="http://schemas.microsoft.com/office/drawing/2014/main" id="{E98A29EA-0B73-F4A3-97A8-D8157B973F96}"/>
              </a:ext>
            </a:extLst>
          </p:cNvPr>
          <p:cNvCxnSpPr>
            <a:cxnSpLocks/>
            <a:stCxn id="141" idx="6"/>
            <a:endCxn id="147" idx="2"/>
          </p:cNvCxnSpPr>
          <p:nvPr/>
        </p:nvCxnSpPr>
        <p:spPr>
          <a:xfrm>
            <a:off x="7488383" y="2830118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>
            <a:extLst>
              <a:ext uri="{FF2B5EF4-FFF2-40B4-BE49-F238E27FC236}">
                <a16:creationId xmlns:a16="http://schemas.microsoft.com/office/drawing/2014/main" id="{AD69156C-6E2C-B87E-558E-0665A3C1303B}"/>
              </a:ext>
            </a:extLst>
          </p:cNvPr>
          <p:cNvCxnSpPr>
            <a:cxnSpLocks/>
            <a:stCxn id="142" idx="6"/>
            <a:endCxn id="145" idx="2"/>
          </p:cNvCxnSpPr>
          <p:nvPr/>
        </p:nvCxnSpPr>
        <p:spPr>
          <a:xfrm flipV="1">
            <a:off x="7488383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>
            <a:extLst>
              <a:ext uri="{FF2B5EF4-FFF2-40B4-BE49-F238E27FC236}">
                <a16:creationId xmlns:a16="http://schemas.microsoft.com/office/drawing/2014/main" id="{A1B19E3A-D032-8B57-5333-452F87294E40}"/>
              </a:ext>
            </a:extLst>
          </p:cNvPr>
          <p:cNvCxnSpPr>
            <a:cxnSpLocks/>
            <a:stCxn id="141" idx="6"/>
            <a:endCxn id="145" idx="2"/>
          </p:cNvCxnSpPr>
          <p:nvPr/>
        </p:nvCxnSpPr>
        <p:spPr>
          <a:xfrm flipV="1">
            <a:off x="7488383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174">
            <a:extLst>
              <a:ext uri="{FF2B5EF4-FFF2-40B4-BE49-F238E27FC236}">
                <a16:creationId xmlns:a16="http://schemas.microsoft.com/office/drawing/2014/main" id="{C8066C16-E080-C893-709A-131F771CE189}"/>
              </a:ext>
            </a:extLst>
          </p:cNvPr>
          <p:cNvCxnSpPr>
            <a:cxnSpLocks/>
            <a:stCxn id="143" idx="6"/>
            <a:endCxn id="147" idx="2"/>
          </p:cNvCxnSpPr>
          <p:nvPr/>
        </p:nvCxnSpPr>
        <p:spPr>
          <a:xfrm flipV="1">
            <a:off x="7488383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>
            <a:extLst>
              <a:ext uri="{FF2B5EF4-FFF2-40B4-BE49-F238E27FC236}">
                <a16:creationId xmlns:a16="http://schemas.microsoft.com/office/drawing/2014/main" id="{B461EE53-E799-4DBB-7068-A3EF46350249}"/>
              </a:ext>
            </a:extLst>
          </p:cNvPr>
          <p:cNvCxnSpPr>
            <a:cxnSpLocks/>
            <a:stCxn id="143" idx="6"/>
            <a:endCxn id="148" idx="2"/>
          </p:cNvCxnSpPr>
          <p:nvPr/>
        </p:nvCxnSpPr>
        <p:spPr>
          <a:xfrm flipV="1">
            <a:off x="7488383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4B8BE81C-DAE8-35C9-4C07-57AABAB9C1D2}"/>
              </a:ext>
            </a:extLst>
          </p:cNvPr>
          <p:cNvCxnSpPr>
            <a:cxnSpLocks/>
            <a:stCxn id="143" idx="6"/>
            <a:endCxn id="149" idx="2"/>
          </p:cNvCxnSpPr>
          <p:nvPr/>
        </p:nvCxnSpPr>
        <p:spPr>
          <a:xfrm>
            <a:off x="7488383" y="4202154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469E7AD-6951-1238-DBEE-B56EBAC206DF}"/>
              </a:ext>
            </a:extLst>
          </p:cNvPr>
          <p:cNvCxnSpPr>
            <a:cxnSpLocks/>
            <a:stCxn id="143" idx="6"/>
            <a:endCxn id="146" idx="2"/>
          </p:cNvCxnSpPr>
          <p:nvPr/>
        </p:nvCxnSpPr>
        <p:spPr>
          <a:xfrm flipV="1">
            <a:off x="7488383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>
            <a:extLst>
              <a:ext uri="{FF2B5EF4-FFF2-40B4-BE49-F238E27FC236}">
                <a16:creationId xmlns:a16="http://schemas.microsoft.com/office/drawing/2014/main" id="{38941B23-3FDB-18CD-6BBB-31809F40780D}"/>
              </a:ext>
            </a:extLst>
          </p:cNvPr>
          <p:cNvCxnSpPr>
            <a:cxnSpLocks/>
            <a:stCxn id="143" idx="6"/>
            <a:endCxn id="150" idx="2"/>
          </p:cNvCxnSpPr>
          <p:nvPr/>
        </p:nvCxnSpPr>
        <p:spPr>
          <a:xfrm>
            <a:off x="7488383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3346461A-62FB-E6FB-B874-549075935BF4}"/>
              </a:ext>
            </a:extLst>
          </p:cNvPr>
          <p:cNvCxnSpPr>
            <a:cxnSpLocks/>
            <a:stCxn id="143" idx="6"/>
            <a:endCxn id="145" idx="2"/>
          </p:cNvCxnSpPr>
          <p:nvPr/>
        </p:nvCxnSpPr>
        <p:spPr>
          <a:xfrm flipV="1">
            <a:off x="7488383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FB2F9F6E-9C41-5B84-B642-45BA6BDEDA4E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 flipV="1">
            <a:off x="7488383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B2D223CE-12B4-B864-02F9-96167CE2FA0E}"/>
              </a:ext>
            </a:extLst>
          </p:cNvPr>
          <p:cNvCxnSpPr>
            <a:cxnSpLocks/>
            <a:stCxn id="144" idx="6"/>
            <a:endCxn id="146" idx="2"/>
          </p:cNvCxnSpPr>
          <p:nvPr/>
        </p:nvCxnSpPr>
        <p:spPr>
          <a:xfrm flipV="1">
            <a:off x="7488383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0BB13422-E33B-DCE2-5BCE-A437280982E7}"/>
              </a:ext>
            </a:extLst>
          </p:cNvPr>
          <p:cNvCxnSpPr>
            <a:cxnSpLocks/>
            <a:stCxn id="144" idx="6"/>
            <a:endCxn id="148" idx="2"/>
          </p:cNvCxnSpPr>
          <p:nvPr/>
        </p:nvCxnSpPr>
        <p:spPr>
          <a:xfrm flipV="1">
            <a:off x="7488383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>
            <a:extLst>
              <a:ext uri="{FF2B5EF4-FFF2-40B4-BE49-F238E27FC236}">
                <a16:creationId xmlns:a16="http://schemas.microsoft.com/office/drawing/2014/main" id="{41F64B2C-E9A1-D188-CF59-74325BA1BCD8}"/>
              </a:ext>
            </a:extLst>
          </p:cNvPr>
          <p:cNvCxnSpPr>
            <a:cxnSpLocks/>
            <a:stCxn id="144" idx="6"/>
            <a:endCxn id="147" idx="2"/>
          </p:cNvCxnSpPr>
          <p:nvPr/>
        </p:nvCxnSpPr>
        <p:spPr>
          <a:xfrm flipV="1">
            <a:off x="7488383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>
            <a:extLst>
              <a:ext uri="{FF2B5EF4-FFF2-40B4-BE49-F238E27FC236}">
                <a16:creationId xmlns:a16="http://schemas.microsoft.com/office/drawing/2014/main" id="{09EBEFC6-DA08-9426-EF23-6EE6BDFA99DE}"/>
              </a:ext>
            </a:extLst>
          </p:cNvPr>
          <p:cNvCxnSpPr>
            <a:cxnSpLocks/>
            <a:stCxn id="144" idx="6"/>
            <a:endCxn id="149" idx="2"/>
          </p:cNvCxnSpPr>
          <p:nvPr/>
        </p:nvCxnSpPr>
        <p:spPr>
          <a:xfrm flipV="1">
            <a:off x="7488383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4D5F1196-8020-DDEB-65BE-EAE5A749FA3D}"/>
              </a:ext>
            </a:extLst>
          </p:cNvPr>
          <p:cNvCxnSpPr>
            <a:cxnSpLocks/>
            <a:stCxn id="144" idx="6"/>
            <a:endCxn id="150" idx="2"/>
          </p:cNvCxnSpPr>
          <p:nvPr/>
        </p:nvCxnSpPr>
        <p:spPr>
          <a:xfrm>
            <a:off x="7488383" y="488817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>
            <a:extLst>
              <a:ext uri="{FF2B5EF4-FFF2-40B4-BE49-F238E27FC236}">
                <a16:creationId xmlns:a16="http://schemas.microsoft.com/office/drawing/2014/main" id="{FAD2A372-4DAC-17A1-D2A2-F07527CA3547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>
            <a:extLst>
              <a:ext uri="{FF2B5EF4-FFF2-40B4-BE49-F238E27FC236}">
                <a16:creationId xmlns:a16="http://schemas.microsoft.com/office/drawing/2014/main" id="{07876D44-B746-C119-60D3-217C14058548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>
            <a:extLst>
              <a:ext uri="{FF2B5EF4-FFF2-40B4-BE49-F238E27FC236}">
                <a16:creationId xmlns:a16="http://schemas.microsoft.com/office/drawing/2014/main" id="{3CD3BD8D-D9A1-4283-9C34-61051F487CB2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>
            <a:extLst>
              <a:ext uri="{FF2B5EF4-FFF2-40B4-BE49-F238E27FC236}">
                <a16:creationId xmlns:a16="http://schemas.microsoft.com/office/drawing/2014/main" id="{6F211F74-48EB-835E-36C8-C9BA587FE3B6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ABE86B12-FA95-DA64-4322-6157120968D3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EA146728-C8FB-592B-535F-5541B5BBDA20}"/>
              </a:ext>
            </a:extLst>
          </p:cNvPr>
          <p:cNvCxnSpPr>
            <a:cxnSpLocks/>
          </p:cNvCxnSpPr>
          <p:nvPr/>
        </p:nvCxnSpPr>
        <p:spPr>
          <a:xfrm>
            <a:off x="5063619" y="2144100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F8A4C08E-8F87-2CD4-1CA8-0D0F55B6CB94}"/>
              </a:ext>
            </a:extLst>
          </p:cNvPr>
          <p:cNvCxnSpPr>
            <a:cxnSpLocks/>
          </p:cNvCxnSpPr>
          <p:nvPr/>
        </p:nvCxnSpPr>
        <p:spPr>
          <a:xfrm>
            <a:off x="5063619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193">
            <a:extLst>
              <a:ext uri="{FF2B5EF4-FFF2-40B4-BE49-F238E27FC236}">
                <a16:creationId xmlns:a16="http://schemas.microsoft.com/office/drawing/2014/main" id="{34F3DE97-C583-4DDC-857F-9DE1492396B2}"/>
              </a:ext>
            </a:extLst>
          </p:cNvPr>
          <p:cNvCxnSpPr>
            <a:cxnSpLocks/>
          </p:cNvCxnSpPr>
          <p:nvPr/>
        </p:nvCxnSpPr>
        <p:spPr>
          <a:xfrm>
            <a:off x="5063619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>
            <a:extLst>
              <a:ext uri="{FF2B5EF4-FFF2-40B4-BE49-F238E27FC236}">
                <a16:creationId xmlns:a16="http://schemas.microsoft.com/office/drawing/2014/main" id="{FD195B70-6201-2C1E-1D99-1EC1F1A1F737}"/>
              </a:ext>
            </a:extLst>
          </p:cNvPr>
          <p:cNvCxnSpPr>
            <a:cxnSpLocks/>
          </p:cNvCxnSpPr>
          <p:nvPr/>
        </p:nvCxnSpPr>
        <p:spPr>
          <a:xfrm>
            <a:off x="5063619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195">
            <a:extLst>
              <a:ext uri="{FF2B5EF4-FFF2-40B4-BE49-F238E27FC236}">
                <a16:creationId xmlns:a16="http://schemas.microsoft.com/office/drawing/2014/main" id="{FA95F422-FAF5-226B-B5D9-FEE4D2803714}"/>
              </a:ext>
            </a:extLst>
          </p:cNvPr>
          <p:cNvCxnSpPr>
            <a:cxnSpLocks/>
          </p:cNvCxnSpPr>
          <p:nvPr/>
        </p:nvCxnSpPr>
        <p:spPr>
          <a:xfrm>
            <a:off x="5063619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196">
            <a:extLst>
              <a:ext uri="{FF2B5EF4-FFF2-40B4-BE49-F238E27FC236}">
                <a16:creationId xmlns:a16="http://schemas.microsoft.com/office/drawing/2014/main" id="{68CA2ED2-08EE-A45E-9CF0-1F9E1EE97C53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197">
            <a:extLst>
              <a:ext uri="{FF2B5EF4-FFF2-40B4-BE49-F238E27FC236}">
                <a16:creationId xmlns:a16="http://schemas.microsoft.com/office/drawing/2014/main" id="{A6AE586A-2BCB-3BB1-B082-7E546C467AB2}"/>
              </a:ext>
            </a:extLst>
          </p:cNvPr>
          <p:cNvCxnSpPr>
            <a:cxnSpLocks/>
          </p:cNvCxnSpPr>
          <p:nvPr/>
        </p:nvCxnSpPr>
        <p:spPr>
          <a:xfrm flipV="1">
            <a:off x="5063619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>
            <a:extLst>
              <a:ext uri="{FF2B5EF4-FFF2-40B4-BE49-F238E27FC236}">
                <a16:creationId xmlns:a16="http://schemas.microsoft.com/office/drawing/2014/main" id="{ED6E3BE3-F3AB-1462-B594-5D3AABD005C8}"/>
              </a:ext>
            </a:extLst>
          </p:cNvPr>
          <p:cNvCxnSpPr>
            <a:cxnSpLocks/>
          </p:cNvCxnSpPr>
          <p:nvPr/>
        </p:nvCxnSpPr>
        <p:spPr>
          <a:xfrm>
            <a:off x="5063619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99">
            <a:extLst>
              <a:ext uri="{FF2B5EF4-FFF2-40B4-BE49-F238E27FC236}">
                <a16:creationId xmlns:a16="http://schemas.microsoft.com/office/drawing/2014/main" id="{37515889-0146-83D4-E574-C51CEF3F03EF}"/>
              </a:ext>
            </a:extLst>
          </p:cNvPr>
          <p:cNvCxnSpPr>
            <a:cxnSpLocks/>
          </p:cNvCxnSpPr>
          <p:nvPr/>
        </p:nvCxnSpPr>
        <p:spPr>
          <a:xfrm>
            <a:off x="5063619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200">
            <a:extLst>
              <a:ext uri="{FF2B5EF4-FFF2-40B4-BE49-F238E27FC236}">
                <a16:creationId xmlns:a16="http://schemas.microsoft.com/office/drawing/2014/main" id="{07181979-9F0A-DF09-D039-162CDF4283E6}"/>
              </a:ext>
            </a:extLst>
          </p:cNvPr>
          <p:cNvCxnSpPr>
            <a:cxnSpLocks/>
          </p:cNvCxnSpPr>
          <p:nvPr/>
        </p:nvCxnSpPr>
        <p:spPr>
          <a:xfrm>
            <a:off x="5063619" y="3516136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D82C860B-D5C3-8B12-B009-9050E3304255}"/>
              </a:ext>
            </a:extLst>
          </p:cNvPr>
          <p:cNvCxnSpPr>
            <a:cxnSpLocks/>
          </p:cNvCxnSpPr>
          <p:nvPr/>
        </p:nvCxnSpPr>
        <p:spPr>
          <a:xfrm flipV="1">
            <a:off x="5063619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>
            <a:extLst>
              <a:ext uri="{FF2B5EF4-FFF2-40B4-BE49-F238E27FC236}">
                <a16:creationId xmlns:a16="http://schemas.microsoft.com/office/drawing/2014/main" id="{89370BD7-BA1D-D4CB-4AB2-F1CE579CE7E7}"/>
              </a:ext>
            </a:extLst>
          </p:cNvPr>
          <p:cNvCxnSpPr>
            <a:cxnSpLocks/>
          </p:cNvCxnSpPr>
          <p:nvPr/>
        </p:nvCxnSpPr>
        <p:spPr>
          <a:xfrm flipV="1">
            <a:off x="5063619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7324FA6B-AE09-0528-5D9F-5CED92915B43}"/>
              </a:ext>
            </a:extLst>
          </p:cNvPr>
          <p:cNvCxnSpPr>
            <a:cxnSpLocks/>
          </p:cNvCxnSpPr>
          <p:nvPr/>
        </p:nvCxnSpPr>
        <p:spPr>
          <a:xfrm>
            <a:off x="5063619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05ABDE29-ED06-7D8A-7949-222C41C3C813}"/>
              </a:ext>
            </a:extLst>
          </p:cNvPr>
          <p:cNvCxnSpPr>
            <a:cxnSpLocks/>
          </p:cNvCxnSpPr>
          <p:nvPr/>
        </p:nvCxnSpPr>
        <p:spPr>
          <a:xfrm flipV="1">
            <a:off x="5063619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>
            <a:extLst>
              <a:ext uri="{FF2B5EF4-FFF2-40B4-BE49-F238E27FC236}">
                <a16:creationId xmlns:a16="http://schemas.microsoft.com/office/drawing/2014/main" id="{C4D1F90C-E69F-AA6F-ED10-4F5C323717A3}"/>
              </a:ext>
            </a:extLst>
          </p:cNvPr>
          <p:cNvCxnSpPr>
            <a:cxnSpLocks/>
          </p:cNvCxnSpPr>
          <p:nvPr/>
        </p:nvCxnSpPr>
        <p:spPr>
          <a:xfrm>
            <a:off x="5063619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0389704D-E3E1-754E-B854-08EC142F6351}"/>
              </a:ext>
            </a:extLst>
          </p:cNvPr>
          <p:cNvCxnSpPr>
            <a:cxnSpLocks/>
          </p:cNvCxnSpPr>
          <p:nvPr/>
        </p:nvCxnSpPr>
        <p:spPr>
          <a:xfrm>
            <a:off x="5063619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207">
            <a:extLst>
              <a:ext uri="{FF2B5EF4-FFF2-40B4-BE49-F238E27FC236}">
                <a16:creationId xmlns:a16="http://schemas.microsoft.com/office/drawing/2014/main" id="{3607B6E7-143C-9B6A-9F75-497603EB8F75}"/>
              </a:ext>
            </a:extLst>
          </p:cNvPr>
          <p:cNvCxnSpPr>
            <a:cxnSpLocks/>
          </p:cNvCxnSpPr>
          <p:nvPr/>
        </p:nvCxnSpPr>
        <p:spPr>
          <a:xfrm>
            <a:off x="5063619" y="2830118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208">
            <a:extLst>
              <a:ext uri="{FF2B5EF4-FFF2-40B4-BE49-F238E27FC236}">
                <a16:creationId xmlns:a16="http://schemas.microsoft.com/office/drawing/2014/main" id="{CF3F639E-DDD1-C22C-264B-2D8FB5BD9D00}"/>
              </a:ext>
            </a:extLst>
          </p:cNvPr>
          <p:cNvCxnSpPr>
            <a:cxnSpLocks/>
          </p:cNvCxnSpPr>
          <p:nvPr/>
        </p:nvCxnSpPr>
        <p:spPr>
          <a:xfrm flipV="1">
            <a:off x="5063619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8916691A-D859-0254-882E-27E28E25D447}"/>
              </a:ext>
            </a:extLst>
          </p:cNvPr>
          <p:cNvCxnSpPr>
            <a:cxnSpLocks/>
          </p:cNvCxnSpPr>
          <p:nvPr/>
        </p:nvCxnSpPr>
        <p:spPr>
          <a:xfrm flipV="1">
            <a:off x="5063619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210">
            <a:extLst>
              <a:ext uri="{FF2B5EF4-FFF2-40B4-BE49-F238E27FC236}">
                <a16:creationId xmlns:a16="http://schemas.microsoft.com/office/drawing/2014/main" id="{A7DD40F2-9EE6-A033-F01B-54BE76C6F0F3}"/>
              </a:ext>
            </a:extLst>
          </p:cNvPr>
          <p:cNvCxnSpPr>
            <a:cxnSpLocks/>
          </p:cNvCxnSpPr>
          <p:nvPr/>
        </p:nvCxnSpPr>
        <p:spPr>
          <a:xfrm flipV="1">
            <a:off x="5063619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211">
            <a:extLst>
              <a:ext uri="{FF2B5EF4-FFF2-40B4-BE49-F238E27FC236}">
                <a16:creationId xmlns:a16="http://schemas.microsoft.com/office/drawing/2014/main" id="{AD930CFB-7CF0-5739-63D3-7218AC637FF9}"/>
              </a:ext>
            </a:extLst>
          </p:cNvPr>
          <p:cNvCxnSpPr>
            <a:cxnSpLocks/>
          </p:cNvCxnSpPr>
          <p:nvPr/>
        </p:nvCxnSpPr>
        <p:spPr>
          <a:xfrm flipV="1">
            <a:off x="5063619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212">
            <a:extLst>
              <a:ext uri="{FF2B5EF4-FFF2-40B4-BE49-F238E27FC236}">
                <a16:creationId xmlns:a16="http://schemas.microsoft.com/office/drawing/2014/main" id="{95AAB681-65AA-BCEA-7B9E-7AAD9DF215FF}"/>
              </a:ext>
            </a:extLst>
          </p:cNvPr>
          <p:cNvCxnSpPr>
            <a:cxnSpLocks/>
          </p:cNvCxnSpPr>
          <p:nvPr/>
        </p:nvCxnSpPr>
        <p:spPr>
          <a:xfrm>
            <a:off x="5063619" y="4202154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213">
            <a:extLst>
              <a:ext uri="{FF2B5EF4-FFF2-40B4-BE49-F238E27FC236}">
                <a16:creationId xmlns:a16="http://schemas.microsoft.com/office/drawing/2014/main" id="{FB661185-783C-3048-E390-866C85A130CB}"/>
              </a:ext>
            </a:extLst>
          </p:cNvPr>
          <p:cNvCxnSpPr>
            <a:cxnSpLocks/>
          </p:cNvCxnSpPr>
          <p:nvPr/>
        </p:nvCxnSpPr>
        <p:spPr>
          <a:xfrm flipV="1">
            <a:off x="5063619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>
            <a:extLst>
              <a:ext uri="{FF2B5EF4-FFF2-40B4-BE49-F238E27FC236}">
                <a16:creationId xmlns:a16="http://schemas.microsoft.com/office/drawing/2014/main" id="{0B207A3B-3CFA-FD7F-5490-0146AB52E9E5}"/>
              </a:ext>
            </a:extLst>
          </p:cNvPr>
          <p:cNvCxnSpPr>
            <a:cxnSpLocks/>
          </p:cNvCxnSpPr>
          <p:nvPr/>
        </p:nvCxnSpPr>
        <p:spPr>
          <a:xfrm>
            <a:off x="5063619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215">
            <a:extLst>
              <a:ext uri="{FF2B5EF4-FFF2-40B4-BE49-F238E27FC236}">
                <a16:creationId xmlns:a16="http://schemas.microsoft.com/office/drawing/2014/main" id="{34850801-8FD5-AEA4-8B48-1E63C59B7064}"/>
              </a:ext>
            </a:extLst>
          </p:cNvPr>
          <p:cNvCxnSpPr>
            <a:cxnSpLocks/>
          </p:cNvCxnSpPr>
          <p:nvPr/>
        </p:nvCxnSpPr>
        <p:spPr>
          <a:xfrm flipV="1">
            <a:off x="5063619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216">
            <a:extLst>
              <a:ext uri="{FF2B5EF4-FFF2-40B4-BE49-F238E27FC236}">
                <a16:creationId xmlns:a16="http://schemas.microsoft.com/office/drawing/2014/main" id="{7797CC08-A127-7A46-20A3-4EDC8DC61F16}"/>
              </a:ext>
            </a:extLst>
          </p:cNvPr>
          <p:cNvCxnSpPr>
            <a:cxnSpLocks/>
          </p:cNvCxnSpPr>
          <p:nvPr/>
        </p:nvCxnSpPr>
        <p:spPr>
          <a:xfrm flipV="1">
            <a:off x="5063619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>
            <a:extLst>
              <a:ext uri="{FF2B5EF4-FFF2-40B4-BE49-F238E27FC236}">
                <a16:creationId xmlns:a16="http://schemas.microsoft.com/office/drawing/2014/main" id="{0D14BD8F-EBA0-D977-959E-6D2B86ED9BEB}"/>
              </a:ext>
            </a:extLst>
          </p:cNvPr>
          <p:cNvCxnSpPr>
            <a:cxnSpLocks/>
          </p:cNvCxnSpPr>
          <p:nvPr/>
        </p:nvCxnSpPr>
        <p:spPr>
          <a:xfrm flipV="1">
            <a:off x="5063619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218">
            <a:extLst>
              <a:ext uri="{FF2B5EF4-FFF2-40B4-BE49-F238E27FC236}">
                <a16:creationId xmlns:a16="http://schemas.microsoft.com/office/drawing/2014/main" id="{6A59F359-88FD-3F45-19FF-C48895F67CD4}"/>
              </a:ext>
            </a:extLst>
          </p:cNvPr>
          <p:cNvCxnSpPr>
            <a:cxnSpLocks/>
          </p:cNvCxnSpPr>
          <p:nvPr/>
        </p:nvCxnSpPr>
        <p:spPr>
          <a:xfrm flipV="1">
            <a:off x="5063619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219">
            <a:extLst>
              <a:ext uri="{FF2B5EF4-FFF2-40B4-BE49-F238E27FC236}">
                <a16:creationId xmlns:a16="http://schemas.microsoft.com/office/drawing/2014/main" id="{735C6111-4A0B-5AE3-20F6-339895FA85A7}"/>
              </a:ext>
            </a:extLst>
          </p:cNvPr>
          <p:cNvCxnSpPr>
            <a:cxnSpLocks/>
          </p:cNvCxnSpPr>
          <p:nvPr/>
        </p:nvCxnSpPr>
        <p:spPr>
          <a:xfrm flipV="1">
            <a:off x="5063619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220">
            <a:extLst>
              <a:ext uri="{FF2B5EF4-FFF2-40B4-BE49-F238E27FC236}">
                <a16:creationId xmlns:a16="http://schemas.microsoft.com/office/drawing/2014/main" id="{0FA2C2D4-45B9-2E86-0136-673F02E388C5}"/>
              </a:ext>
            </a:extLst>
          </p:cNvPr>
          <p:cNvCxnSpPr>
            <a:cxnSpLocks/>
          </p:cNvCxnSpPr>
          <p:nvPr/>
        </p:nvCxnSpPr>
        <p:spPr>
          <a:xfrm flipV="1">
            <a:off x="5063619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221">
            <a:extLst>
              <a:ext uri="{FF2B5EF4-FFF2-40B4-BE49-F238E27FC236}">
                <a16:creationId xmlns:a16="http://schemas.microsoft.com/office/drawing/2014/main" id="{3BD3AC91-7AB3-7239-D91F-D4BA8B438C96}"/>
              </a:ext>
            </a:extLst>
          </p:cNvPr>
          <p:cNvCxnSpPr>
            <a:cxnSpLocks/>
          </p:cNvCxnSpPr>
          <p:nvPr/>
        </p:nvCxnSpPr>
        <p:spPr>
          <a:xfrm>
            <a:off x="5063619" y="488817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feld 222">
            <a:extLst>
              <a:ext uri="{FF2B5EF4-FFF2-40B4-BE49-F238E27FC236}">
                <a16:creationId xmlns:a16="http://schemas.microsoft.com/office/drawing/2014/main" id="{B81B7293-EE97-3576-524D-C9095A2E9794}"/>
              </a:ext>
            </a:extLst>
          </p:cNvPr>
          <p:cNvSpPr txBox="1"/>
          <p:nvPr/>
        </p:nvSpPr>
        <p:spPr>
          <a:xfrm>
            <a:off x="2018864" y="870820"/>
            <a:ext cx="879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Input Layer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5F2F42FC-76D9-975A-F4FB-31FE8810F6C9}"/>
              </a:ext>
            </a:extLst>
          </p:cNvPr>
          <p:cNvSpPr txBox="1"/>
          <p:nvPr/>
        </p:nvSpPr>
        <p:spPr>
          <a:xfrm>
            <a:off x="4383015" y="870820"/>
            <a:ext cx="100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Hidden Layer</a:t>
            </a:r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734D0DDE-9E6E-A4C9-AE69-AAD338D45BF6}"/>
              </a:ext>
            </a:extLst>
          </p:cNvPr>
          <p:cNvSpPr txBox="1"/>
          <p:nvPr/>
        </p:nvSpPr>
        <p:spPr>
          <a:xfrm>
            <a:off x="6807779" y="870820"/>
            <a:ext cx="100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Hidden Layer</a:t>
            </a:r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951EDE31-6DFC-3E80-0FBF-4ECFC8A5FBD8}"/>
              </a:ext>
            </a:extLst>
          </p:cNvPr>
          <p:cNvSpPr txBox="1"/>
          <p:nvPr/>
        </p:nvSpPr>
        <p:spPr>
          <a:xfrm>
            <a:off x="9237091" y="870820"/>
            <a:ext cx="99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771157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9C8D92-8208-AC31-4DB2-5EB7EB413FE1}"/>
              </a:ext>
            </a:extLst>
          </p:cNvPr>
          <p:cNvSpPr/>
          <p:nvPr/>
        </p:nvSpPr>
        <p:spPr>
          <a:xfrm>
            <a:off x="2267838" y="295218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1,j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3E18CF-D052-AD46-A342-15A82BF5FDC4}"/>
              </a:ext>
            </a:extLst>
          </p:cNvPr>
          <p:cNvSpPr/>
          <p:nvPr/>
        </p:nvSpPr>
        <p:spPr>
          <a:xfrm>
            <a:off x="2267838" y="1966089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2,j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04802A-1DC0-E2C0-E557-E8D471552255}"/>
              </a:ext>
            </a:extLst>
          </p:cNvPr>
          <p:cNvSpPr/>
          <p:nvPr/>
        </p:nvSpPr>
        <p:spPr>
          <a:xfrm>
            <a:off x="2267838" y="3636960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3,j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F077C8-9B81-7A00-996C-048909F0F950}"/>
              </a:ext>
            </a:extLst>
          </p:cNvPr>
          <p:cNvSpPr/>
          <p:nvPr/>
        </p:nvSpPr>
        <p:spPr>
          <a:xfrm>
            <a:off x="2267838" y="5307831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r>
              <a:rPr lang="en-US" sz="2400" baseline="-250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04B55-D5FD-5925-1E9E-49698F7839EE}"/>
              </a:ext>
            </a:extLst>
          </p:cNvPr>
          <p:cNvSpPr/>
          <p:nvPr/>
        </p:nvSpPr>
        <p:spPr>
          <a:xfrm>
            <a:off x="4880472" y="2721546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12" name="Grafik 11" descr="Ein Bild, das Pfeil enthält.&#10;&#10;Automatisch generierte Beschreibung">
            <a:extLst>
              <a:ext uri="{FF2B5EF4-FFF2-40B4-BE49-F238E27FC236}">
                <a16:creationId xmlns:a16="http://schemas.microsoft.com/office/drawing/2014/main" id="{20FB0A2E-D345-632A-01DA-CB0C76E1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08" y="2938978"/>
            <a:ext cx="676928" cy="1005136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D3AA980-AA1B-B8F7-4C8C-ED04F600BD50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707838" y="1015218"/>
            <a:ext cx="1172634" cy="228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B200C29-A727-74C6-EC3F-37186E89BD0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707838" y="2686089"/>
            <a:ext cx="1172634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E2F6436-ED33-C044-3A4F-079973715FC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707838" y="3535931"/>
            <a:ext cx="1172634" cy="82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5A2BC44-3B86-C24F-8DC9-C38258416F5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707838" y="3636960"/>
            <a:ext cx="1172634" cy="239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B213CF8-8D73-7FCE-8BF4-201A8619380D}"/>
              </a:ext>
            </a:extLst>
          </p:cNvPr>
          <p:cNvGrpSpPr/>
          <p:nvPr/>
        </p:nvGrpSpPr>
        <p:grpSpPr>
          <a:xfrm>
            <a:off x="7217886" y="2703228"/>
            <a:ext cx="1440000" cy="1451544"/>
            <a:chOff x="6854330" y="2710000"/>
            <a:chExt cx="1440000" cy="1451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413C778A-FFD0-58F7-9F55-B886B1DDDC07}"/>
                    </a:ext>
                  </a:extLst>
                </p:cNvPr>
                <p:cNvSpPr/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413C778A-FFD0-58F7-9F55-B886B1DDDC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AA05DE2-F7C8-4F91-2756-9256FAB2651E}"/>
                </a:ext>
              </a:extLst>
            </p:cNvPr>
            <p:cNvSpPr txBox="1"/>
            <p:nvPr/>
          </p:nvSpPr>
          <p:spPr>
            <a:xfrm>
              <a:off x="7013786" y="2710000"/>
              <a:ext cx="1121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Activation Function</a:t>
              </a:r>
            </a:p>
          </p:txBody>
        </p:sp>
      </p:grp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86B8B19-211A-474A-A01D-EFC8973F903E}"/>
              </a:ext>
            </a:extLst>
          </p:cNvPr>
          <p:cNvCxnSpPr>
            <a:stCxn id="9" idx="6"/>
            <a:endCxn id="30" idx="1"/>
          </p:cNvCxnSpPr>
          <p:nvPr/>
        </p:nvCxnSpPr>
        <p:spPr>
          <a:xfrm flipV="1">
            <a:off x="6320472" y="3434773"/>
            <a:ext cx="897414" cy="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7A4FED1-7936-619C-BD0D-7392D05A87F0}"/>
              </a:ext>
            </a:extLst>
          </p:cNvPr>
          <p:cNvCxnSpPr>
            <a:cxnSpLocks/>
          </p:cNvCxnSpPr>
          <p:nvPr/>
        </p:nvCxnSpPr>
        <p:spPr>
          <a:xfrm>
            <a:off x="1187838" y="1016884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214EDB5-F039-8D84-6D60-261C2FEEAB40}"/>
              </a:ext>
            </a:extLst>
          </p:cNvPr>
          <p:cNvCxnSpPr>
            <a:cxnSpLocks/>
          </p:cNvCxnSpPr>
          <p:nvPr/>
        </p:nvCxnSpPr>
        <p:spPr>
          <a:xfrm>
            <a:off x="1187838" y="270322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7C2000-4390-4DAA-7D88-66C8A65E1A4E}"/>
              </a:ext>
            </a:extLst>
          </p:cNvPr>
          <p:cNvCxnSpPr>
            <a:cxnSpLocks/>
          </p:cNvCxnSpPr>
          <p:nvPr/>
        </p:nvCxnSpPr>
        <p:spPr>
          <a:xfrm>
            <a:off x="1187838" y="435696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E5A2478-8A2C-D077-F669-4BA71CAE6D10}"/>
              </a:ext>
            </a:extLst>
          </p:cNvPr>
          <p:cNvSpPr txBox="1"/>
          <p:nvPr/>
        </p:nvSpPr>
        <p:spPr>
          <a:xfrm>
            <a:off x="827838" y="784385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</a:t>
            </a:r>
            <a:r>
              <a:rPr lang="en-US" sz="2400" baseline="-2500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5580F29-59D3-2D05-AD5A-EB381CB563DA}"/>
              </a:ext>
            </a:extLst>
          </p:cNvPr>
          <p:cNvSpPr txBox="1"/>
          <p:nvPr/>
        </p:nvSpPr>
        <p:spPr>
          <a:xfrm>
            <a:off x="824798" y="245609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</a:t>
            </a:r>
            <a:r>
              <a:rPr lang="en-US" sz="2400" baseline="-25000"/>
              <a:t>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38B8C0-E798-77F7-9409-57FDA13C8517}"/>
              </a:ext>
            </a:extLst>
          </p:cNvPr>
          <p:cNvSpPr txBox="1"/>
          <p:nvPr/>
        </p:nvSpPr>
        <p:spPr>
          <a:xfrm>
            <a:off x="830296" y="4130213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</a:t>
            </a:r>
            <a:r>
              <a:rPr lang="en-US" sz="2400" baseline="-25000"/>
              <a:t>3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6F98E97-4D87-EF80-CAC9-3F7E08B81BD9}"/>
              </a:ext>
            </a:extLst>
          </p:cNvPr>
          <p:cNvCxnSpPr>
            <a:cxnSpLocks/>
          </p:cNvCxnSpPr>
          <p:nvPr/>
        </p:nvCxnSpPr>
        <p:spPr>
          <a:xfrm>
            <a:off x="8657886" y="342900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BA7DBF9D-B989-CCD9-FA0E-A7E24438DE4F}"/>
              </a:ext>
            </a:extLst>
          </p:cNvPr>
          <p:cNvSpPr txBox="1"/>
          <p:nvPr/>
        </p:nvSpPr>
        <p:spPr>
          <a:xfrm>
            <a:off x="9758732" y="320732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</a:t>
            </a:r>
            <a:r>
              <a:rPr lang="en-US" sz="2400" baseline="-2500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425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9C8D92-8208-AC31-4DB2-5EB7EB413FE1}"/>
              </a:ext>
            </a:extLst>
          </p:cNvPr>
          <p:cNvSpPr/>
          <p:nvPr/>
        </p:nvSpPr>
        <p:spPr>
          <a:xfrm>
            <a:off x="2267838" y="295218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1,j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3E18CF-D052-AD46-A342-15A82BF5FDC4}"/>
              </a:ext>
            </a:extLst>
          </p:cNvPr>
          <p:cNvSpPr/>
          <p:nvPr/>
        </p:nvSpPr>
        <p:spPr>
          <a:xfrm>
            <a:off x="2267838" y="1966089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2,j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04802A-1DC0-E2C0-E557-E8D471552255}"/>
              </a:ext>
            </a:extLst>
          </p:cNvPr>
          <p:cNvSpPr/>
          <p:nvPr/>
        </p:nvSpPr>
        <p:spPr>
          <a:xfrm>
            <a:off x="2267838" y="3636960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3,j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F077C8-9B81-7A00-996C-048909F0F950}"/>
              </a:ext>
            </a:extLst>
          </p:cNvPr>
          <p:cNvSpPr/>
          <p:nvPr/>
        </p:nvSpPr>
        <p:spPr>
          <a:xfrm>
            <a:off x="2267838" y="5307831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r>
              <a:rPr lang="en-US" sz="2400" baseline="-250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04B55-D5FD-5925-1E9E-49698F7839EE}"/>
              </a:ext>
            </a:extLst>
          </p:cNvPr>
          <p:cNvSpPr/>
          <p:nvPr/>
        </p:nvSpPr>
        <p:spPr>
          <a:xfrm>
            <a:off x="4880472" y="2721546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12" name="Grafik 11" descr="Ein Bild, das Pfeil enthält.&#10;&#10;Automatisch generierte Beschreibung">
            <a:extLst>
              <a:ext uri="{FF2B5EF4-FFF2-40B4-BE49-F238E27FC236}">
                <a16:creationId xmlns:a16="http://schemas.microsoft.com/office/drawing/2014/main" id="{20FB0A2E-D345-632A-01DA-CB0C76E1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08" y="2938978"/>
            <a:ext cx="676928" cy="1005136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D3AA980-AA1B-B8F7-4C8C-ED04F600BD50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3496955" y="1524335"/>
            <a:ext cx="1383517" cy="1780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B200C29-A727-74C6-EC3F-37186E89BD0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707838" y="2686089"/>
            <a:ext cx="1172634" cy="72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E2F6436-ED33-C044-3A4F-079973715FC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707838" y="3535931"/>
            <a:ext cx="1172634" cy="821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5A2BC44-3B86-C24F-8DC9-C38258416F5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707838" y="3636960"/>
            <a:ext cx="1172634" cy="2390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B213CF8-8D73-7FCE-8BF4-201A8619380D}"/>
              </a:ext>
            </a:extLst>
          </p:cNvPr>
          <p:cNvGrpSpPr/>
          <p:nvPr/>
        </p:nvGrpSpPr>
        <p:grpSpPr>
          <a:xfrm>
            <a:off x="7217886" y="2703228"/>
            <a:ext cx="1440000" cy="1451544"/>
            <a:chOff x="6854330" y="2710000"/>
            <a:chExt cx="1440000" cy="1451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413C778A-FFD0-58F7-9F55-B886B1DDDC07}"/>
                    </a:ext>
                  </a:extLst>
                </p:cNvPr>
                <p:cNvSpPr/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413C778A-FFD0-58F7-9F55-B886B1DDDC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AA05DE2-F7C8-4F91-2756-9256FAB2651E}"/>
                </a:ext>
              </a:extLst>
            </p:cNvPr>
            <p:cNvSpPr txBox="1"/>
            <p:nvPr/>
          </p:nvSpPr>
          <p:spPr>
            <a:xfrm>
              <a:off x="7013786" y="2710000"/>
              <a:ext cx="1121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Activation Function</a:t>
              </a:r>
            </a:p>
          </p:txBody>
        </p:sp>
      </p:grp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86B8B19-211A-474A-A01D-EFC8973F903E}"/>
              </a:ext>
            </a:extLst>
          </p:cNvPr>
          <p:cNvCxnSpPr>
            <a:cxnSpLocks/>
          </p:cNvCxnSpPr>
          <p:nvPr/>
        </p:nvCxnSpPr>
        <p:spPr>
          <a:xfrm flipV="1">
            <a:off x="6320472" y="3316023"/>
            <a:ext cx="897414" cy="67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7A4FED1-7936-619C-BD0D-7392D05A87F0}"/>
              </a:ext>
            </a:extLst>
          </p:cNvPr>
          <p:cNvCxnSpPr>
            <a:cxnSpLocks/>
          </p:cNvCxnSpPr>
          <p:nvPr/>
        </p:nvCxnSpPr>
        <p:spPr>
          <a:xfrm>
            <a:off x="1187838" y="1016884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214EDB5-F039-8D84-6D60-261C2FEEAB40}"/>
              </a:ext>
            </a:extLst>
          </p:cNvPr>
          <p:cNvCxnSpPr>
            <a:cxnSpLocks/>
          </p:cNvCxnSpPr>
          <p:nvPr/>
        </p:nvCxnSpPr>
        <p:spPr>
          <a:xfrm>
            <a:off x="1187838" y="2703228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7C2000-4390-4DAA-7D88-66C8A65E1A4E}"/>
              </a:ext>
            </a:extLst>
          </p:cNvPr>
          <p:cNvCxnSpPr>
            <a:cxnSpLocks/>
          </p:cNvCxnSpPr>
          <p:nvPr/>
        </p:nvCxnSpPr>
        <p:spPr>
          <a:xfrm>
            <a:off x="1187838" y="435696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E5A2478-8A2C-D077-F669-4BA71CAE6D10}"/>
              </a:ext>
            </a:extLst>
          </p:cNvPr>
          <p:cNvSpPr txBox="1"/>
          <p:nvPr/>
        </p:nvSpPr>
        <p:spPr>
          <a:xfrm>
            <a:off x="827838" y="78438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5580F29-59D3-2D05-AD5A-EB381CB563DA}"/>
              </a:ext>
            </a:extLst>
          </p:cNvPr>
          <p:cNvSpPr txBox="1"/>
          <p:nvPr/>
        </p:nvSpPr>
        <p:spPr>
          <a:xfrm>
            <a:off x="824798" y="245609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38B8C0-E798-77F7-9409-57FDA13C8517}"/>
              </a:ext>
            </a:extLst>
          </p:cNvPr>
          <p:cNvSpPr txBox="1"/>
          <p:nvPr/>
        </p:nvSpPr>
        <p:spPr>
          <a:xfrm>
            <a:off x="830296" y="413021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3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6F98E97-4D87-EF80-CAC9-3F7E08B81BD9}"/>
              </a:ext>
            </a:extLst>
          </p:cNvPr>
          <p:cNvCxnSpPr>
            <a:cxnSpLocks/>
          </p:cNvCxnSpPr>
          <p:nvPr/>
        </p:nvCxnSpPr>
        <p:spPr>
          <a:xfrm>
            <a:off x="8657886" y="3310250"/>
            <a:ext cx="108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83B1D59-30D6-4BE4-34F1-424A04DD0CB1}"/>
                  </a:ext>
                </a:extLst>
              </p:cNvPr>
              <p:cNvSpPr txBox="1"/>
              <p:nvPr/>
            </p:nvSpPr>
            <p:spPr>
              <a:xfrm>
                <a:off x="8969237" y="2733173"/>
                <a:ext cx="48167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400" b="0" i="1" baseline="-2500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83B1D59-30D6-4BE4-34F1-424A04DD0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237" y="2733173"/>
                <a:ext cx="481670" cy="453137"/>
              </a:xfrm>
              <a:prstGeom prst="rect">
                <a:avLst/>
              </a:prstGeom>
              <a:blipFill>
                <a:blip r:embed="rId4"/>
                <a:stretch>
                  <a:fillRect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0B155A8-4083-284B-D2CC-4259337CCE6F}"/>
                  </a:ext>
                </a:extLst>
              </p:cNvPr>
              <p:cNvSpPr txBox="1"/>
              <p:nvPr/>
            </p:nvSpPr>
            <p:spPr>
              <a:xfrm>
                <a:off x="6516121" y="2723348"/>
                <a:ext cx="3854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z</a:t>
                </a:r>
                <a14:m>
                  <m:oMath xmlns:m="http://schemas.openxmlformats.org/officeDocument/2006/math">
                    <m:r>
                      <a:rPr lang="de-DE" sz="2400" b="0" i="1" baseline="-25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0B155A8-4083-284B-D2CC-4259337CC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121" y="2723348"/>
                <a:ext cx="385490" cy="461665"/>
              </a:xfrm>
              <a:prstGeom prst="rect">
                <a:avLst/>
              </a:prstGeom>
              <a:blipFill>
                <a:blip r:embed="rId5"/>
                <a:stretch>
                  <a:fillRect l="-25806" t="-8108" r="-3226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1DB6ACB-723D-7538-3277-F5E885DA9402}"/>
              </a:ext>
            </a:extLst>
          </p:cNvPr>
          <p:cNvGrpSpPr/>
          <p:nvPr/>
        </p:nvGrpSpPr>
        <p:grpSpPr>
          <a:xfrm>
            <a:off x="9712884" y="2721546"/>
            <a:ext cx="1440000" cy="1451544"/>
            <a:chOff x="6854330" y="2710000"/>
            <a:chExt cx="1440000" cy="1451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F2B72D9E-38D8-B8AE-2FB5-D34754C283A1}"/>
                    </a:ext>
                  </a:extLst>
                </p:cNvPr>
                <p:cNvSpPr/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F2B72D9E-38D8-B8AE-2FB5-D34754C28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B8681F60-26F6-B0B9-5B2A-E0633FBE0A7A}"/>
                </a:ext>
              </a:extLst>
            </p:cNvPr>
            <p:cNvSpPr txBox="1"/>
            <p:nvPr/>
          </p:nvSpPr>
          <p:spPr>
            <a:xfrm>
              <a:off x="7255209" y="2710000"/>
              <a:ext cx="63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Loss</a:t>
              </a:r>
            </a:p>
          </p:txBody>
        </p:sp>
      </p:grp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398CA5F-1E26-FEB0-AFB1-0BCCA5D072C6}"/>
              </a:ext>
            </a:extLst>
          </p:cNvPr>
          <p:cNvCxnSpPr>
            <a:cxnSpLocks/>
          </p:cNvCxnSpPr>
          <p:nvPr/>
        </p:nvCxnSpPr>
        <p:spPr>
          <a:xfrm>
            <a:off x="10428782" y="1653091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6AA73A0-E1BB-D396-C036-42F85267384F}"/>
              </a:ext>
            </a:extLst>
          </p:cNvPr>
          <p:cNvSpPr txBox="1"/>
          <p:nvPr/>
        </p:nvSpPr>
        <p:spPr>
          <a:xfrm>
            <a:off x="9924162" y="192930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r>
              <a:rPr lang="en-US" sz="2400" baseline="-25000" dirty="0"/>
              <a:t>j</a:t>
            </a:r>
            <a:endParaRPr lang="en-US" baseline="-250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3AF1429-20CD-C78C-65D1-BAA9437E5589}"/>
              </a:ext>
            </a:extLst>
          </p:cNvPr>
          <p:cNvCxnSpPr>
            <a:cxnSpLocks/>
          </p:cNvCxnSpPr>
          <p:nvPr/>
        </p:nvCxnSpPr>
        <p:spPr>
          <a:xfrm flipV="1">
            <a:off x="6316805" y="3548333"/>
            <a:ext cx="897414" cy="67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7FCBCFC-EBEC-445B-9142-04CC4BC06800}"/>
              </a:ext>
            </a:extLst>
          </p:cNvPr>
          <p:cNvCxnSpPr>
            <a:cxnSpLocks/>
          </p:cNvCxnSpPr>
          <p:nvPr/>
        </p:nvCxnSpPr>
        <p:spPr>
          <a:xfrm>
            <a:off x="8654219" y="3542560"/>
            <a:ext cx="1080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EDD8DD08-B52C-A4CC-5F42-005CB70DF589}"/>
                  </a:ext>
                </a:extLst>
              </p:cNvPr>
              <p:cNvSpPr txBox="1"/>
              <p:nvPr/>
            </p:nvSpPr>
            <p:spPr>
              <a:xfrm>
                <a:off x="8965570" y="3606750"/>
                <a:ext cx="503856" cy="666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EDD8DD08-B52C-A4CC-5F42-005CB70DF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70" y="3606750"/>
                <a:ext cx="503856" cy="666208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C24D04F-3209-B1A6-49D4-ECF7535E5DAC}"/>
                  </a:ext>
                </a:extLst>
              </p:cNvPr>
              <p:cNvSpPr txBox="1"/>
              <p:nvPr/>
            </p:nvSpPr>
            <p:spPr>
              <a:xfrm>
                <a:off x="6456938" y="3606750"/>
                <a:ext cx="503856" cy="66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C24D04F-3209-B1A6-49D4-ECF7535E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938" y="3606750"/>
                <a:ext cx="503856" cy="666914"/>
              </a:xfrm>
              <a:prstGeom prst="rect">
                <a:avLst/>
              </a:prstGeom>
              <a:blipFill>
                <a:blip r:embed="rId8"/>
                <a:stretch>
                  <a:fillRect t="-377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9C0EE00-D1DB-01B3-73A0-1A1D64D4E2C5}"/>
              </a:ext>
            </a:extLst>
          </p:cNvPr>
          <p:cNvCxnSpPr>
            <a:cxnSpLocks/>
          </p:cNvCxnSpPr>
          <p:nvPr/>
        </p:nvCxnSpPr>
        <p:spPr>
          <a:xfrm flipV="1">
            <a:off x="4081414" y="1290259"/>
            <a:ext cx="897414" cy="67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725705D2-819C-1EAD-57EC-04DC9A9B947F}"/>
                  </a:ext>
                </a:extLst>
              </p:cNvPr>
              <p:cNvSpPr txBox="1"/>
              <p:nvPr/>
            </p:nvSpPr>
            <p:spPr>
              <a:xfrm>
                <a:off x="3765091" y="786123"/>
                <a:ext cx="152272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725705D2-819C-1EAD-57EC-04DC9A9B9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091" y="786123"/>
                <a:ext cx="1522725" cy="391646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9C64C37-1949-3576-DFC9-4652AE8C2F9A}"/>
              </a:ext>
            </a:extLst>
          </p:cNvPr>
          <p:cNvCxnSpPr>
            <a:cxnSpLocks/>
          </p:cNvCxnSpPr>
          <p:nvPr/>
        </p:nvCxnSpPr>
        <p:spPr>
          <a:xfrm flipV="1">
            <a:off x="4077747" y="1522569"/>
            <a:ext cx="897414" cy="67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72EC151-1AB1-C601-4F86-F348A0C61C58}"/>
                  </a:ext>
                </a:extLst>
              </p:cNvPr>
              <p:cNvSpPr txBox="1"/>
              <p:nvPr/>
            </p:nvSpPr>
            <p:spPr>
              <a:xfrm>
                <a:off x="4066488" y="1589841"/>
                <a:ext cx="919932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de-DE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72EC151-1AB1-C601-4F86-F348A0C61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488" y="1589841"/>
                <a:ext cx="919932" cy="618952"/>
              </a:xfrm>
              <a:prstGeom prst="rect">
                <a:avLst/>
              </a:prstGeom>
              <a:blipFill>
                <a:blip r:embed="rId10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111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57AC1C3-101C-D653-68AB-56D106011217}"/>
              </a:ext>
            </a:extLst>
          </p:cNvPr>
          <p:cNvSpPr/>
          <p:nvPr/>
        </p:nvSpPr>
        <p:spPr>
          <a:xfrm>
            <a:off x="2635212" y="299258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417684-F4C3-F0B2-01C6-28194C273B7D}"/>
              </a:ext>
            </a:extLst>
          </p:cNvPr>
          <p:cNvSpPr/>
          <p:nvPr/>
        </p:nvSpPr>
        <p:spPr>
          <a:xfrm>
            <a:off x="2787612" y="314498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906C55-7CBF-F0C1-9CDA-77EC1FDEF8A6}"/>
              </a:ext>
            </a:extLst>
          </p:cNvPr>
          <p:cNvSpPr/>
          <p:nvPr/>
        </p:nvSpPr>
        <p:spPr>
          <a:xfrm>
            <a:off x="2940012" y="329738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D3EB40-A158-D67E-1D58-0725D1748851}"/>
              </a:ext>
            </a:extLst>
          </p:cNvPr>
          <p:cNvSpPr/>
          <p:nvPr/>
        </p:nvSpPr>
        <p:spPr>
          <a:xfrm>
            <a:off x="3092412" y="344978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4209BC-BB9F-67B4-989B-5E93ACDE2ACC}"/>
              </a:ext>
            </a:extLst>
          </p:cNvPr>
          <p:cNvSpPr/>
          <p:nvPr/>
        </p:nvSpPr>
        <p:spPr>
          <a:xfrm>
            <a:off x="3244812" y="360218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EBEB58-1B57-8088-A323-243C96B8CD02}"/>
              </a:ext>
            </a:extLst>
          </p:cNvPr>
          <p:cNvSpPr/>
          <p:nvPr/>
        </p:nvSpPr>
        <p:spPr>
          <a:xfrm>
            <a:off x="5380452" y="31725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DDBA0-EF7F-4A8C-0A20-197159BA6F5D}"/>
              </a:ext>
            </a:extLst>
          </p:cNvPr>
          <p:cNvSpPr/>
          <p:nvPr/>
        </p:nvSpPr>
        <p:spPr>
          <a:xfrm>
            <a:off x="5532852" y="33249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585D1D-FF27-E28B-30DC-C1B0B3015771}"/>
              </a:ext>
            </a:extLst>
          </p:cNvPr>
          <p:cNvSpPr/>
          <p:nvPr/>
        </p:nvSpPr>
        <p:spPr>
          <a:xfrm>
            <a:off x="5685252" y="34773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E102240-F39B-796A-728B-59333EA5AB83}"/>
              </a:ext>
            </a:extLst>
          </p:cNvPr>
          <p:cNvSpPr/>
          <p:nvPr/>
        </p:nvSpPr>
        <p:spPr>
          <a:xfrm>
            <a:off x="5837652" y="36297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0EC0B6-F622-618B-A32A-F65E2CDB157B}"/>
              </a:ext>
            </a:extLst>
          </p:cNvPr>
          <p:cNvSpPr/>
          <p:nvPr/>
        </p:nvSpPr>
        <p:spPr>
          <a:xfrm>
            <a:off x="5990052" y="37821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FFCFB55-421F-1E62-4987-97FE8297D823}"/>
              </a:ext>
            </a:extLst>
          </p:cNvPr>
          <p:cNvSpPr/>
          <p:nvPr/>
        </p:nvSpPr>
        <p:spPr>
          <a:xfrm>
            <a:off x="6142452" y="39345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F98FEAE-4886-4BDB-087F-47564D3B382B}"/>
              </a:ext>
            </a:extLst>
          </p:cNvPr>
          <p:cNvSpPr/>
          <p:nvPr/>
        </p:nvSpPr>
        <p:spPr>
          <a:xfrm>
            <a:off x="7620828" y="33525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324096-8F51-C9FE-D4FC-FD5F0D8CAB84}"/>
              </a:ext>
            </a:extLst>
          </p:cNvPr>
          <p:cNvSpPr/>
          <p:nvPr/>
        </p:nvSpPr>
        <p:spPr>
          <a:xfrm>
            <a:off x="7773228" y="35049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AA98306-8CC1-8539-0C18-A8379D661C6A}"/>
              </a:ext>
            </a:extLst>
          </p:cNvPr>
          <p:cNvSpPr/>
          <p:nvPr/>
        </p:nvSpPr>
        <p:spPr>
          <a:xfrm>
            <a:off x="7925628" y="36573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6C2329-5043-B467-3680-35187A84F082}"/>
              </a:ext>
            </a:extLst>
          </p:cNvPr>
          <p:cNvSpPr/>
          <p:nvPr/>
        </p:nvSpPr>
        <p:spPr>
          <a:xfrm>
            <a:off x="8078028" y="38097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BCF1A64-7033-4470-F67C-27AA07577152}"/>
              </a:ext>
            </a:extLst>
          </p:cNvPr>
          <p:cNvSpPr/>
          <p:nvPr/>
        </p:nvSpPr>
        <p:spPr>
          <a:xfrm>
            <a:off x="8230428" y="39621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DA487D1-46ED-66B7-CD4C-3F62315237B5}"/>
              </a:ext>
            </a:extLst>
          </p:cNvPr>
          <p:cNvSpPr/>
          <p:nvPr/>
        </p:nvSpPr>
        <p:spPr>
          <a:xfrm>
            <a:off x="8382828" y="41145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1C15DA-651A-7475-35D6-4885B2FF49BE}"/>
              </a:ext>
            </a:extLst>
          </p:cNvPr>
          <p:cNvSpPr/>
          <p:nvPr/>
        </p:nvSpPr>
        <p:spPr>
          <a:xfrm>
            <a:off x="8535228" y="42669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658E84A-E75E-17CE-434F-33BF7FFFCE37}"/>
              </a:ext>
            </a:extLst>
          </p:cNvPr>
          <p:cNvSpPr/>
          <p:nvPr/>
        </p:nvSpPr>
        <p:spPr>
          <a:xfrm>
            <a:off x="3769740" y="4056500"/>
            <a:ext cx="180000" cy="1800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32ACF4C-3C74-661F-B47E-31E5D25481A4}"/>
              </a:ext>
            </a:extLst>
          </p:cNvPr>
          <p:cNvSpPr/>
          <p:nvPr/>
        </p:nvSpPr>
        <p:spPr>
          <a:xfrm>
            <a:off x="6567804" y="4416164"/>
            <a:ext cx="180000" cy="1800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reieck 24">
            <a:extLst>
              <a:ext uri="{FF2B5EF4-FFF2-40B4-BE49-F238E27FC236}">
                <a16:creationId xmlns:a16="http://schemas.microsoft.com/office/drawing/2014/main" id="{48C6BA1A-3F25-3C33-54C0-B9D13A518133}"/>
              </a:ext>
            </a:extLst>
          </p:cNvPr>
          <p:cNvSpPr/>
          <p:nvPr/>
        </p:nvSpPr>
        <p:spPr>
          <a:xfrm rot="5400000">
            <a:off x="5091828" y="2922500"/>
            <a:ext cx="180000" cy="2448000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reieck 25">
            <a:extLst>
              <a:ext uri="{FF2B5EF4-FFF2-40B4-BE49-F238E27FC236}">
                <a16:creationId xmlns:a16="http://schemas.microsoft.com/office/drawing/2014/main" id="{0EB6FEC8-9465-E15A-F1F1-FE35CF011683}"/>
              </a:ext>
            </a:extLst>
          </p:cNvPr>
          <p:cNvSpPr/>
          <p:nvPr/>
        </p:nvSpPr>
        <p:spPr>
          <a:xfrm rot="5400000">
            <a:off x="7745388" y="3426164"/>
            <a:ext cx="180000" cy="2160000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DCA8FD0B-3019-FE52-7217-E7D9F921E4B5}"/>
              </a:ext>
            </a:extLst>
          </p:cNvPr>
          <p:cNvSpPr/>
          <p:nvPr/>
        </p:nvSpPr>
        <p:spPr>
          <a:xfrm>
            <a:off x="10330260" y="3203511"/>
            <a:ext cx="170688" cy="1872000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E5B948-2805-4262-90A8-376F710C2678}"/>
              </a:ext>
            </a:extLst>
          </p:cNvPr>
          <p:cNvSpPr/>
          <p:nvPr/>
        </p:nvSpPr>
        <p:spPr>
          <a:xfrm>
            <a:off x="11594100" y="3414644"/>
            <a:ext cx="180000" cy="180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13CBA3-6CE3-1E7B-41DD-CEAC2FEBD507}"/>
              </a:ext>
            </a:extLst>
          </p:cNvPr>
          <p:cNvSpPr/>
          <p:nvPr/>
        </p:nvSpPr>
        <p:spPr>
          <a:xfrm>
            <a:off x="11575980" y="4836020"/>
            <a:ext cx="180000" cy="180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5391D706-E5AB-3A9E-D5D5-C60943619F15}"/>
              </a:ext>
            </a:extLst>
          </p:cNvPr>
          <p:cNvCxnSpPr>
            <a:stCxn id="22" idx="2"/>
            <a:endCxn id="27" idx="3"/>
          </p:cNvCxnSpPr>
          <p:nvPr/>
        </p:nvCxnSpPr>
        <p:spPr>
          <a:xfrm>
            <a:off x="8895228" y="4986980"/>
            <a:ext cx="1499040" cy="8853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5F319F7F-98B6-68F7-1A07-873C5BD31CDA}"/>
              </a:ext>
            </a:extLst>
          </p:cNvPr>
          <p:cNvCxnSpPr>
            <a:cxnSpLocks/>
            <a:stCxn id="16" idx="0"/>
            <a:endCxn id="27" idx="1"/>
          </p:cNvCxnSpPr>
          <p:nvPr/>
        </p:nvCxnSpPr>
        <p:spPr>
          <a:xfrm flipV="1">
            <a:off x="7980828" y="3246183"/>
            <a:ext cx="2413440" cy="10639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85DCB3BF-7E4D-A8DA-AA3B-D6269704FEF7}"/>
              </a:ext>
            </a:extLst>
          </p:cNvPr>
          <p:cNvCxnSpPr>
            <a:stCxn id="27" idx="3"/>
            <a:endCxn id="29" idx="2"/>
          </p:cNvCxnSpPr>
          <p:nvPr/>
        </p:nvCxnSpPr>
        <p:spPr>
          <a:xfrm flipV="1">
            <a:off x="10394268" y="4926020"/>
            <a:ext cx="1181712" cy="14949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8EBCB59D-C100-CE6A-E939-EF668012DE34}"/>
              </a:ext>
            </a:extLst>
          </p:cNvPr>
          <p:cNvCxnSpPr>
            <a:cxnSpLocks/>
            <a:stCxn id="27" idx="1"/>
            <a:endCxn id="28" idx="0"/>
          </p:cNvCxnSpPr>
          <p:nvPr/>
        </p:nvCxnSpPr>
        <p:spPr>
          <a:xfrm>
            <a:off x="10394268" y="3246183"/>
            <a:ext cx="1289832" cy="16846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49CB7710-98AC-1D64-A894-6403F98FE11F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11665980" y="3594644"/>
            <a:ext cx="18120" cy="124137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B83DCE7-BBC6-48A1-A1B0-2BF66CA3F521}"/>
              </a:ext>
            </a:extLst>
          </p:cNvPr>
          <p:cNvSpPr/>
          <p:nvPr/>
        </p:nvSpPr>
        <p:spPr>
          <a:xfrm>
            <a:off x="11588640" y="4125332"/>
            <a:ext cx="180000" cy="180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fik 43" descr="Plumeria-Blume">
            <a:extLst>
              <a:ext uri="{FF2B5EF4-FFF2-40B4-BE49-F238E27FC236}">
                <a16:creationId xmlns:a16="http://schemas.microsoft.com/office/drawing/2014/main" id="{D796BD7C-BA42-8931-ED21-22306C35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4" y="3594644"/>
            <a:ext cx="2162111" cy="1440000"/>
          </a:xfrm>
          <a:prstGeom prst="rect">
            <a:avLst/>
          </a:prstGeom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8FCD4F77-ACB7-9E0C-6907-067A029EF1E6}"/>
              </a:ext>
            </a:extLst>
          </p:cNvPr>
          <p:cNvSpPr/>
          <p:nvPr/>
        </p:nvSpPr>
        <p:spPr>
          <a:xfrm>
            <a:off x="1227132" y="4432360"/>
            <a:ext cx="180000" cy="1800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reieck 45">
            <a:extLst>
              <a:ext uri="{FF2B5EF4-FFF2-40B4-BE49-F238E27FC236}">
                <a16:creationId xmlns:a16="http://schemas.microsoft.com/office/drawing/2014/main" id="{658A592D-09F6-74EC-3791-E56FDC4D8686}"/>
              </a:ext>
            </a:extLst>
          </p:cNvPr>
          <p:cNvSpPr/>
          <p:nvPr/>
        </p:nvSpPr>
        <p:spPr>
          <a:xfrm rot="5400000">
            <a:off x="2549220" y="3298360"/>
            <a:ext cx="180000" cy="2448000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3DEA1EC-E658-CFA7-BA43-949DE2DCF8EE}"/>
              </a:ext>
            </a:extLst>
          </p:cNvPr>
          <p:cNvSpPr txBox="1"/>
          <p:nvPr/>
        </p:nvSpPr>
        <p:spPr>
          <a:xfrm>
            <a:off x="11237817" y="227430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216C1BC-DD62-8C3F-974A-592D9B9E0FEE}"/>
              </a:ext>
            </a:extLst>
          </p:cNvPr>
          <p:cNvSpPr txBox="1"/>
          <p:nvPr/>
        </p:nvSpPr>
        <p:spPr>
          <a:xfrm>
            <a:off x="10833262" y="5415313"/>
            <a:ext cx="4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6BB1B7D-AF62-E682-107E-35854618E985}"/>
              </a:ext>
            </a:extLst>
          </p:cNvPr>
          <p:cNvSpPr txBox="1"/>
          <p:nvPr/>
        </p:nvSpPr>
        <p:spPr>
          <a:xfrm>
            <a:off x="9440504" y="5415313"/>
            <a:ext cx="95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2455AD0-9EEC-6C83-ADF3-DB263FBDFAAC}"/>
              </a:ext>
            </a:extLst>
          </p:cNvPr>
          <p:cNvSpPr txBox="1"/>
          <p:nvPr/>
        </p:nvSpPr>
        <p:spPr>
          <a:xfrm>
            <a:off x="7315798" y="5415313"/>
            <a:ext cx="139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CD0391E-996F-35B6-4542-3D39CE2E2D39}"/>
              </a:ext>
            </a:extLst>
          </p:cNvPr>
          <p:cNvSpPr txBox="1"/>
          <p:nvPr/>
        </p:nvSpPr>
        <p:spPr>
          <a:xfrm>
            <a:off x="4718074" y="5415313"/>
            <a:ext cx="139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EA36AFE-2E1F-E4EF-3B81-766D15BC4679}"/>
              </a:ext>
            </a:extLst>
          </p:cNvPr>
          <p:cNvSpPr txBox="1"/>
          <p:nvPr/>
        </p:nvSpPr>
        <p:spPr>
          <a:xfrm>
            <a:off x="2153734" y="5410274"/>
            <a:ext cx="139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CF8B4C7-0D70-448D-F2CE-760F6C0D4F9D}"/>
              </a:ext>
            </a:extLst>
          </p:cNvPr>
          <p:cNvSpPr txBox="1"/>
          <p:nvPr/>
        </p:nvSpPr>
        <p:spPr>
          <a:xfrm>
            <a:off x="949327" y="227430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76F2634-5342-EBEF-0D6A-C6A87E2173B1}"/>
              </a:ext>
            </a:extLst>
          </p:cNvPr>
          <p:cNvSpPr txBox="1"/>
          <p:nvPr/>
        </p:nvSpPr>
        <p:spPr>
          <a:xfrm>
            <a:off x="2635212" y="2274307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7559BC3-6AFC-8C64-5564-AD6ECB494C35}"/>
              </a:ext>
            </a:extLst>
          </p:cNvPr>
          <p:cNvSpPr txBox="1"/>
          <p:nvPr/>
        </p:nvSpPr>
        <p:spPr>
          <a:xfrm>
            <a:off x="5200452" y="2274307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70F3F97-C281-34BA-D70E-BFB78D5BCC2D}"/>
              </a:ext>
            </a:extLst>
          </p:cNvPr>
          <p:cNvSpPr txBox="1"/>
          <p:nvPr/>
        </p:nvSpPr>
        <p:spPr>
          <a:xfrm>
            <a:off x="7291439" y="2274307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3933F37-D85B-8E05-4F91-02C16154383E}"/>
              </a:ext>
            </a:extLst>
          </p:cNvPr>
          <p:cNvSpPr txBox="1"/>
          <p:nvPr/>
        </p:nvSpPr>
        <p:spPr>
          <a:xfrm>
            <a:off x="9770688" y="1997308"/>
            <a:ext cx="128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Flatten CNN Output</a:t>
            </a:r>
          </a:p>
        </p:txBody>
      </p:sp>
    </p:spTree>
    <p:extLst>
      <p:ext uri="{BB962C8B-B14F-4D97-AF65-F5344CB8AC3E}">
        <p14:creationId xmlns:p14="http://schemas.microsoft.com/office/powerpoint/2010/main" val="1817732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ürfel 3">
            <a:extLst>
              <a:ext uri="{FF2B5EF4-FFF2-40B4-BE49-F238E27FC236}">
                <a16:creationId xmlns:a16="http://schemas.microsoft.com/office/drawing/2014/main" id="{809B0FF2-717A-1BD9-65EC-65C9A03A9D46}"/>
              </a:ext>
            </a:extLst>
          </p:cNvPr>
          <p:cNvSpPr/>
          <p:nvPr/>
        </p:nvSpPr>
        <p:spPr>
          <a:xfrm>
            <a:off x="1207910" y="2054577"/>
            <a:ext cx="8640000" cy="720000"/>
          </a:xfrm>
          <a:prstGeom prst="cub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E9FB0B2F-3072-C78D-B5BB-533734387EDE}"/>
              </a:ext>
            </a:extLst>
          </p:cNvPr>
          <p:cNvSpPr/>
          <p:nvPr/>
        </p:nvSpPr>
        <p:spPr>
          <a:xfrm>
            <a:off x="2002863" y="3508556"/>
            <a:ext cx="2808000" cy="720000"/>
          </a:xfrm>
          <a:prstGeom prst="cube">
            <a:avLst/>
          </a:prstGeom>
          <a:solidFill>
            <a:schemeClr val="accent1">
              <a:alpha val="44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C30337C0-3D80-AA8C-F655-D4C4B9D62C23}"/>
              </a:ext>
            </a:extLst>
          </p:cNvPr>
          <p:cNvCxnSpPr>
            <a:cxnSpLocks/>
          </p:cNvCxnSpPr>
          <p:nvPr/>
        </p:nvCxnSpPr>
        <p:spPr>
          <a:xfrm>
            <a:off x="1858382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9C712032-F622-F0AF-1752-98A630085EA1}"/>
              </a:ext>
            </a:extLst>
          </p:cNvPr>
          <p:cNvCxnSpPr>
            <a:cxnSpLocks/>
          </p:cNvCxnSpPr>
          <p:nvPr/>
        </p:nvCxnSpPr>
        <p:spPr>
          <a:xfrm>
            <a:off x="2508854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1CD3D060-9C23-A731-ADF5-76EF5C3B83D9}"/>
              </a:ext>
            </a:extLst>
          </p:cNvPr>
          <p:cNvCxnSpPr>
            <a:cxnSpLocks/>
          </p:cNvCxnSpPr>
          <p:nvPr/>
        </p:nvCxnSpPr>
        <p:spPr>
          <a:xfrm>
            <a:off x="3159326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7ED72929-D779-663D-6BC1-2BA180E3E189}"/>
              </a:ext>
            </a:extLst>
          </p:cNvPr>
          <p:cNvCxnSpPr>
            <a:cxnSpLocks/>
          </p:cNvCxnSpPr>
          <p:nvPr/>
        </p:nvCxnSpPr>
        <p:spPr>
          <a:xfrm>
            <a:off x="3809798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A80B5C4-EE96-B188-6EE1-1E2A7AAF97C0}"/>
              </a:ext>
            </a:extLst>
          </p:cNvPr>
          <p:cNvCxnSpPr>
            <a:cxnSpLocks/>
          </p:cNvCxnSpPr>
          <p:nvPr/>
        </p:nvCxnSpPr>
        <p:spPr>
          <a:xfrm>
            <a:off x="4460270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0D0F9616-1034-1E8D-CF00-388A659A78BC}"/>
              </a:ext>
            </a:extLst>
          </p:cNvPr>
          <p:cNvCxnSpPr>
            <a:cxnSpLocks/>
          </p:cNvCxnSpPr>
          <p:nvPr/>
        </p:nvCxnSpPr>
        <p:spPr>
          <a:xfrm>
            <a:off x="5110742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4F8D0E24-EEBB-88DC-4E4D-CC95D663EF6A}"/>
              </a:ext>
            </a:extLst>
          </p:cNvPr>
          <p:cNvCxnSpPr>
            <a:cxnSpLocks/>
          </p:cNvCxnSpPr>
          <p:nvPr/>
        </p:nvCxnSpPr>
        <p:spPr>
          <a:xfrm>
            <a:off x="5761214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A4AFC710-C0A0-1DA2-DECA-0D23537536D8}"/>
              </a:ext>
            </a:extLst>
          </p:cNvPr>
          <p:cNvCxnSpPr>
            <a:cxnSpLocks/>
          </p:cNvCxnSpPr>
          <p:nvPr/>
        </p:nvCxnSpPr>
        <p:spPr>
          <a:xfrm>
            <a:off x="6411686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4D8059F7-2586-04C6-9088-BB007E5A579D}"/>
              </a:ext>
            </a:extLst>
          </p:cNvPr>
          <p:cNvCxnSpPr>
            <a:cxnSpLocks/>
          </p:cNvCxnSpPr>
          <p:nvPr/>
        </p:nvCxnSpPr>
        <p:spPr>
          <a:xfrm>
            <a:off x="7062158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4E67256F-8940-861C-21F3-CD0DE99DA4FC}"/>
              </a:ext>
            </a:extLst>
          </p:cNvPr>
          <p:cNvCxnSpPr>
            <a:cxnSpLocks/>
          </p:cNvCxnSpPr>
          <p:nvPr/>
        </p:nvCxnSpPr>
        <p:spPr>
          <a:xfrm>
            <a:off x="7712630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ADC6F02D-03A6-BA20-96D0-7B9E876BC0BB}"/>
              </a:ext>
            </a:extLst>
          </p:cNvPr>
          <p:cNvCxnSpPr>
            <a:cxnSpLocks/>
          </p:cNvCxnSpPr>
          <p:nvPr/>
        </p:nvCxnSpPr>
        <p:spPr>
          <a:xfrm>
            <a:off x="8363102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D4DF02D8-D1CD-5B1C-7ABA-AAF2DAC5BFBC}"/>
              </a:ext>
            </a:extLst>
          </p:cNvPr>
          <p:cNvCxnSpPr>
            <a:cxnSpLocks/>
          </p:cNvCxnSpPr>
          <p:nvPr/>
        </p:nvCxnSpPr>
        <p:spPr>
          <a:xfrm>
            <a:off x="9013574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D9ABCCAC-2EB2-A225-F3A3-3C871622930F}"/>
              </a:ext>
            </a:extLst>
          </p:cNvPr>
          <p:cNvCxnSpPr>
            <a:cxnSpLocks/>
          </p:cNvCxnSpPr>
          <p:nvPr/>
        </p:nvCxnSpPr>
        <p:spPr>
          <a:xfrm>
            <a:off x="2655794" y="3678504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6C53DD9-0BB4-F499-B93A-D34A5391844D}"/>
              </a:ext>
            </a:extLst>
          </p:cNvPr>
          <p:cNvCxnSpPr>
            <a:cxnSpLocks/>
          </p:cNvCxnSpPr>
          <p:nvPr/>
        </p:nvCxnSpPr>
        <p:spPr>
          <a:xfrm>
            <a:off x="3308725" y="3678504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C91661EC-F302-8EB6-C0BA-75B49EBC33FE}"/>
              </a:ext>
            </a:extLst>
          </p:cNvPr>
          <p:cNvCxnSpPr>
            <a:cxnSpLocks/>
          </p:cNvCxnSpPr>
          <p:nvPr/>
        </p:nvCxnSpPr>
        <p:spPr>
          <a:xfrm>
            <a:off x="3961656" y="3678504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6858D39-518F-62C0-0D14-E57A91D2CFEE}"/>
              </a:ext>
            </a:extLst>
          </p:cNvPr>
          <p:cNvSpPr txBox="1"/>
          <p:nvPr/>
        </p:nvSpPr>
        <p:spPr>
          <a:xfrm>
            <a:off x="2030134" y="231473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75A7DF1-C480-5717-5E30-69EC9EE441BF}"/>
              </a:ext>
            </a:extLst>
          </p:cNvPr>
          <p:cNvSpPr txBox="1"/>
          <p:nvPr/>
        </p:nvSpPr>
        <p:spPr>
          <a:xfrm>
            <a:off x="1438991" y="2314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89A8970-C817-251E-197D-889E2799EE3F}"/>
              </a:ext>
            </a:extLst>
          </p:cNvPr>
          <p:cNvSpPr txBox="1"/>
          <p:nvPr/>
        </p:nvSpPr>
        <p:spPr>
          <a:xfrm>
            <a:off x="3333717" y="2314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7798778-C2C1-2C9D-598B-7B1F9FC730B1}"/>
              </a:ext>
            </a:extLst>
          </p:cNvPr>
          <p:cNvSpPr txBox="1"/>
          <p:nvPr/>
        </p:nvSpPr>
        <p:spPr>
          <a:xfrm>
            <a:off x="2683245" y="2314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345C232-89EF-2945-D0CF-B6EB10F5ACBC}"/>
              </a:ext>
            </a:extLst>
          </p:cNvPr>
          <p:cNvSpPr txBox="1"/>
          <p:nvPr/>
        </p:nvSpPr>
        <p:spPr>
          <a:xfrm>
            <a:off x="3989502" y="2315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2CCD3C9-8C65-6568-D15A-720FFD62AE33}"/>
              </a:ext>
            </a:extLst>
          </p:cNvPr>
          <p:cNvSpPr txBox="1"/>
          <p:nvPr/>
        </p:nvSpPr>
        <p:spPr>
          <a:xfrm>
            <a:off x="2271004" y="3784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1DC769A-98ED-6392-8E7F-EBB3A6BE4C87}"/>
              </a:ext>
            </a:extLst>
          </p:cNvPr>
          <p:cNvSpPr txBox="1"/>
          <p:nvPr/>
        </p:nvSpPr>
        <p:spPr>
          <a:xfrm>
            <a:off x="3551073" y="3784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79F0374-C47C-FC25-ECD8-DD31D12153AA}"/>
              </a:ext>
            </a:extLst>
          </p:cNvPr>
          <p:cNvSpPr txBox="1"/>
          <p:nvPr/>
        </p:nvSpPr>
        <p:spPr>
          <a:xfrm>
            <a:off x="2899934" y="3784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D36D174-4EB4-50D2-2FCE-13910C20EF87}"/>
              </a:ext>
            </a:extLst>
          </p:cNvPr>
          <p:cNvSpPr txBox="1"/>
          <p:nvPr/>
        </p:nvSpPr>
        <p:spPr>
          <a:xfrm>
            <a:off x="4171235" y="3787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DF177C-0A2B-3565-9B56-B2FE09E2BD20}"/>
              </a:ext>
            </a:extLst>
          </p:cNvPr>
          <p:cNvSpPr/>
          <p:nvPr/>
        </p:nvSpPr>
        <p:spPr>
          <a:xfrm>
            <a:off x="1848542" y="2223690"/>
            <a:ext cx="2611724" cy="540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58D6F322-4E66-95D9-F94F-39B730ADB4CC}"/>
              </a:ext>
            </a:extLst>
          </p:cNvPr>
          <p:cNvCxnSpPr>
            <a:cxnSpLocks/>
          </p:cNvCxnSpPr>
          <p:nvPr/>
        </p:nvCxnSpPr>
        <p:spPr>
          <a:xfrm>
            <a:off x="1207910" y="2224215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087274EC-31EC-E8FF-24A5-CFD51CF36167}"/>
              </a:ext>
            </a:extLst>
          </p:cNvPr>
          <p:cNvCxnSpPr>
            <a:cxnSpLocks/>
          </p:cNvCxnSpPr>
          <p:nvPr/>
        </p:nvCxnSpPr>
        <p:spPr>
          <a:xfrm>
            <a:off x="9664051" y="2224214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Würfel 97">
            <a:extLst>
              <a:ext uri="{FF2B5EF4-FFF2-40B4-BE49-F238E27FC236}">
                <a16:creationId xmlns:a16="http://schemas.microsoft.com/office/drawing/2014/main" id="{89C0A968-CEAB-08E4-1D8D-99C280C0E451}"/>
              </a:ext>
            </a:extLst>
          </p:cNvPr>
          <p:cNvSpPr/>
          <p:nvPr/>
        </p:nvSpPr>
        <p:spPr>
          <a:xfrm>
            <a:off x="1207910" y="4962534"/>
            <a:ext cx="8640000" cy="720000"/>
          </a:xfrm>
          <a:prstGeom prst="cub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57E09D2E-D468-751C-B646-63D7A501B4D6}"/>
              </a:ext>
            </a:extLst>
          </p:cNvPr>
          <p:cNvCxnSpPr>
            <a:cxnSpLocks/>
          </p:cNvCxnSpPr>
          <p:nvPr/>
        </p:nvCxnSpPr>
        <p:spPr>
          <a:xfrm>
            <a:off x="1858382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91907FFF-C699-C092-1239-C66D330961DE}"/>
              </a:ext>
            </a:extLst>
          </p:cNvPr>
          <p:cNvCxnSpPr>
            <a:cxnSpLocks/>
          </p:cNvCxnSpPr>
          <p:nvPr/>
        </p:nvCxnSpPr>
        <p:spPr>
          <a:xfrm>
            <a:off x="2508854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662093BE-A9B3-9AB8-0F38-D86E6A8E7CAB}"/>
              </a:ext>
            </a:extLst>
          </p:cNvPr>
          <p:cNvCxnSpPr>
            <a:cxnSpLocks/>
          </p:cNvCxnSpPr>
          <p:nvPr/>
        </p:nvCxnSpPr>
        <p:spPr>
          <a:xfrm>
            <a:off x="3159326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7F0925F4-67D8-9D68-773F-21F1B187D9E0}"/>
              </a:ext>
            </a:extLst>
          </p:cNvPr>
          <p:cNvCxnSpPr>
            <a:cxnSpLocks/>
          </p:cNvCxnSpPr>
          <p:nvPr/>
        </p:nvCxnSpPr>
        <p:spPr>
          <a:xfrm>
            <a:off x="3809798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BF15483C-B928-9531-74FC-D5C83CC9F9A8}"/>
              </a:ext>
            </a:extLst>
          </p:cNvPr>
          <p:cNvCxnSpPr>
            <a:cxnSpLocks/>
          </p:cNvCxnSpPr>
          <p:nvPr/>
        </p:nvCxnSpPr>
        <p:spPr>
          <a:xfrm>
            <a:off x="4460270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ED912FB9-78D7-E961-B5A8-3904421F34BB}"/>
              </a:ext>
            </a:extLst>
          </p:cNvPr>
          <p:cNvCxnSpPr>
            <a:cxnSpLocks/>
          </p:cNvCxnSpPr>
          <p:nvPr/>
        </p:nvCxnSpPr>
        <p:spPr>
          <a:xfrm>
            <a:off x="5110742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CED6C645-3E33-47A2-E1F7-BA117B69F657}"/>
              </a:ext>
            </a:extLst>
          </p:cNvPr>
          <p:cNvCxnSpPr>
            <a:cxnSpLocks/>
          </p:cNvCxnSpPr>
          <p:nvPr/>
        </p:nvCxnSpPr>
        <p:spPr>
          <a:xfrm>
            <a:off x="5761214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78581080-3DC2-673D-6B8D-10AB58BAA1D2}"/>
              </a:ext>
            </a:extLst>
          </p:cNvPr>
          <p:cNvCxnSpPr>
            <a:cxnSpLocks/>
          </p:cNvCxnSpPr>
          <p:nvPr/>
        </p:nvCxnSpPr>
        <p:spPr>
          <a:xfrm>
            <a:off x="6411686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00874292-B079-2E3A-973B-C071DA690BD7}"/>
              </a:ext>
            </a:extLst>
          </p:cNvPr>
          <p:cNvCxnSpPr>
            <a:cxnSpLocks/>
          </p:cNvCxnSpPr>
          <p:nvPr/>
        </p:nvCxnSpPr>
        <p:spPr>
          <a:xfrm>
            <a:off x="7062158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3407DBA4-2B29-395B-01E1-A861E9055A61}"/>
              </a:ext>
            </a:extLst>
          </p:cNvPr>
          <p:cNvCxnSpPr>
            <a:cxnSpLocks/>
          </p:cNvCxnSpPr>
          <p:nvPr/>
        </p:nvCxnSpPr>
        <p:spPr>
          <a:xfrm>
            <a:off x="7712630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ADCE7F3F-9CA8-F865-4C84-8CEFF135C917}"/>
              </a:ext>
            </a:extLst>
          </p:cNvPr>
          <p:cNvCxnSpPr>
            <a:cxnSpLocks/>
          </p:cNvCxnSpPr>
          <p:nvPr/>
        </p:nvCxnSpPr>
        <p:spPr>
          <a:xfrm>
            <a:off x="8363102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629F7B26-8B70-1DCE-37F4-C860EBFF148F}"/>
              </a:ext>
            </a:extLst>
          </p:cNvPr>
          <p:cNvCxnSpPr>
            <a:cxnSpLocks/>
          </p:cNvCxnSpPr>
          <p:nvPr/>
        </p:nvCxnSpPr>
        <p:spPr>
          <a:xfrm>
            <a:off x="9013574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AA1CB1D4-FF0D-0FED-F61D-1471910774F3}"/>
              </a:ext>
            </a:extLst>
          </p:cNvPr>
          <p:cNvSpPr txBox="1"/>
          <p:nvPr/>
        </p:nvSpPr>
        <p:spPr>
          <a:xfrm>
            <a:off x="2030134" y="52226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1205A8E0-A6E4-9F02-B4E9-38C54397C56E}"/>
              </a:ext>
            </a:extLst>
          </p:cNvPr>
          <p:cNvSpPr txBox="1"/>
          <p:nvPr/>
        </p:nvSpPr>
        <p:spPr>
          <a:xfrm>
            <a:off x="1438991" y="5222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DCDB1A91-6B92-CEF9-8365-9A93F9D89AC3}"/>
              </a:ext>
            </a:extLst>
          </p:cNvPr>
          <p:cNvSpPr txBox="1"/>
          <p:nvPr/>
        </p:nvSpPr>
        <p:spPr>
          <a:xfrm>
            <a:off x="3333717" y="5222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EB8EFE15-3AED-B735-C8D4-141A7CCFBD5B}"/>
              </a:ext>
            </a:extLst>
          </p:cNvPr>
          <p:cNvSpPr txBox="1"/>
          <p:nvPr/>
        </p:nvSpPr>
        <p:spPr>
          <a:xfrm>
            <a:off x="2683245" y="5222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E3E22CD-AEAC-179C-266B-51B37843C357}"/>
              </a:ext>
            </a:extLst>
          </p:cNvPr>
          <p:cNvSpPr txBox="1"/>
          <p:nvPr/>
        </p:nvSpPr>
        <p:spPr>
          <a:xfrm>
            <a:off x="3989502" y="5222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6" name="Gerade Verbindung 115">
            <a:extLst>
              <a:ext uri="{FF2B5EF4-FFF2-40B4-BE49-F238E27FC236}">
                <a16:creationId xmlns:a16="http://schemas.microsoft.com/office/drawing/2014/main" id="{1E2B0CDE-2524-5436-574A-9E94978EA7FD}"/>
              </a:ext>
            </a:extLst>
          </p:cNvPr>
          <p:cNvCxnSpPr>
            <a:cxnSpLocks/>
          </p:cNvCxnSpPr>
          <p:nvPr/>
        </p:nvCxnSpPr>
        <p:spPr>
          <a:xfrm>
            <a:off x="1207910" y="5132172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>
            <a:extLst>
              <a:ext uri="{FF2B5EF4-FFF2-40B4-BE49-F238E27FC236}">
                <a16:creationId xmlns:a16="http://schemas.microsoft.com/office/drawing/2014/main" id="{ABAC01D0-7D0C-5F63-27C9-B3C38EB92DFB}"/>
              </a:ext>
            </a:extLst>
          </p:cNvPr>
          <p:cNvCxnSpPr>
            <a:cxnSpLocks/>
          </p:cNvCxnSpPr>
          <p:nvPr/>
        </p:nvCxnSpPr>
        <p:spPr>
          <a:xfrm>
            <a:off x="9664051" y="5132171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DBE8DEED-653D-6590-B386-914E15037D09}"/>
              </a:ext>
            </a:extLst>
          </p:cNvPr>
          <p:cNvSpPr/>
          <p:nvPr/>
        </p:nvSpPr>
        <p:spPr>
          <a:xfrm>
            <a:off x="1861538" y="5132171"/>
            <a:ext cx="647312" cy="540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E4F5E53B-2A2A-A915-6769-AF3D628E2434}"/>
              </a:ext>
            </a:extLst>
          </p:cNvPr>
          <p:cNvCxnSpPr/>
          <p:nvPr/>
        </p:nvCxnSpPr>
        <p:spPr>
          <a:xfrm flipV="1">
            <a:off x="1858382" y="2054577"/>
            <a:ext cx="144481" cy="1691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D8825631-FEBD-4C7C-2D5F-A715BF0AD06F}"/>
              </a:ext>
            </a:extLst>
          </p:cNvPr>
          <p:cNvCxnSpPr/>
          <p:nvPr/>
        </p:nvCxnSpPr>
        <p:spPr>
          <a:xfrm flipV="1">
            <a:off x="4470106" y="2054577"/>
            <a:ext cx="144481" cy="1691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7F5970E7-1E27-8818-FF6D-FC6D67C380C7}"/>
              </a:ext>
            </a:extLst>
          </p:cNvPr>
          <p:cNvCxnSpPr>
            <a:cxnSpLocks/>
          </p:cNvCxnSpPr>
          <p:nvPr/>
        </p:nvCxnSpPr>
        <p:spPr>
          <a:xfrm flipV="1">
            <a:off x="1878672" y="4962225"/>
            <a:ext cx="144481" cy="1691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>
            <a:extLst>
              <a:ext uri="{FF2B5EF4-FFF2-40B4-BE49-F238E27FC236}">
                <a16:creationId xmlns:a16="http://schemas.microsoft.com/office/drawing/2014/main" id="{BC2A54F1-379E-A152-3946-983BD69C43B6}"/>
              </a:ext>
            </a:extLst>
          </p:cNvPr>
          <p:cNvCxnSpPr/>
          <p:nvPr/>
        </p:nvCxnSpPr>
        <p:spPr>
          <a:xfrm flipV="1">
            <a:off x="2518999" y="4962225"/>
            <a:ext cx="144481" cy="1691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>
            <a:extLst>
              <a:ext uri="{FF2B5EF4-FFF2-40B4-BE49-F238E27FC236}">
                <a16:creationId xmlns:a16="http://schemas.microsoft.com/office/drawing/2014/main" id="{3A785390-16D0-1576-57DA-39DD1DA94261}"/>
              </a:ext>
            </a:extLst>
          </p:cNvPr>
          <p:cNvCxnSpPr/>
          <p:nvPr/>
        </p:nvCxnSpPr>
        <p:spPr>
          <a:xfrm>
            <a:off x="2023153" y="2049134"/>
            <a:ext cx="259143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>
            <a:extLst>
              <a:ext uri="{FF2B5EF4-FFF2-40B4-BE49-F238E27FC236}">
                <a16:creationId xmlns:a16="http://schemas.microsoft.com/office/drawing/2014/main" id="{FFDC645B-98BF-FFD5-9FE7-E8666579FBEC}"/>
              </a:ext>
            </a:extLst>
          </p:cNvPr>
          <p:cNvCxnSpPr>
            <a:cxnSpLocks/>
          </p:cNvCxnSpPr>
          <p:nvPr/>
        </p:nvCxnSpPr>
        <p:spPr>
          <a:xfrm>
            <a:off x="2002863" y="4962225"/>
            <a:ext cx="68038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46252352-DB96-12B3-064B-9009E25AE89E}"/>
              </a:ext>
            </a:extLst>
          </p:cNvPr>
          <p:cNvCxnSpPr>
            <a:cxnSpLocks/>
          </p:cNvCxnSpPr>
          <p:nvPr/>
        </p:nvCxnSpPr>
        <p:spPr>
          <a:xfrm>
            <a:off x="1855739" y="2218772"/>
            <a:ext cx="156960" cy="14850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Gerade Verbindung 143">
            <a:extLst>
              <a:ext uri="{FF2B5EF4-FFF2-40B4-BE49-F238E27FC236}">
                <a16:creationId xmlns:a16="http://schemas.microsoft.com/office/drawing/2014/main" id="{53955E7E-242D-EF53-7A60-55EDB5A32DF0}"/>
              </a:ext>
            </a:extLst>
          </p:cNvPr>
          <p:cNvCxnSpPr>
            <a:cxnSpLocks/>
          </p:cNvCxnSpPr>
          <p:nvPr/>
        </p:nvCxnSpPr>
        <p:spPr>
          <a:xfrm>
            <a:off x="1852143" y="2778845"/>
            <a:ext cx="150719" cy="14497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2A5237ED-4A88-A73E-793E-E40394C19B74}"/>
              </a:ext>
            </a:extLst>
          </p:cNvPr>
          <p:cNvCxnSpPr>
            <a:cxnSpLocks/>
          </p:cNvCxnSpPr>
          <p:nvPr/>
        </p:nvCxnSpPr>
        <p:spPr>
          <a:xfrm>
            <a:off x="4477701" y="2218772"/>
            <a:ext cx="159599" cy="14850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371DDF1E-79D7-B72F-A18B-BA29922D408D}"/>
              </a:ext>
            </a:extLst>
          </p:cNvPr>
          <p:cNvCxnSpPr>
            <a:cxnSpLocks/>
          </p:cNvCxnSpPr>
          <p:nvPr/>
        </p:nvCxnSpPr>
        <p:spPr>
          <a:xfrm>
            <a:off x="4484820" y="2761305"/>
            <a:ext cx="152480" cy="14672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712CF784-D800-9B94-48AD-48A3A7246DB9}"/>
              </a:ext>
            </a:extLst>
          </p:cNvPr>
          <p:cNvCxnSpPr>
            <a:cxnSpLocks/>
          </p:cNvCxnSpPr>
          <p:nvPr/>
        </p:nvCxnSpPr>
        <p:spPr>
          <a:xfrm flipV="1">
            <a:off x="1869179" y="3703871"/>
            <a:ext cx="143520" cy="14588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Gerade Verbindung 160">
            <a:extLst>
              <a:ext uri="{FF2B5EF4-FFF2-40B4-BE49-F238E27FC236}">
                <a16:creationId xmlns:a16="http://schemas.microsoft.com/office/drawing/2014/main" id="{E4709D52-AB05-4EB1-3044-F963569F9A2E}"/>
              </a:ext>
            </a:extLst>
          </p:cNvPr>
          <p:cNvCxnSpPr>
            <a:cxnSpLocks/>
          </p:cNvCxnSpPr>
          <p:nvPr/>
        </p:nvCxnSpPr>
        <p:spPr>
          <a:xfrm flipV="1">
            <a:off x="1878668" y="4237092"/>
            <a:ext cx="133687" cy="14350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88B3485C-BFFC-E974-BA04-71F4F1275D4A}"/>
              </a:ext>
            </a:extLst>
          </p:cNvPr>
          <p:cNvCxnSpPr>
            <a:cxnSpLocks/>
          </p:cNvCxnSpPr>
          <p:nvPr/>
        </p:nvCxnSpPr>
        <p:spPr>
          <a:xfrm flipV="1">
            <a:off x="2518999" y="4237092"/>
            <a:ext cx="2122346" cy="14454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1F7D64C9-650C-682E-1512-8EA45FA67A48}"/>
              </a:ext>
            </a:extLst>
          </p:cNvPr>
          <p:cNvCxnSpPr>
            <a:cxnSpLocks/>
          </p:cNvCxnSpPr>
          <p:nvPr/>
        </p:nvCxnSpPr>
        <p:spPr>
          <a:xfrm flipV="1">
            <a:off x="2515969" y="3703871"/>
            <a:ext cx="2118696" cy="14588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469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ürfel 21">
            <a:extLst>
              <a:ext uri="{FF2B5EF4-FFF2-40B4-BE49-F238E27FC236}">
                <a16:creationId xmlns:a16="http://schemas.microsoft.com/office/drawing/2014/main" id="{7ADCB892-249F-0898-21F4-8CA50C136EF2}"/>
              </a:ext>
            </a:extLst>
          </p:cNvPr>
          <p:cNvSpPr/>
          <p:nvPr/>
        </p:nvSpPr>
        <p:spPr>
          <a:xfrm>
            <a:off x="6184250" y="3632886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Würfel 22">
            <a:extLst>
              <a:ext uri="{FF2B5EF4-FFF2-40B4-BE49-F238E27FC236}">
                <a16:creationId xmlns:a16="http://schemas.microsoft.com/office/drawing/2014/main" id="{160CE20E-0042-D92D-89DA-755E372DC4B6}"/>
              </a:ext>
            </a:extLst>
          </p:cNvPr>
          <p:cNvSpPr/>
          <p:nvPr/>
        </p:nvSpPr>
        <p:spPr>
          <a:xfrm>
            <a:off x="6889332" y="3632886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701B4D36-4D69-7395-9FEF-648A795B8509}"/>
              </a:ext>
            </a:extLst>
          </p:cNvPr>
          <p:cNvSpPr/>
          <p:nvPr/>
        </p:nvSpPr>
        <p:spPr>
          <a:xfrm>
            <a:off x="5831708" y="3992886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6E790384-6187-0385-6B65-A0DEE0DF4410}"/>
              </a:ext>
            </a:extLst>
          </p:cNvPr>
          <p:cNvSpPr/>
          <p:nvPr/>
        </p:nvSpPr>
        <p:spPr>
          <a:xfrm>
            <a:off x="6536790" y="3992886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686CD147-2339-F5E4-8F45-90A7829F3C4F}"/>
              </a:ext>
            </a:extLst>
          </p:cNvPr>
          <p:cNvCxnSpPr>
            <a:cxnSpLocks/>
          </p:cNvCxnSpPr>
          <p:nvPr/>
        </p:nvCxnSpPr>
        <p:spPr>
          <a:xfrm flipH="1">
            <a:off x="6174229" y="3194660"/>
            <a:ext cx="78565" cy="869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9979C826-F9E1-63F3-552B-E99B9CF8E1B4}"/>
              </a:ext>
            </a:extLst>
          </p:cNvPr>
          <p:cNvCxnSpPr>
            <a:cxnSpLocks/>
          </p:cNvCxnSpPr>
          <p:nvPr/>
        </p:nvCxnSpPr>
        <p:spPr>
          <a:xfrm>
            <a:off x="6561729" y="1800001"/>
            <a:ext cx="312215" cy="2263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8478153E-6B7F-A27E-0AAD-772007BC0CD5}"/>
              </a:ext>
            </a:extLst>
          </p:cNvPr>
          <p:cNvCxnSpPr>
            <a:cxnSpLocks/>
          </p:cNvCxnSpPr>
          <p:nvPr/>
        </p:nvCxnSpPr>
        <p:spPr>
          <a:xfrm>
            <a:off x="6590418" y="1800001"/>
            <a:ext cx="683515" cy="19293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34EFD143-8E01-B363-8C20-E8729CC13C2F}"/>
              </a:ext>
            </a:extLst>
          </p:cNvPr>
          <p:cNvCxnSpPr>
            <a:cxnSpLocks/>
          </p:cNvCxnSpPr>
          <p:nvPr/>
        </p:nvCxnSpPr>
        <p:spPr>
          <a:xfrm flipH="1">
            <a:off x="6555662" y="1900898"/>
            <a:ext cx="5208" cy="1828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Würfel 4">
            <a:extLst>
              <a:ext uri="{FF2B5EF4-FFF2-40B4-BE49-F238E27FC236}">
                <a16:creationId xmlns:a16="http://schemas.microsoft.com/office/drawing/2014/main" id="{737BB2CC-07CE-E1ED-ADEE-4DC10E1C4189}"/>
              </a:ext>
            </a:extLst>
          </p:cNvPr>
          <p:cNvSpPr/>
          <p:nvPr/>
        </p:nvSpPr>
        <p:spPr>
          <a:xfrm>
            <a:off x="1732508" y="3632886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EA71AD02-9D48-4749-38D0-05839910378B}"/>
              </a:ext>
            </a:extLst>
          </p:cNvPr>
          <p:cNvSpPr/>
          <p:nvPr/>
        </p:nvSpPr>
        <p:spPr>
          <a:xfrm>
            <a:off x="2437590" y="363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07E5F8AB-BF52-B729-C9D3-82DFAC8A1CEA}"/>
              </a:ext>
            </a:extLst>
          </p:cNvPr>
          <p:cNvSpPr/>
          <p:nvPr/>
        </p:nvSpPr>
        <p:spPr>
          <a:xfrm>
            <a:off x="3157590" y="3632886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91C54D8A-224D-AAB5-5853-3D49B15125B7}"/>
              </a:ext>
            </a:extLst>
          </p:cNvPr>
          <p:cNvSpPr/>
          <p:nvPr/>
        </p:nvSpPr>
        <p:spPr>
          <a:xfrm>
            <a:off x="3862672" y="363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762796-B468-9BE7-4927-D2CF467DC0F4}"/>
              </a:ext>
            </a:extLst>
          </p:cNvPr>
          <p:cNvSpPr/>
          <p:nvPr/>
        </p:nvSpPr>
        <p:spPr>
          <a:xfrm>
            <a:off x="1379966" y="399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AAECAD9C-ACAF-F4CF-EAED-EBC28316134D}"/>
              </a:ext>
            </a:extLst>
          </p:cNvPr>
          <p:cNvSpPr/>
          <p:nvPr/>
        </p:nvSpPr>
        <p:spPr>
          <a:xfrm>
            <a:off x="2085048" y="399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Würfel 10">
            <a:extLst>
              <a:ext uri="{FF2B5EF4-FFF2-40B4-BE49-F238E27FC236}">
                <a16:creationId xmlns:a16="http://schemas.microsoft.com/office/drawing/2014/main" id="{C4950C44-B0BF-2634-ABB2-261EDAE5EE22}"/>
              </a:ext>
            </a:extLst>
          </p:cNvPr>
          <p:cNvSpPr/>
          <p:nvPr/>
        </p:nvSpPr>
        <p:spPr>
          <a:xfrm>
            <a:off x="2805048" y="399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Würfel 11">
            <a:extLst>
              <a:ext uri="{FF2B5EF4-FFF2-40B4-BE49-F238E27FC236}">
                <a16:creationId xmlns:a16="http://schemas.microsoft.com/office/drawing/2014/main" id="{B3F82FAE-59B9-DFF3-E95E-E8C9EBE4109A}"/>
              </a:ext>
            </a:extLst>
          </p:cNvPr>
          <p:cNvSpPr/>
          <p:nvPr/>
        </p:nvSpPr>
        <p:spPr>
          <a:xfrm>
            <a:off x="3510130" y="399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DC585B7D-06F1-128A-D5C8-6602ECB5495C}"/>
              </a:ext>
            </a:extLst>
          </p:cNvPr>
          <p:cNvSpPr/>
          <p:nvPr/>
        </p:nvSpPr>
        <p:spPr>
          <a:xfrm>
            <a:off x="1034884" y="4352886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Würfel 13">
            <a:extLst>
              <a:ext uri="{FF2B5EF4-FFF2-40B4-BE49-F238E27FC236}">
                <a16:creationId xmlns:a16="http://schemas.microsoft.com/office/drawing/2014/main" id="{80969F96-792A-0EE7-B1EA-A84E065DDFC1}"/>
              </a:ext>
            </a:extLst>
          </p:cNvPr>
          <p:cNvSpPr/>
          <p:nvPr/>
        </p:nvSpPr>
        <p:spPr>
          <a:xfrm>
            <a:off x="1739966" y="435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Würfel 14">
            <a:extLst>
              <a:ext uri="{FF2B5EF4-FFF2-40B4-BE49-F238E27FC236}">
                <a16:creationId xmlns:a16="http://schemas.microsoft.com/office/drawing/2014/main" id="{3B71D6E6-2E36-01B8-E9CE-808A6402531E}"/>
              </a:ext>
            </a:extLst>
          </p:cNvPr>
          <p:cNvSpPr/>
          <p:nvPr/>
        </p:nvSpPr>
        <p:spPr>
          <a:xfrm>
            <a:off x="2459966" y="4352886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5ABC482D-4779-FAF3-9372-734E94287436}"/>
              </a:ext>
            </a:extLst>
          </p:cNvPr>
          <p:cNvSpPr/>
          <p:nvPr/>
        </p:nvSpPr>
        <p:spPr>
          <a:xfrm>
            <a:off x="3165048" y="435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22F3AF9C-77E6-71FD-CE41-ECFF8E5FD00B}"/>
              </a:ext>
            </a:extLst>
          </p:cNvPr>
          <p:cNvSpPr/>
          <p:nvPr/>
        </p:nvSpPr>
        <p:spPr>
          <a:xfrm>
            <a:off x="659966" y="4728550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Würfel 17">
            <a:extLst>
              <a:ext uri="{FF2B5EF4-FFF2-40B4-BE49-F238E27FC236}">
                <a16:creationId xmlns:a16="http://schemas.microsoft.com/office/drawing/2014/main" id="{77F13D13-BA13-8E0F-117B-551F9A8A40E4}"/>
              </a:ext>
            </a:extLst>
          </p:cNvPr>
          <p:cNvSpPr/>
          <p:nvPr/>
        </p:nvSpPr>
        <p:spPr>
          <a:xfrm>
            <a:off x="1365048" y="4728550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Würfel 18">
            <a:extLst>
              <a:ext uri="{FF2B5EF4-FFF2-40B4-BE49-F238E27FC236}">
                <a16:creationId xmlns:a16="http://schemas.microsoft.com/office/drawing/2014/main" id="{D79D6F1B-8594-7BC7-A95B-EBAC7CD6EC7B}"/>
              </a:ext>
            </a:extLst>
          </p:cNvPr>
          <p:cNvSpPr/>
          <p:nvPr/>
        </p:nvSpPr>
        <p:spPr>
          <a:xfrm>
            <a:off x="2085048" y="4728550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Würfel 19">
            <a:extLst>
              <a:ext uri="{FF2B5EF4-FFF2-40B4-BE49-F238E27FC236}">
                <a16:creationId xmlns:a16="http://schemas.microsoft.com/office/drawing/2014/main" id="{706F6A03-5FA5-C6A7-704E-7F83DC1F8C74}"/>
              </a:ext>
            </a:extLst>
          </p:cNvPr>
          <p:cNvSpPr/>
          <p:nvPr/>
        </p:nvSpPr>
        <p:spPr>
          <a:xfrm>
            <a:off x="2790130" y="4728550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Würfel 23">
            <a:extLst>
              <a:ext uri="{FF2B5EF4-FFF2-40B4-BE49-F238E27FC236}">
                <a16:creationId xmlns:a16="http://schemas.microsoft.com/office/drawing/2014/main" id="{62D7A733-1F8A-8203-8E83-AAA516DD0AB8}"/>
              </a:ext>
            </a:extLst>
          </p:cNvPr>
          <p:cNvSpPr/>
          <p:nvPr/>
        </p:nvSpPr>
        <p:spPr>
          <a:xfrm>
            <a:off x="7609332" y="3632886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Würfel 24">
            <a:extLst>
              <a:ext uri="{FF2B5EF4-FFF2-40B4-BE49-F238E27FC236}">
                <a16:creationId xmlns:a16="http://schemas.microsoft.com/office/drawing/2014/main" id="{0AA15230-8A59-4817-3F13-E8C207A770A7}"/>
              </a:ext>
            </a:extLst>
          </p:cNvPr>
          <p:cNvSpPr/>
          <p:nvPr/>
        </p:nvSpPr>
        <p:spPr>
          <a:xfrm>
            <a:off x="8314414" y="363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Würfel 27">
            <a:extLst>
              <a:ext uri="{FF2B5EF4-FFF2-40B4-BE49-F238E27FC236}">
                <a16:creationId xmlns:a16="http://schemas.microsoft.com/office/drawing/2014/main" id="{703AB4EA-EEAC-809E-4D7A-3AF7BF83CCCB}"/>
              </a:ext>
            </a:extLst>
          </p:cNvPr>
          <p:cNvSpPr/>
          <p:nvPr/>
        </p:nvSpPr>
        <p:spPr>
          <a:xfrm>
            <a:off x="7256790" y="399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Würfel 28">
            <a:extLst>
              <a:ext uri="{FF2B5EF4-FFF2-40B4-BE49-F238E27FC236}">
                <a16:creationId xmlns:a16="http://schemas.microsoft.com/office/drawing/2014/main" id="{2D8ECDFC-65EB-1417-C0CD-8401FC21A1D4}"/>
              </a:ext>
            </a:extLst>
          </p:cNvPr>
          <p:cNvSpPr/>
          <p:nvPr/>
        </p:nvSpPr>
        <p:spPr>
          <a:xfrm>
            <a:off x="7961872" y="399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Würfel 29">
            <a:extLst>
              <a:ext uri="{FF2B5EF4-FFF2-40B4-BE49-F238E27FC236}">
                <a16:creationId xmlns:a16="http://schemas.microsoft.com/office/drawing/2014/main" id="{821786BF-CA22-C864-DF2E-9404E43BA309}"/>
              </a:ext>
            </a:extLst>
          </p:cNvPr>
          <p:cNvSpPr/>
          <p:nvPr/>
        </p:nvSpPr>
        <p:spPr>
          <a:xfrm>
            <a:off x="5486626" y="4352886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Würfel 30">
            <a:extLst>
              <a:ext uri="{FF2B5EF4-FFF2-40B4-BE49-F238E27FC236}">
                <a16:creationId xmlns:a16="http://schemas.microsoft.com/office/drawing/2014/main" id="{EA1CE295-55C7-56E8-5687-D6DBE55F92B2}"/>
              </a:ext>
            </a:extLst>
          </p:cNvPr>
          <p:cNvSpPr/>
          <p:nvPr/>
        </p:nvSpPr>
        <p:spPr>
          <a:xfrm>
            <a:off x="6191708" y="435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Würfel 31">
            <a:extLst>
              <a:ext uri="{FF2B5EF4-FFF2-40B4-BE49-F238E27FC236}">
                <a16:creationId xmlns:a16="http://schemas.microsoft.com/office/drawing/2014/main" id="{38A52CC6-B001-DDA2-999F-5564A4AE2079}"/>
              </a:ext>
            </a:extLst>
          </p:cNvPr>
          <p:cNvSpPr/>
          <p:nvPr/>
        </p:nvSpPr>
        <p:spPr>
          <a:xfrm>
            <a:off x="6911708" y="4352886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AB3A5565-E70D-7C79-9CD8-D562CB452FCA}"/>
              </a:ext>
            </a:extLst>
          </p:cNvPr>
          <p:cNvSpPr/>
          <p:nvPr/>
        </p:nvSpPr>
        <p:spPr>
          <a:xfrm>
            <a:off x="7616790" y="435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E8C8B05-C13E-62E9-B1F9-0B84B7007F8D}"/>
              </a:ext>
            </a:extLst>
          </p:cNvPr>
          <p:cNvSpPr/>
          <p:nvPr/>
        </p:nvSpPr>
        <p:spPr>
          <a:xfrm>
            <a:off x="5111708" y="4728550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55FB7026-4EDE-107C-031D-5304D7D08DFB}"/>
              </a:ext>
            </a:extLst>
          </p:cNvPr>
          <p:cNvSpPr/>
          <p:nvPr/>
        </p:nvSpPr>
        <p:spPr>
          <a:xfrm>
            <a:off x="5816790" y="4728550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Würfel 35">
            <a:extLst>
              <a:ext uri="{FF2B5EF4-FFF2-40B4-BE49-F238E27FC236}">
                <a16:creationId xmlns:a16="http://schemas.microsoft.com/office/drawing/2014/main" id="{EA644A8D-D4D8-ADE6-EAF8-2B86023CADC6}"/>
              </a:ext>
            </a:extLst>
          </p:cNvPr>
          <p:cNvSpPr/>
          <p:nvPr/>
        </p:nvSpPr>
        <p:spPr>
          <a:xfrm>
            <a:off x="6536790" y="4728550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Würfel 36">
            <a:extLst>
              <a:ext uri="{FF2B5EF4-FFF2-40B4-BE49-F238E27FC236}">
                <a16:creationId xmlns:a16="http://schemas.microsoft.com/office/drawing/2014/main" id="{939FEC79-E7F3-10DA-E452-E4F9AE3A4AF9}"/>
              </a:ext>
            </a:extLst>
          </p:cNvPr>
          <p:cNvSpPr/>
          <p:nvPr/>
        </p:nvSpPr>
        <p:spPr>
          <a:xfrm>
            <a:off x="7241872" y="4728550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Würfel 53">
            <a:extLst>
              <a:ext uri="{FF2B5EF4-FFF2-40B4-BE49-F238E27FC236}">
                <a16:creationId xmlns:a16="http://schemas.microsoft.com/office/drawing/2014/main" id="{52537027-F9BD-3420-25C8-5FA02ADF6FFA}"/>
              </a:ext>
            </a:extLst>
          </p:cNvPr>
          <p:cNvSpPr/>
          <p:nvPr/>
        </p:nvSpPr>
        <p:spPr>
          <a:xfrm>
            <a:off x="6184250" y="1366639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Würfel 54">
            <a:extLst>
              <a:ext uri="{FF2B5EF4-FFF2-40B4-BE49-F238E27FC236}">
                <a16:creationId xmlns:a16="http://schemas.microsoft.com/office/drawing/2014/main" id="{29635BD6-F2B1-473C-8C15-3F985B769CD3}"/>
              </a:ext>
            </a:extLst>
          </p:cNvPr>
          <p:cNvSpPr/>
          <p:nvPr/>
        </p:nvSpPr>
        <p:spPr>
          <a:xfrm>
            <a:off x="6889332" y="136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Würfel 55">
            <a:extLst>
              <a:ext uri="{FF2B5EF4-FFF2-40B4-BE49-F238E27FC236}">
                <a16:creationId xmlns:a16="http://schemas.microsoft.com/office/drawing/2014/main" id="{BD86D147-5B54-C2D7-6A8A-8D0D623CA8A8}"/>
              </a:ext>
            </a:extLst>
          </p:cNvPr>
          <p:cNvSpPr/>
          <p:nvPr/>
        </p:nvSpPr>
        <p:spPr>
          <a:xfrm>
            <a:off x="7609332" y="136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Würfel 56">
            <a:extLst>
              <a:ext uri="{FF2B5EF4-FFF2-40B4-BE49-F238E27FC236}">
                <a16:creationId xmlns:a16="http://schemas.microsoft.com/office/drawing/2014/main" id="{A0C6C41A-68E2-F916-12A0-B0759D5CBB0D}"/>
              </a:ext>
            </a:extLst>
          </p:cNvPr>
          <p:cNvSpPr/>
          <p:nvPr/>
        </p:nvSpPr>
        <p:spPr>
          <a:xfrm>
            <a:off x="8314414" y="136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Würfel 57">
            <a:extLst>
              <a:ext uri="{FF2B5EF4-FFF2-40B4-BE49-F238E27FC236}">
                <a16:creationId xmlns:a16="http://schemas.microsoft.com/office/drawing/2014/main" id="{EF88F70F-F45A-A25F-B99D-BE20CDD0CEB3}"/>
              </a:ext>
            </a:extLst>
          </p:cNvPr>
          <p:cNvSpPr/>
          <p:nvPr/>
        </p:nvSpPr>
        <p:spPr>
          <a:xfrm>
            <a:off x="5831708" y="172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Würfel 58">
            <a:extLst>
              <a:ext uri="{FF2B5EF4-FFF2-40B4-BE49-F238E27FC236}">
                <a16:creationId xmlns:a16="http://schemas.microsoft.com/office/drawing/2014/main" id="{D8389CA4-B43C-7E7A-84FA-96955D13628D}"/>
              </a:ext>
            </a:extLst>
          </p:cNvPr>
          <p:cNvSpPr/>
          <p:nvPr/>
        </p:nvSpPr>
        <p:spPr>
          <a:xfrm>
            <a:off x="6536790" y="172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Würfel 59">
            <a:extLst>
              <a:ext uri="{FF2B5EF4-FFF2-40B4-BE49-F238E27FC236}">
                <a16:creationId xmlns:a16="http://schemas.microsoft.com/office/drawing/2014/main" id="{2ADFAAB8-3314-EE01-0077-6900D906173F}"/>
              </a:ext>
            </a:extLst>
          </p:cNvPr>
          <p:cNvSpPr/>
          <p:nvPr/>
        </p:nvSpPr>
        <p:spPr>
          <a:xfrm>
            <a:off x="7256790" y="172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Würfel 60">
            <a:extLst>
              <a:ext uri="{FF2B5EF4-FFF2-40B4-BE49-F238E27FC236}">
                <a16:creationId xmlns:a16="http://schemas.microsoft.com/office/drawing/2014/main" id="{A3F45307-D162-AFEE-BBE2-13DA1E7860DB}"/>
              </a:ext>
            </a:extLst>
          </p:cNvPr>
          <p:cNvSpPr/>
          <p:nvPr/>
        </p:nvSpPr>
        <p:spPr>
          <a:xfrm>
            <a:off x="7961872" y="172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Würfel 61">
            <a:extLst>
              <a:ext uri="{FF2B5EF4-FFF2-40B4-BE49-F238E27FC236}">
                <a16:creationId xmlns:a16="http://schemas.microsoft.com/office/drawing/2014/main" id="{F2C38002-5FBB-7B52-A83D-673FA40A805B}"/>
              </a:ext>
            </a:extLst>
          </p:cNvPr>
          <p:cNvSpPr/>
          <p:nvPr/>
        </p:nvSpPr>
        <p:spPr>
          <a:xfrm>
            <a:off x="5486626" y="208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Würfel 62">
            <a:extLst>
              <a:ext uri="{FF2B5EF4-FFF2-40B4-BE49-F238E27FC236}">
                <a16:creationId xmlns:a16="http://schemas.microsoft.com/office/drawing/2014/main" id="{BEE2FC8F-1085-F44A-E6EC-1B7CA23925D8}"/>
              </a:ext>
            </a:extLst>
          </p:cNvPr>
          <p:cNvSpPr/>
          <p:nvPr/>
        </p:nvSpPr>
        <p:spPr>
          <a:xfrm>
            <a:off x="6191708" y="208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Würfel 63">
            <a:extLst>
              <a:ext uri="{FF2B5EF4-FFF2-40B4-BE49-F238E27FC236}">
                <a16:creationId xmlns:a16="http://schemas.microsoft.com/office/drawing/2014/main" id="{AC651F97-07A1-1843-7236-4AB2AEC6D9AE}"/>
              </a:ext>
            </a:extLst>
          </p:cNvPr>
          <p:cNvSpPr/>
          <p:nvPr/>
        </p:nvSpPr>
        <p:spPr>
          <a:xfrm>
            <a:off x="6911708" y="208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Würfel 64">
            <a:extLst>
              <a:ext uri="{FF2B5EF4-FFF2-40B4-BE49-F238E27FC236}">
                <a16:creationId xmlns:a16="http://schemas.microsoft.com/office/drawing/2014/main" id="{08E62686-22A4-0E00-3D15-AEAABB7CC6DA}"/>
              </a:ext>
            </a:extLst>
          </p:cNvPr>
          <p:cNvSpPr/>
          <p:nvPr/>
        </p:nvSpPr>
        <p:spPr>
          <a:xfrm>
            <a:off x="7616790" y="208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Würfel 65">
            <a:extLst>
              <a:ext uri="{FF2B5EF4-FFF2-40B4-BE49-F238E27FC236}">
                <a16:creationId xmlns:a16="http://schemas.microsoft.com/office/drawing/2014/main" id="{1EC1B54F-DDA1-C1FA-4A0F-1AF3D0A0F610}"/>
              </a:ext>
            </a:extLst>
          </p:cNvPr>
          <p:cNvSpPr/>
          <p:nvPr/>
        </p:nvSpPr>
        <p:spPr>
          <a:xfrm>
            <a:off x="5111708" y="2462303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Würfel 66">
            <a:extLst>
              <a:ext uri="{FF2B5EF4-FFF2-40B4-BE49-F238E27FC236}">
                <a16:creationId xmlns:a16="http://schemas.microsoft.com/office/drawing/2014/main" id="{059DB5AF-09A4-6941-966D-D3EE3F95DA2E}"/>
              </a:ext>
            </a:extLst>
          </p:cNvPr>
          <p:cNvSpPr/>
          <p:nvPr/>
        </p:nvSpPr>
        <p:spPr>
          <a:xfrm>
            <a:off x="5816790" y="2462303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2E1FF121-96C8-843B-9C02-1C87D1910A27}"/>
              </a:ext>
            </a:extLst>
          </p:cNvPr>
          <p:cNvSpPr/>
          <p:nvPr/>
        </p:nvSpPr>
        <p:spPr>
          <a:xfrm>
            <a:off x="6536790" y="2462303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BB0A7B0E-7866-CB0E-2B55-4DA14A290F55}"/>
              </a:ext>
            </a:extLst>
          </p:cNvPr>
          <p:cNvSpPr/>
          <p:nvPr/>
        </p:nvSpPr>
        <p:spPr>
          <a:xfrm>
            <a:off x="7241872" y="2462303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7DF5E263-A971-C448-B233-CD83FB62E7D0}"/>
              </a:ext>
            </a:extLst>
          </p:cNvPr>
          <p:cNvCxnSpPr>
            <a:cxnSpLocks/>
          </p:cNvCxnSpPr>
          <p:nvPr/>
        </p:nvCxnSpPr>
        <p:spPr>
          <a:xfrm flipH="1">
            <a:off x="1409229" y="1898417"/>
            <a:ext cx="680482" cy="2534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C2C7DB14-6EF1-DD39-B255-89C71DC372DC}"/>
              </a:ext>
            </a:extLst>
          </p:cNvPr>
          <p:cNvCxnSpPr>
            <a:cxnSpLocks/>
          </p:cNvCxnSpPr>
          <p:nvPr/>
        </p:nvCxnSpPr>
        <p:spPr>
          <a:xfrm>
            <a:off x="2136687" y="1832110"/>
            <a:ext cx="690737" cy="26340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D2D6B6BB-1769-39E2-0259-54F47F503359}"/>
              </a:ext>
            </a:extLst>
          </p:cNvPr>
          <p:cNvCxnSpPr>
            <a:cxnSpLocks/>
          </p:cNvCxnSpPr>
          <p:nvPr/>
        </p:nvCxnSpPr>
        <p:spPr>
          <a:xfrm>
            <a:off x="2164782" y="1839942"/>
            <a:ext cx="1367724" cy="18791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20D2C1B7-1F9D-48BF-04EA-24A75606EF81}"/>
              </a:ext>
            </a:extLst>
          </p:cNvPr>
          <p:cNvCxnSpPr>
            <a:cxnSpLocks/>
          </p:cNvCxnSpPr>
          <p:nvPr/>
        </p:nvCxnSpPr>
        <p:spPr>
          <a:xfrm>
            <a:off x="2077590" y="2019942"/>
            <a:ext cx="36721" cy="17142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Würfel 37">
            <a:extLst>
              <a:ext uri="{FF2B5EF4-FFF2-40B4-BE49-F238E27FC236}">
                <a16:creationId xmlns:a16="http://schemas.microsoft.com/office/drawing/2014/main" id="{541D2C39-765D-4321-49EB-968DB170CC57}"/>
              </a:ext>
            </a:extLst>
          </p:cNvPr>
          <p:cNvSpPr/>
          <p:nvPr/>
        </p:nvSpPr>
        <p:spPr>
          <a:xfrm>
            <a:off x="1732508" y="1366639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FA322C5F-9C96-9636-6B07-F6951C5ADD3A}"/>
              </a:ext>
            </a:extLst>
          </p:cNvPr>
          <p:cNvSpPr/>
          <p:nvPr/>
        </p:nvSpPr>
        <p:spPr>
          <a:xfrm>
            <a:off x="2437590" y="136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B4F73DBB-26D3-F2C7-601B-861238AF7F4D}"/>
              </a:ext>
            </a:extLst>
          </p:cNvPr>
          <p:cNvSpPr/>
          <p:nvPr/>
        </p:nvSpPr>
        <p:spPr>
          <a:xfrm>
            <a:off x="3157590" y="136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C49729E2-437D-1A69-4B28-A2F1C38758F3}"/>
              </a:ext>
            </a:extLst>
          </p:cNvPr>
          <p:cNvSpPr/>
          <p:nvPr/>
        </p:nvSpPr>
        <p:spPr>
          <a:xfrm>
            <a:off x="3862672" y="136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D3668253-C74E-9F7D-9746-5A7F9F0BD4C7}"/>
              </a:ext>
            </a:extLst>
          </p:cNvPr>
          <p:cNvSpPr/>
          <p:nvPr/>
        </p:nvSpPr>
        <p:spPr>
          <a:xfrm>
            <a:off x="1379966" y="172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B431A28D-9337-4E2F-06BE-5FEDDC15B594}"/>
              </a:ext>
            </a:extLst>
          </p:cNvPr>
          <p:cNvSpPr/>
          <p:nvPr/>
        </p:nvSpPr>
        <p:spPr>
          <a:xfrm>
            <a:off x="2085048" y="172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16E68FB7-4FB0-8C7B-E484-89CB3BEC2724}"/>
              </a:ext>
            </a:extLst>
          </p:cNvPr>
          <p:cNvSpPr/>
          <p:nvPr/>
        </p:nvSpPr>
        <p:spPr>
          <a:xfrm>
            <a:off x="2805048" y="172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6F6455AB-C6A5-C56D-4044-15EEF99243D3}"/>
              </a:ext>
            </a:extLst>
          </p:cNvPr>
          <p:cNvSpPr/>
          <p:nvPr/>
        </p:nvSpPr>
        <p:spPr>
          <a:xfrm>
            <a:off x="3510130" y="172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DDDFE9DA-CA1A-AFE8-1A75-7ADB0A40A572}"/>
              </a:ext>
            </a:extLst>
          </p:cNvPr>
          <p:cNvSpPr/>
          <p:nvPr/>
        </p:nvSpPr>
        <p:spPr>
          <a:xfrm>
            <a:off x="1034884" y="208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E4D2C8F7-C8B5-4171-FFE4-83B48A1A4CB7}"/>
              </a:ext>
            </a:extLst>
          </p:cNvPr>
          <p:cNvSpPr/>
          <p:nvPr/>
        </p:nvSpPr>
        <p:spPr>
          <a:xfrm>
            <a:off x="1739966" y="208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0A7B03A8-D1CC-F29D-C692-CF752B570701}"/>
              </a:ext>
            </a:extLst>
          </p:cNvPr>
          <p:cNvSpPr/>
          <p:nvPr/>
        </p:nvSpPr>
        <p:spPr>
          <a:xfrm>
            <a:off x="2459966" y="208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A144024F-4A4E-2A74-C126-9D671E6F3967}"/>
              </a:ext>
            </a:extLst>
          </p:cNvPr>
          <p:cNvSpPr/>
          <p:nvPr/>
        </p:nvSpPr>
        <p:spPr>
          <a:xfrm>
            <a:off x="3165048" y="208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4FA2AF6A-2D46-7DD5-9243-8166F0D213BB}"/>
              </a:ext>
            </a:extLst>
          </p:cNvPr>
          <p:cNvSpPr/>
          <p:nvPr/>
        </p:nvSpPr>
        <p:spPr>
          <a:xfrm>
            <a:off x="659966" y="2462303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Würfel 50">
            <a:extLst>
              <a:ext uri="{FF2B5EF4-FFF2-40B4-BE49-F238E27FC236}">
                <a16:creationId xmlns:a16="http://schemas.microsoft.com/office/drawing/2014/main" id="{8C5B0F63-2A33-90D1-306F-C7FCECF077B0}"/>
              </a:ext>
            </a:extLst>
          </p:cNvPr>
          <p:cNvSpPr/>
          <p:nvPr/>
        </p:nvSpPr>
        <p:spPr>
          <a:xfrm>
            <a:off x="1365048" y="2462303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Würfel 51">
            <a:extLst>
              <a:ext uri="{FF2B5EF4-FFF2-40B4-BE49-F238E27FC236}">
                <a16:creationId xmlns:a16="http://schemas.microsoft.com/office/drawing/2014/main" id="{FB0C353C-AE6E-9E73-7C9E-CDCFBFEEF803}"/>
              </a:ext>
            </a:extLst>
          </p:cNvPr>
          <p:cNvSpPr/>
          <p:nvPr/>
        </p:nvSpPr>
        <p:spPr>
          <a:xfrm>
            <a:off x="2085048" y="2462303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Würfel 52">
            <a:extLst>
              <a:ext uri="{FF2B5EF4-FFF2-40B4-BE49-F238E27FC236}">
                <a16:creationId xmlns:a16="http://schemas.microsoft.com/office/drawing/2014/main" id="{18B0B28B-492A-BC61-2EFA-736048080ECE}"/>
              </a:ext>
            </a:extLst>
          </p:cNvPr>
          <p:cNvSpPr/>
          <p:nvPr/>
        </p:nvSpPr>
        <p:spPr>
          <a:xfrm>
            <a:off x="2790130" y="2462303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9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5DC86E2-A46B-FD33-DB8A-5E27614505B5}"/>
              </a:ext>
            </a:extLst>
          </p:cNvPr>
          <p:cNvSpPr txBox="1"/>
          <p:nvPr/>
        </p:nvSpPr>
        <p:spPr>
          <a:xfrm>
            <a:off x="1572683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7F0E4FF-01BD-6980-1364-DD4F466F3973}"/>
              </a:ext>
            </a:extLst>
          </p:cNvPr>
          <p:cNvSpPr/>
          <p:nvPr/>
        </p:nvSpPr>
        <p:spPr>
          <a:xfrm>
            <a:off x="15811" y="2493410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83EA44-2449-91E4-32FA-3C0D33F610AD}"/>
              </a:ext>
            </a:extLst>
          </p:cNvPr>
          <p:cNvSpPr/>
          <p:nvPr/>
        </p:nvSpPr>
        <p:spPr>
          <a:xfrm>
            <a:off x="51720" y="2529882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E4C23B-DBF0-06FE-4C96-90B698161B5C}"/>
              </a:ext>
            </a:extLst>
          </p:cNvPr>
          <p:cNvSpPr/>
          <p:nvPr/>
        </p:nvSpPr>
        <p:spPr>
          <a:xfrm>
            <a:off x="99280" y="2570827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BA54F62-B1AC-53A5-6EF9-9F59CA963C6E}"/>
              </a:ext>
            </a:extLst>
          </p:cNvPr>
          <p:cNvSpPr/>
          <p:nvPr/>
        </p:nvSpPr>
        <p:spPr>
          <a:xfrm>
            <a:off x="1603060" y="1867891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590C40-EC34-3153-014A-BBC6283D171D}"/>
              </a:ext>
            </a:extLst>
          </p:cNvPr>
          <p:cNvSpPr/>
          <p:nvPr/>
        </p:nvSpPr>
        <p:spPr>
          <a:xfrm>
            <a:off x="1638969" y="1904363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A058889-BF53-9CB4-1746-A083BC251C09}"/>
              </a:ext>
            </a:extLst>
          </p:cNvPr>
          <p:cNvSpPr/>
          <p:nvPr/>
        </p:nvSpPr>
        <p:spPr>
          <a:xfrm>
            <a:off x="1686529" y="1945308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F7824C-61D5-0FA8-DC8B-A91D788EB885}"/>
              </a:ext>
            </a:extLst>
          </p:cNvPr>
          <p:cNvSpPr/>
          <p:nvPr/>
        </p:nvSpPr>
        <p:spPr>
          <a:xfrm>
            <a:off x="1848769" y="2488540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0DE870-3037-B51B-FC9A-5632663689A7}"/>
              </a:ext>
            </a:extLst>
          </p:cNvPr>
          <p:cNvSpPr/>
          <p:nvPr/>
        </p:nvSpPr>
        <p:spPr>
          <a:xfrm>
            <a:off x="1884678" y="2525012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1C6A049-6109-A51B-00A8-543222B0641B}"/>
              </a:ext>
            </a:extLst>
          </p:cNvPr>
          <p:cNvSpPr/>
          <p:nvPr/>
        </p:nvSpPr>
        <p:spPr>
          <a:xfrm>
            <a:off x="1932238" y="2565957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F2AF75E-276A-C7A9-2E0F-62A1667C9FCB}"/>
              </a:ext>
            </a:extLst>
          </p:cNvPr>
          <p:cNvSpPr/>
          <p:nvPr/>
        </p:nvSpPr>
        <p:spPr>
          <a:xfrm>
            <a:off x="3358290" y="1872760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8D89E2F-E193-AEB2-E8A3-EC5413C7685D}"/>
              </a:ext>
            </a:extLst>
          </p:cNvPr>
          <p:cNvSpPr/>
          <p:nvPr/>
        </p:nvSpPr>
        <p:spPr>
          <a:xfrm>
            <a:off x="3394199" y="1909232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F6DF527-A71E-1844-8F45-27829436A485}"/>
              </a:ext>
            </a:extLst>
          </p:cNvPr>
          <p:cNvSpPr/>
          <p:nvPr/>
        </p:nvSpPr>
        <p:spPr>
          <a:xfrm>
            <a:off x="3441759" y="1950177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7920199-9689-AA13-FBE2-4743992C4504}"/>
              </a:ext>
            </a:extLst>
          </p:cNvPr>
          <p:cNvSpPr/>
          <p:nvPr/>
        </p:nvSpPr>
        <p:spPr>
          <a:xfrm>
            <a:off x="3603999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F09345C-77A7-13E9-1D8D-114187D8F781}"/>
              </a:ext>
            </a:extLst>
          </p:cNvPr>
          <p:cNvSpPr/>
          <p:nvPr/>
        </p:nvSpPr>
        <p:spPr>
          <a:xfrm>
            <a:off x="3639908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5BF12AA-8EBC-FA79-825A-EA22808CF8F1}"/>
              </a:ext>
            </a:extLst>
          </p:cNvPr>
          <p:cNvSpPr/>
          <p:nvPr/>
        </p:nvSpPr>
        <p:spPr>
          <a:xfrm>
            <a:off x="3687468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4EDEB26-989B-4E7B-6EC6-8C3A7A0BB2E6}"/>
              </a:ext>
            </a:extLst>
          </p:cNvPr>
          <p:cNvSpPr/>
          <p:nvPr/>
        </p:nvSpPr>
        <p:spPr>
          <a:xfrm>
            <a:off x="4631835" y="194400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D6DD97E-8FE5-1AD1-58BF-C035CC5B10EB}"/>
              </a:ext>
            </a:extLst>
          </p:cNvPr>
          <p:cNvSpPr/>
          <p:nvPr/>
        </p:nvSpPr>
        <p:spPr>
          <a:xfrm>
            <a:off x="4667744" y="198047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672A32E-0274-FA8C-99AB-5F452CB03125}"/>
              </a:ext>
            </a:extLst>
          </p:cNvPr>
          <p:cNvSpPr/>
          <p:nvPr/>
        </p:nvSpPr>
        <p:spPr>
          <a:xfrm>
            <a:off x="4715304" y="202142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9862845-6459-E392-A18A-383EAE9C5D0D}"/>
              </a:ext>
            </a:extLst>
          </p:cNvPr>
          <p:cNvSpPr/>
          <p:nvPr/>
        </p:nvSpPr>
        <p:spPr>
          <a:xfrm>
            <a:off x="4800630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F5F1815-B4D4-B631-17A0-C5616F0EB0EC}"/>
              </a:ext>
            </a:extLst>
          </p:cNvPr>
          <p:cNvSpPr/>
          <p:nvPr/>
        </p:nvSpPr>
        <p:spPr>
          <a:xfrm>
            <a:off x="4836539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D2E49A6-DCE8-9A84-E373-E7CBEBA29F70}"/>
              </a:ext>
            </a:extLst>
          </p:cNvPr>
          <p:cNvSpPr/>
          <p:nvPr/>
        </p:nvSpPr>
        <p:spPr>
          <a:xfrm>
            <a:off x="4884099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0BFCFF4-912F-4F4E-794C-BCCE28017261}"/>
              </a:ext>
            </a:extLst>
          </p:cNvPr>
          <p:cNvSpPr/>
          <p:nvPr/>
        </p:nvSpPr>
        <p:spPr>
          <a:xfrm>
            <a:off x="5798500" y="194400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6FCA37C-83B0-3DA3-E1FD-FADA8E1562DC}"/>
              </a:ext>
            </a:extLst>
          </p:cNvPr>
          <p:cNvSpPr/>
          <p:nvPr/>
        </p:nvSpPr>
        <p:spPr>
          <a:xfrm>
            <a:off x="5834409" y="198047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343E7FE-95A3-BEED-1FD6-C44C4737B5B2}"/>
              </a:ext>
            </a:extLst>
          </p:cNvPr>
          <p:cNvSpPr/>
          <p:nvPr/>
        </p:nvSpPr>
        <p:spPr>
          <a:xfrm>
            <a:off x="5881969" y="202142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E4A89AD-04E0-8783-093D-C593B8EF0BF2}"/>
              </a:ext>
            </a:extLst>
          </p:cNvPr>
          <p:cNvSpPr/>
          <p:nvPr/>
        </p:nvSpPr>
        <p:spPr>
          <a:xfrm>
            <a:off x="5967295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70D4C10-7C61-B329-8F76-5492BF262150}"/>
              </a:ext>
            </a:extLst>
          </p:cNvPr>
          <p:cNvSpPr/>
          <p:nvPr/>
        </p:nvSpPr>
        <p:spPr>
          <a:xfrm>
            <a:off x="6003204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DE98C49-613B-F77D-3B36-9145FF3C3327}"/>
              </a:ext>
            </a:extLst>
          </p:cNvPr>
          <p:cNvSpPr/>
          <p:nvPr/>
        </p:nvSpPr>
        <p:spPr>
          <a:xfrm>
            <a:off x="6050764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D5AD0D8-0707-E4E2-4C7F-43C2C8858A70}"/>
              </a:ext>
            </a:extLst>
          </p:cNvPr>
          <p:cNvSpPr/>
          <p:nvPr/>
        </p:nvSpPr>
        <p:spPr>
          <a:xfrm>
            <a:off x="6950734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1346C81-3319-9D28-AD99-E864B5231034}"/>
              </a:ext>
            </a:extLst>
          </p:cNvPr>
          <p:cNvSpPr/>
          <p:nvPr/>
        </p:nvSpPr>
        <p:spPr>
          <a:xfrm>
            <a:off x="6986643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C19A4E1-7F5B-584D-EE59-BDDB892D8102}"/>
              </a:ext>
            </a:extLst>
          </p:cNvPr>
          <p:cNvSpPr/>
          <p:nvPr/>
        </p:nvSpPr>
        <p:spPr>
          <a:xfrm>
            <a:off x="7034203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C3516E6-FFB7-EC69-516C-062E7E3C09D1}"/>
              </a:ext>
            </a:extLst>
          </p:cNvPr>
          <p:cNvSpPr/>
          <p:nvPr/>
        </p:nvSpPr>
        <p:spPr>
          <a:xfrm>
            <a:off x="7216887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241EEC9-98D6-7661-8848-FCE3F1D2CDD7}"/>
              </a:ext>
            </a:extLst>
          </p:cNvPr>
          <p:cNvSpPr/>
          <p:nvPr/>
        </p:nvSpPr>
        <p:spPr>
          <a:xfrm>
            <a:off x="7252796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74A1E9E-3F69-246C-CCF3-C4A5599FF092}"/>
              </a:ext>
            </a:extLst>
          </p:cNvPr>
          <p:cNvSpPr/>
          <p:nvPr/>
        </p:nvSpPr>
        <p:spPr>
          <a:xfrm>
            <a:off x="7300356" y="25708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F968B84-E5DC-007A-8D94-178D830A4C26}"/>
              </a:ext>
            </a:extLst>
          </p:cNvPr>
          <p:cNvSpPr/>
          <p:nvPr/>
        </p:nvSpPr>
        <p:spPr>
          <a:xfrm>
            <a:off x="7521322" y="233828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6F5BC20-2200-FAC0-A4B5-952C5647B423}"/>
              </a:ext>
            </a:extLst>
          </p:cNvPr>
          <p:cNvSpPr/>
          <p:nvPr/>
        </p:nvSpPr>
        <p:spPr>
          <a:xfrm>
            <a:off x="7831111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02F2ACB1-A7AC-99E2-E924-A6B7AC79BEBD}"/>
              </a:ext>
            </a:extLst>
          </p:cNvPr>
          <p:cNvSpPr/>
          <p:nvPr/>
        </p:nvSpPr>
        <p:spPr>
          <a:xfrm>
            <a:off x="7867020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598A44A-0B15-883A-6AF6-D71831B2F41A}"/>
              </a:ext>
            </a:extLst>
          </p:cNvPr>
          <p:cNvSpPr/>
          <p:nvPr/>
        </p:nvSpPr>
        <p:spPr>
          <a:xfrm>
            <a:off x="7914580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C82AA81-0384-DEC0-DCC2-D91078728268}"/>
              </a:ext>
            </a:extLst>
          </p:cNvPr>
          <p:cNvSpPr/>
          <p:nvPr/>
        </p:nvSpPr>
        <p:spPr>
          <a:xfrm>
            <a:off x="8097264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198F430-D123-94EA-A5FE-6AEF53A960CA}"/>
              </a:ext>
            </a:extLst>
          </p:cNvPr>
          <p:cNvSpPr/>
          <p:nvPr/>
        </p:nvSpPr>
        <p:spPr>
          <a:xfrm>
            <a:off x="8133173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AA8BD2-F23C-BADF-C050-6896207B0073}"/>
              </a:ext>
            </a:extLst>
          </p:cNvPr>
          <p:cNvSpPr/>
          <p:nvPr/>
        </p:nvSpPr>
        <p:spPr>
          <a:xfrm>
            <a:off x="8180733" y="25738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4F43753-96EC-780F-2565-8C35C937A127}"/>
              </a:ext>
            </a:extLst>
          </p:cNvPr>
          <p:cNvSpPr txBox="1"/>
          <p:nvPr/>
        </p:nvSpPr>
        <p:spPr>
          <a:xfrm>
            <a:off x="3323216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FECF0DA-9F3A-A260-EEBE-5C0AB769AE42}"/>
              </a:ext>
            </a:extLst>
          </p:cNvPr>
          <p:cNvSpPr txBox="1"/>
          <p:nvPr/>
        </p:nvSpPr>
        <p:spPr>
          <a:xfrm>
            <a:off x="4546852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B45FBAD-A4D7-D10A-B7F8-8F1276FCF48B}"/>
              </a:ext>
            </a:extLst>
          </p:cNvPr>
          <p:cNvSpPr txBox="1"/>
          <p:nvPr/>
        </p:nvSpPr>
        <p:spPr>
          <a:xfrm>
            <a:off x="5663271" y="2849730"/>
            <a:ext cx="852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D2694D4-C5B9-135C-4E89-092AA2E06EB0}"/>
              </a:ext>
            </a:extLst>
          </p:cNvPr>
          <p:cNvSpPr txBox="1"/>
          <p:nvPr/>
        </p:nvSpPr>
        <p:spPr>
          <a:xfrm>
            <a:off x="6930106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F4F0328A-8C48-FC2E-829B-D84F1D38239D}"/>
              </a:ext>
            </a:extLst>
          </p:cNvPr>
          <p:cNvSpPr txBox="1"/>
          <p:nvPr/>
        </p:nvSpPr>
        <p:spPr>
          <a:xfrm>
            <a:off x="7823472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446E84D-A44C-000F-1B83-571F7B93B1AC}"/>
              </a:ext>
            </a:extLst>
          </p:cNvPr>
          <p:cNvSpPr/>
          <p:nvPr/>
        </p:nvSpPr>
        <p:spPr>
          <a:xfrm>
            <a:off x="8700871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9A925FE-63F8-16A9-39D3-0627C9783F39}"/>
              </a:ext>
            </a:extLst>
          </p:cNvPr>
          <p:cNvSpPr/>
          <p:nvPr/>
        </p:nvSpPr>
        <p:spPr>
          <a:xfrm>
            <a:off x="8736780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4D62519-7490-1902-BA22-D69C2EB4F1DC}"/>
              </a:ext>
            </a:extLst>
          </p:cNvPr>
          <p:cNvSpPr/>
          <p:nvPr/>
        </p:nvSpPr>
        <p:spPr>
          <a:xfrm>
            <a:off x="8784340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00BCE21-1C79-68A8-FE31-0CB3465972DD}"/>
              </a:ext>
            </a:extLst>
          </p:cNvPr>
          <p:cNvSpPr/>
          <p:nvPr/>
        </p:nvSpPr>
        <p:spPr>
          <a:xfrm>
            <a:off x="8958478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955E93-93BE-33E0-8615-504F1768FEBA}"/>
              </a:ext>
            </a:extLst>
          </p:cNvPr>
          <p:cNvSpPr/>
          <p:nvPr/>
        </p:nvSpPr>
        <p:spPr>
          <a:xfrm>
            <a:off x="8994387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3C8A8FF-37D3-6803-EF6B-DED15E021283}"/>
              </a:ext>
            </a:extLst>
          </p:cNvPr>
          <p:cNvSpPr/>
          <p:nvPr/>
        </p:nvSpPr>
        <p:spPr>
          <a:xfrm>
            <a:off x="9041947" y="25738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C98A1AB-0D55-0AAE-C6FC-3DFC36765742}"/>
              </a:ext>
            </a:extLst>
          </p:cNvPr>
          <p:cNvSpPr txBox="1"/>
          <p:nvPr/>
        </p:nvSpPr>
        <p:spPr>
          <a:xfrm>
            <a:off x="8633736" y="2849730"/>
            <a:ext cx="913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19FAE30-3977-4B0F-3E58-EA0612F7E47E}"/>
              </a:ext>
            </a:extLst>
          </p:cNvPr>
          <p:cNvSpPr txBox="1"/>
          <p:nvPr/>
        </p:nvSpPr>
        <p:spPr>
          <a:xfrm>
            <a:off x="365387" y="1581239"/>
            <a:ext cx="129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3x1x1000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36B8B88-0850-4615-D508-48920D3AD5B5}"/>
              </a:ext>
            </a:extLst>
          </p:cNvPr>
          <p:cNvSpPr txBox="1"/>
          <p:nvPr/>
        </p:nvSpPr>
        <p:spPr>
          <a:xfrm>
            <a:off x="1893940" y="1581239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64x1x901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EE74ED2-06D4-06F8-56B2-CBF92AB915C2}"/>
              </a:ext>
            </a:extLst>
          </p:cNvPr>
          <p:cNvSpPr txBox="1"/>
          <p:nvPr/>
        </p:nvSpPr>
        <p:spPr>
          <a:xfrm>
            <a:off x="3615986" y="1581239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64x1x300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D65AAC6-FAC5-3C9C-D050-B7D638DB0190}"/>
              </a:ext>
            </a:extLst>
          </p:cNvPr>
          <p:cNvSpPr txBox="1"/>
          <p:nvPr/>
        </p:nvSpPr>
        <p:spPr>
          <a:xfrm>
            <a:off x="4797307" y="1581239"/>
            <a:ext cx="131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32x1x293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29EC244-84E5-A60C-B3C6-F57521F4A07F}"/>
              </a:ext>
            </a:extLst>
          </p:cNvPr>
          <p:cNvSpPr txBox="1"/>
          <p:nvPr/>
        </p:nvSpPr>
        <p:spPr>
          <a:xfrm>
            <a:off x="5972062" y="1581239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32x1x293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9E572EC-074A-71E1-6CB4-D3117C17805E}"/>
              </a:ext>
            </a:extLst>
          </p:cNvPr>
          <p:cNvSpPr txBox="1"/>
          <p:nvPr/>
        </p:nvSpPr>
        <p:spPr>
          <a:xfrm>
            <a:off x="6963646" y="1581239"/>
            <a:ext cx="1248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32x1x97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C008627-1719-4905-26F1-2FBF7CB9A6E4}"/>
              </a:ext>
            </a:extLst>
          </p:cNvPr>
          <p:cNvSpPr txBox="1"/>
          <p:nvPr/>
        </p:nvSpPr>
        <p:spPr>
          <a:xfrm>
            <a:off x="7870297" y="1581239"/>
            <a:ext cx="115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32x1x95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65F275-14B5-928B-B35B-06B02481070D}"/>
              </a:ext>
            </a:extLst>
          </p:cNvPr>
          <p:cNvSpPr txBox="1"/>
          <p:nvPr/>
        </p:nvSpPr>
        <p:spPr>
          <a:xfrm>
            <a:off x="8765580" y="1581239"/>
            <a:ext cx="657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32x1x95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DB1B393-AF1A-C04F-4CEB-B5EEB3BEA97F}"/>
              </a:ext>
            </a:extLst>
          </p:cNvPr>
          <p:cNvSpPr/>
          <p:nvPr/>
        </p:nvSpPr>
        <p:spPr>
          <a:xfrm>
            <a:off x="172026" y="2570817"/>
            <a:ext cx="1020515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1x100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74DA768-4B84-75B4-766A-CF3A8201B397}"/>
              </a:ext>
            </a:extLst>
          </p:cNvPr>
          <p:cNvSpPr/>
          <p:nvPr/>
        </p:nvSpPr>
        <p:spPr>
          <a:xfrm>
            <a:off x="2209230" y="2565899"/>
            <a:ext cx="4065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A095788-1A12-AC4E-93E2-6D4575933C55}"/>
              </a:ext>
            </a:extLst>
          </p:cNvPr>
          <p:cNvSpPr/>
          <p:nvPr/>
        </p:nvSpPr>
        <p:spPr>
          <a:xfrm>
            <a:off x="3812605" y="2570817"/>
            <a:ext cx="5129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C67A8E4-083F-E9F0-0160-A133216E377F}"/>
              </a:ext>
            </a:extLst>
          </p:cNvPr>
          <p:cNvSpPr/>
          <p:nvPr/>
        </p:nvSpPr>
        <p:spPr>
          <a:xfrm>
            <a:off x="6191146" y="2570817"/>
            <a:ext cx="43029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46158062-7C61-C382-EDA7-27EE2D7E44D3}"/>
              </a:ext>
            </a:extLst>
          </p:cNvPr>
          <p:cNvSpPr/>
          <p:nvPr/>
        </p:nvSpPr>
        <p:spPr>
          <a:xfrm>
            <a:off x="7467385" y="2570826"/>
            <a:ext cx="383879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86" name="Würfel 85">
            <a:extLst>
              <a:ext uri="{FF2B5EF4-FFF2-40B4-BE49-F238E27FC236}">
                <a16:creationId xmlns:a16="http://schemas.microsoft.com/office/drawing/2014/main" id="{8453C919-7CF0-650D-AF1F-683167D50C07}"/>
              </a:ext>
            </a:extLst>
          </p:cNvPr>
          <p:cNvSpPr/>
          <p:nvPr/>
        </p:nvSpPr>
        <p:spPr>
          <a:xfrm flipH="1">
            <a:off x="11502739" y="2043823"/>
            <a:ext cx="315557" cy="309275"/>
          </a:xfrm>
          <a:prstGeom prst="cube">
            <a:avLst>
              <a:gd name="adj" fmla="val 71202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CA4934D-F674-C3E6-07EE-1E72A845EE91}"/>
              </a:ext>
            </a:extLst>
          </p:cNvPr>
          <p:cNvSpPr txBox="1"/>
          <p:nvPr/>
        </p:nvSpPr>
        <p:spPr>
          <a:xfrm>
            <a:off x="10600615" y="2849730"/>
            <a:ext cx="607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Flatten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3D56657-0EC4-84C0-409D-6EBC1DAEE2EC}"/>
              </a:ext>
            </a:extLst>
          </p:cNvPr>
          <p:cNvSpPr txBox="1"/>
          <p:nvPr/>
        </p:nvSpPr>
        <p:spPr>
          <a:xfrm>
            <a:off x="11625149" y="2849730"/>
            <a:ext cx="37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  <a:endParaRPr lang="en-US" sz="8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21EB79C-F2F4-ED46-1282-0D4F6F5AA14E}"/>
              </a:ext>
            </a:extLst>
          </p:cNvPr>
          <p:cNvSpPr txBox="1"/>
          <p:nvPr/>
        </p:nvSpPr>
        <p:spPr>
          <a:xfrm>
            <a:off x="10281349" y="1581238"/>
            <a:ext cx="58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</a:t>
            </a:r>
            <a:r>
              <a:rPr lang="de-DE" sz="900" dirty="0"/>
              <a:t>992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1F68C9E-CE30-F374-E10E-7DABB1339C72}"/>
              </a:ext>
            </a:extLst>
          </p:cNvPr>
          <p:cNvSpPr txBox="1"/>
          <p:nvPr/>
        </p:nvSpPr>
        <p:spPr>
          <a:xfrm>
            <a:off x="11565722" y="1583991"/>
            <a:ext cx="551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1x1x2</a:t>
            </a:r>
          </a:p>
        </p:txBody>
      </p:sp>
      <p:sp>
        <p:nvSpPr>
          <p:cNvPr id="105" name="Dreieck 104">
            <a:extLst>
              <a:ext uri="{FF2B5EF4-FFF2-40B4-BE49-F238E27FC236}">
                <a16:creationId xmlns:a16="http://schemas.microsoft.com/office/drawing/2014/main" id="{756897A8-E31A-8C47-56D7-87BB85CF001A}"/>
              </a:ext>
            </a:extLst>
          </p:cNvPr>
          <p:cNvSpPr/>
          <p:nvPr/>
        </p:nvSpPr>
        <p:spPr>
          <a:xfrm rot="5400000">
            <a:off x="1544173" y="2192809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Dreieck 105">
            <a:extLst>
              <a:ext uri="{FF2B5EF4-FFF2-40B4-BE49-F238E27FC236}">
                <a16:creationId xmlns:a16="http://schemas.microsoft.com/office/drawing/2014/main" id="{1AED6127-0195-5CA6-06F4-5D07EA41C1BF}"/>
              </a:ext>
            </a:extLst>
          </p:cNvPr>
          <p:cNvSpPr/>
          <p:nvPr/>
        </p:nvSpPr>
        <p:spPr>
          <a:xfrm rot="5400000">
            <a:off x="3099873" y="2081782"/>
            <a:ext cx="144000" cy="1116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Dreieck 106">
            <a:extLst>
              <a:ext uri="{FF2B5EF4-FFF2-40B4-BE49-F238E27FC236}">
                <a16:creationId xmlns:a16="http://schemas.microsoft.com/office/drawing/2014/main" id="{9FA37944-30C7-8B66-AB98-FABB9E7A1409}"/>
              </a:ext>
            </a:extLst>
          </p:cNvPr>
          <p:cNvSpPr/>
          <p:nvPr/>
        </p:nvSpPr>
        <p:spPr>
          <a:xfrm rot="5400000">
            <a:off x="4749198" y="2189805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Dreieck 107">
            <a:extLst>
              <a:ext uri="{FF2B5EF4-FFF2-40B4-BE49-F238E27FC236}">
                <a16:creationId xmlns:a16="http://schemas.microsoft.com/office/drawing/2014/main" id="{44FEFED0-AFD3-41BE-9D7B-BE61076E4A14}"/>
              </a:ext>
            </a:extLst>
          </p:cNvPr>
          <p:cNvSpPr/>
          <p:nvPr/>
        </p:nvSpPr>
        <p:spPr>
          <a:xfrm rot="5400000">
            <a:off x="6945829" y="2243805"/>
            <a:ext cx="144000" cy="79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Dreieck 108">
            <a:extLst>
              <a:ext uri="{FF2B5EF4-FFF2-40B4-BE49-F238E27FC236}">
                <a16:creationId xmlns:a16="http://schemas.microsoft.com/office/drawing/2014/main" id="{657174F4-ED76-4BF8-FB06-CE6960486398}"/>
              </a:ext>
            </a:extLst>
          </p:cNvPr>
          <p:cNvSpPr/>
          <p:nvPr/>
        </p:nvSpPr>
        <p:spPr>
          <a:xfrm rot="5400000">
            <a:off x="8093708" y="2342969"/>
            <a:ext cx="144000" cy="61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EEA6B45-1AFB-4117-D632-84D7A2BE6651}"/>
              </a:ext>
            </a:extLst>
          </p:cNvPr>
          <p:cNvSpPr/>
          <p:nvPr/>
        </p:nvSpPr>
        <p:spPr>
          <a:xfrm>
            <a:off x="7462141" y="22679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6305134-A449-4E22-B264-D96490C3C60A}"/>
              </a:ext>
            </a:extLst>
          </p:cNvPr>
          <p:cNvSpPr/>
          <p:nvPr/>
        </p:nvSpPr>
        <p:spPr>
          <a:xfrm>
            <a:off x="8358833" y="234400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85FDF60-A1C1-5C62-36CE-2E078587C2EE}"/>
              </a:ext>
            </a:extLst>
          </p:cNvPr>
          <p:cNvSpPr/>
          <p:nvPr/>
        </p:nvSpPr>
        <p:spPr>
          <a:xfrm>
            <a:off x="8348420" y="2273687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2E4DDD1-85F2-8452-90F3-4D9A61E91F6A}"/>
              </a:ext>
            </a:extLst>
          </p:cNvPr>
          <p:cNvSpPr/>
          <p:nvPr/>
        </p:nvSpPr>
        <p:spPr>
          <a:xfrm>
            <a:off x="9270493" y="234381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9213BBB-DF22-CBF8-BFFC-3E841E827CC5}"/>
              </a:ext>
            </a:extLst>
          </p:cNvPr>
          <p:cNvSpPr/>
          <p:nvPr/>
        </p:nvSpPr>
        <p:spPr>
          <a:xfrm>
            <a:off x="9211312" y="227350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4B08E22-F790-03BF-DBBD-8492C0450A38}"/>
              </a:ext>
            </a:extLst>
          </p:cNvPr>
          <p:cNvSpPr/>
          <p:nvPr/>
        </p:nvSpPr>
        <p:spPr>
          <a:xfrm>
            <a:off x="6464037" y="232588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DE8A1-C952-56EA-A331-BDD5E5CCAD15}"/>
              </a:ext>
            </a:extLst>
          </p:cNvPr>
          <p:cNvSpPr/>
          <p:nvPr/>
        </p:nvSpPr>
        <p:spPr>
          <a:xfrm>
            <a:off x="6404856" y="22555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6D87EE2-6488-B060-F201-E739AD90BE46}"/>
              </a:ext>
            </a:extLst>
          </p:cNvPr>
          <p:cNvSpPr/>
          <p:nvPr/>
        </p:nvSpPr>
        <p:spPr>
          <a:xfrm>
            <a:off x="5283981" y="23260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4F38C9E-E194-87B0-3DBA-3ECA177FBA75}"/>
              </a:ext>
            </a:extLst>
          </p:cNvPr>
          <p:cNvSpPr/>
          <p:nvPr/>
        </p:nvSpPr>
        <p:spPr>
          <a:xfrm>
            <a:off x="5224800" y="2255757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Würfel 126">
            <a:extLst>
              <a:ext uri="{FF2B5EF4-FFF2-40B4-BE49-F238E27FC236}">
                <a16:creationId xmlns:a16="http://schemas.microsoft.com/office/drawing/2014/main" id="{8CAC5A64-D1BB-A309-CA73-E66C2AEA5F82}"/>
              </a:ext>
            </a:extLst>
          </p:cNvPr>
          <p:cNvSpPr/>
          <p:nvPr/>
        </p:nvSpPr>
        <p:spPr>
          <a:xfrm flipH="1">
            <a:off x="11019663" y="1940577"/>
            <a:ext cx="638692" cy="616024"/>
          </a:xfrm>
          <a:prstGeom prst="cube">
            <a:avLst>
              <a:gd name="adj" fmla="val 8655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Würfel 127">
            <a:extLst>
              <a:ext uri="{FF2B5EF4-FFF2-40B4-BE49-F238E27FC236}">
                <a16:creationId xmlns:a16="http://schemas.microsoft.com/office/drawing/2014/main" id="{7ED6B41C-F5F3-EA11-2F87-E02DBCEBDB72}"/>
              </a:ext>
            </a:extLst>
          </p:cNvPr>
          <p:cNvSpPr/>
          <p:nvPr/>
        </p:nvSpPr>
        <p:spPr>
          <a:xfrm flipH="1">
            <a:off x="10548804" y="1896807"/>
            <a:ext cx="811768" cy="808335"/>
          </a:xfrm>
          <a:prstGeom prst="cube">
            <a:avLst>
              <a:gd name="adj" fmla="val 8910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DC3FEF85-41EF-7FCF-1830-5980970C271F}"/>
              </a:ext>
            </a:extLst>
          </p:cNvPr>
          <p:cNvSpPr txBox="1"/>
          <p:nvPr/>
        </p:nvSpPr>
        <p:spPr>
          <a:xfrm>
            <a:off x="10742717" y="1581239"/>
            <a:ext cx="58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1x1x100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8414FFB-735D-5930-D138-0D2AEBF042DF}"/>
              </a:ext>
            </a:extLst>
          </p:cNvPr>
          <p:cNvSpPr txBox="1"/>
          <p:nvPr/>
        </p:nvSpPr>
        <p:spPr>
          <a:xfrm>
            <a:off x="11320302" y="2849730"/>
            <a:ext cx="315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7ABC409-2288-DC2E-6897-0CD576A88026}"/>
              </a:ext>
            </a:extLst>
          </p:cNvPr>
          <p:cNvSpPr/>
          <p:nvPr/>
        </p:nvSpPr>
        <p:spPr>
          <a:xfrm>
            <a:off x="4070422" y="235309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6ABBCEC-3BC6-DFB4-5F03-B48AA0B8468E}"/>
              </a:ext>
            </a:extLst>
          </p:cNvPr>
          <p:cNvSpPr/>
          <p:nvPr/>
        </p:nvSpPr>
        <p:spPr>
          <a:xfrm>
            <a:off x="4002276" y="2264856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34AC51E-53AE-D09D-AC59-00A5C6DA4335}"/>
              </a:ext>
            </a:extLst>
          </p:cNvPr>
          <p:cNvSpPr/>
          <p:nvPr/>
        </p:nvSpPr>
        <p:spPr>
          <a:xfrm>
            <a:off x="3934523" y="217585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34F2CE8-E5A1-DDFD-B8F9-02C9CD6D9F2B}"/>
              </a:ext>
            </a:extLst>
          </p:cNvPr>
          <p:cNvSpPr/>
          <p:nvPr/>
        </p:nvSpPr>
        <p:spPr>
          <a:xfrm>
            <a:off x="2513116" y="2353099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8A0E2A6-1243-28AA-C2EB-783D7182E580}"/>
              </a:ext>
            </a:extLst>
          </p:cNvPr>
          <p:cNvSpPr/>
          <p:nvPr/>
        </p:nvSpPr>
        <p:spPr>
          <a:xfrm>
            <a:off x="2444970" y="2264856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37254C9-02CE-D2BA-0294-B918DB005FD2}"/>
              </a:ext>
            </a:extLst>
          </p:cNvPr>
          <p:cNvSpPr/>
          <p:nvPr/>
        </p:nvSpPr>
        <p:spPr>
          <a:xfrm>
            <a:off x="2377217" y="2175859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3F9752C-9813-8180-8D84-413761E15DF4}"/>
              </a:ext>
            </a:extLst>
          </p:cNvPr>
          <p:cNvSpPr/>
          <p:nvPr/>
        </p:nvSpPr>
        <p:spPr>
          <a:xfrm>
            <a:off x="9580267" y="1948576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6BC1B52-6C7B-5448-F71C-D0E2DABF0EBA}"/>
              </a:ext>
            </a:extLst>
          </p:cNvPr>
          <p:cNvSpPr/>
          <p:nvPr/>
        </p:nvSpPr>
        <p:spPr>
          <a:xfrm>
            <a:off x="9616176" y="1985048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BEFCB248-32EF-8E31-8900-985A8A62788E}"/>
              </a:ext>
            </a:extLst>
          </p:cNvPr>
          <p:cNvSpPr/>
          <p:nvPr/>
        </p:nvSpPr>
        <p:spPr>
          <a:xfrm>
            <a:off x="9663736" y="2025993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0073A90B-B8AF-87C9-843C-72D298D1AAD8}"/>
              </a:ext>
            </a:extLst>
          </p:cNvPr>
          <p:cNvSpPr/>
          <p:nvPr/>
        </p:nvSpPr>
        <p:spPr>
          <a:xfrm>
            <a:off x="9837874" y="2497981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C7F1C545-9D15-8B60-5733-8C47E5803EE9}"/>
              </a:ext>
            </a:extLst>
          </p:cNvPr>
          <p:cNvSpPr/>
          <p:nvPr/>
        </p:nvSpPr>
        <p:spPr>
          <a:xfrm>
            <a:off x="9873783" y="2534453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FCFD845C-753A-9640-5B3E-939D3365EF52}"/>
              </a:ext>
            </a:extLst>
          </p:cNvPr>
          <p:cNvSpPr/>
          <p:nvPr/>
        </p:nvSpPr>
        <p:spPr>
          <a:xfrm>
            <a:off x="9921343" y="2575398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2295300-23CD-DDCD-7D2F-33CEF4594CC1}"/>
              </a:ext>
            </a:extLst>
          </p:cNvPr>
          <p:cNvSpPr/>
          <p:nvPr/>
        </p:nvSpPr>
        <p:spPr>
          <a:xfrm>
            <a:off x="10149889" y="2345382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84FDEDD-7E10-1D2A-6687-1B9B55A4A117}"/>
              </a:ext>
            </a:extLst>
          </p:cNvPr>
          <p:cNvSpPr/>
          <p:nvPr/>
        </p:nvSpPr>
        <p:spPr>
          <a:xfrm>
            <a:off x="10090708" y="227506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055A17AE-EC28-3F23-99CF-F37DBE8E13D1}"/>
              </a:ext>
            </a:extLst>
          </p:cNvPr>
          <p:cNvSpPr txBox="1"/>
          <p:nvPr/>
        </p:nvSpPr>
        <p:spPr>
          <a:xfrm>
            <a:off x="9592436" y="1581239"/>
            <a:ext cx="657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32x1x31</a:t>
            </a:r>
          </a:p>
        </p:txBody>
      </p:sp>
      <p:sp>
        <p:nvSpPr>
          <p:cNvPr id="120" name="Würfel 119">
            <a:extLst>
              <a:ext uri="{FF2B5EF4-FFF2-40B4-BE49-F238E27FC236}">
                <a16:creationId xmlns:a16="http://schemas.microsoft.com/office/drawing/2014/main" id="{9995E0F5-A378-C908-E38B-89623DCBCC5F}"/>
              </a:ext>
            </a:extLst>
          </p:cNvPr>
          <p:cNvSpPr/>
          <p:nvPr/>
        </p:nvSpPr>
        <p:spPr>
          <a:xfrm flipH="1">
            <a:off x="11843049" y="2054820"/>
            <a:ext cx="246422" cy="241324"/>
          </a:xfrm>
          <a:prstGeom prst="cube">
            <a:avLst>
              <a:gd name="adj" fmla="val 6726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C865728E-7252-E493-B21E-A33872AD2C9E}"/>
              </a:ext>
            </a:extLst>
          </p:cNvPr>
          <p:cNvSpPr txBox="1"/>
          <p:nvPr/>
        </p:nvSpPr>
        <p:spPr>
          <a:xfrm>
            <a:off x="9519482" y="2855903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84BD6621-D7EE-76FD-56EC-F274C46CEB31}"/>
              </a:ext>
            </a:extLst>
          </p:cNvPr>
          <p:cNvSpPr/>
          <p:nvPr/>
        </p:nvSpPr>
        <p:spPr>
          <a:xfrm>
            <a:off x="9195342" y="2576913"/>
            <a:ext cx="43029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123" name="Dreieck 122">
            <a:extLst>
              <a:ext uri="{FF2B5EF4-FFF2-40B4-BE49-F238E27FC236}">
                <a16:creationId xmlns:a16="http://schemas.microsoft.com/office/drawing/2014/main" id="{92232B4F-8B0C-7686-EA10-DFBC201B1137}"/>
              </a:ext>
            </a:extLst>
          </p:cNvPr>
          <p:cNvSpPr/>
          <p:nvPr/>
        </p:nvSpPr>
        <p:spPr>
          <a:xfrm rot="5400000">
            <a:off x="9853188" y="2346738"/>
            <a:ext cx="131241" cy="585567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9E0E9EE2-F55D-019B-EEFA-1B31270AF28A}"/>
              </a:ext>
            </a:extLst>
          </p:cNvPr>
          <p:cNvSpPr txBox="1"/>
          <p:nvPr/>
        </p:nvSpPr>
        <p:spPr>
          <a:xfrm>
            <a:off x="11207683" y="1577525"/>
            <a:ext cx="551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1x1x3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0183CB20-8261-37BC-F849-2134D066B4F3}"/>
              </a:ext>
            </a:extLst>
          </p:cNvPr>
          <p:cNvSpPr txBox="1"/>
          <p:nvPr/>
        </p:nvSpPr>
        <p:spPr>
          <a:xfrm>
            <a:off x="11862893" y="2855826"/>
            <a:ext cx="37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  <a:endParaRPr lang="en-US" sz="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4E13E8F-C667-ADA8-C679-2A1864795074}"/>
              </a:ext>
            </a:extLst>
          </p:cNvPr>
          <p:cNvSpPr txBox="1"/>
          <p:nvPr/>
        </p:nvSpPr>
        <p:spPr>
          <a:xfrm>
            <a:off x="1353656" y="4151855"/>
            <a:ext cx="90983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 tooltip="https://github.com/harisiqbal88/plotneuralnet"/>
              </a:rPr>
              <a:t>https://github.com/HarisIqbal88/PlotNeuralNet</a:t>
            </a:r>
            <a:endParaRPr lang="de-DE" dirty="0"/>
          </a:p>
          <a:p>
            <a:endParaRPr lang="en-US" dirty="0"/>
          </a:p>
          <a:p>
            <a:r>
              <a:rPr lang="de-DE" dirty="0">
                <a:hlinkClick r:id="rId4" tooltip="https://github.com/ashishpatel26/tools-to-design-or-visualize-architecture-of-neural-network"/>
              </a:rPr>
              <a:t>https://github.com/ashishpatel26/Tools-to-Design-or-Visualize-Architecture-of-Neural-Network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14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5B610B1-64B9-9EE2-AAAF-29ABA95A35DD}"/>
              </a:ext>
            </a:extLst>
          </p:cNvPr>
          <p:cNvSpPr/>
          <p:nvPr/>
        </p:nvSpPr>
        <p:spPr>
          <a:xfrm>
            <a:off x="426512" y="371775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C9D325A-1FFE-414B-1EEA-9F3373C9BED3}"/>
              </a:ext>
            </a:extLst>
          </p:cNvPr>
          <p:cNvCxnSpPr>
            <a:cxnSpLocks/>
          </p:cNvCxnSpPr>
          <p:nvPr/>
        </p:nvCxnSpPr>
        <p:spPr>
          <a:xfrm>
            <a:off x="78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2A6FB29B-E3D9-A4A7-FA54-063DAF46FABE}"/>
              </a:ext>
            </a:extLst>
          </p:cNvPr>
          <p:cNvCxnSpPr>
            <a:cxnSpLocks/>
          </p:cNvCxnSpPr>
          <p:nvPr/>
        </p:nvCxnSpPr>
        <p:spPr>
          <a:xfrm>
            <a:off x="114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5B9986D7-6C68-A02A-0126-0D12744318C7}"/>
              </a:ext>
            </a:extLst>
          </p:cNvPr>
          <p:cNvCxnSpPr>
            <a:cxnSpLocks/>
          </p:cNvCxnSpPr>
          <p:nvPr/>
        </p:nvCxnSpPr>
        <p:spPr>
          <a:xfrm>
            <a:off x="150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A220A2B6-20FB-4B2A-D1C2-4DA4789CD96F}"/>
              </a:ext>
            </a:extLst>
          </p:cNvPr>
          <p:cNvCxnSpPr>
            <a:cxnSpLocks/>
          </p:cNvCxnSpPr>
          <p:nvPr/>
        </p:nvCxnSpPr>
        <p:spPr>
          <a:xfrm>
            <a:off x="186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BABD2C56-647C-453A-DB4C-5DB31F5EE6CE}"/>
              </a:ext>
            </a:extLst>
          </p:cNvPr>
          <p:cNvCxnSpPr>
            <a:cxnSpLocks/>
          </p:cNvCxnSpPr>
          <p:nvPr/>
        </p:nvCxnSpPr>
        <p:spPr>
          <a:xfrm>
            <a:off x="425498" y="729936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D5D54CEB-6123-02E7-64EB-76C95E74CBC4}"/>
              </a:ext>
            </a:extLst>
          </p:cNvPr>
          <p:cNvCxnSpPr>
            <a:cxnSpLocks/>
          </p:cNvCxnSpPr>
          <p:nvPr/>
        </p:nvCxnSpPr>
        <p:spPr>
          <a:xfrm>
            <a:off x="425498" y="108989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B7F79E3E-BD77-302F-08AE-E0B18916B1CC}"/>
              </a:ext>
            </a:extLst>
          </p:cNvPr>
          <p:cNvCxnSpPr>
            <a:cxnSpLocks/>
          </p:cNvCxnSpPr>
          <p:nvPr/>
        </p:nvCxnSpPr>
        <p:spPr>
          <a:xfrm>
            <a:off x="425498" y="1449844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C6D6995C-7F85-2C81-D39A-AF50E857D4E2}"/>
              </a:ext>
            </a:extLst>
          </p:cNvPr>
          <p:cNvCxnSpPr>
            <a:cxnSpLocks/>
          </p:cNvCxnSpPr>
          <p:nvPr/>
        </p:nvCxnSpPr>
        <p:spPr>
          <a:xfrm>
            <a:off x="425498" y="1809798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788294C-8122-E173-4D56-F70B969AB654}"/>
              </a:ext>
            </a:extLst>
          </p:cNvPr>
          <p:cNvCxnSpPr>
            <a:cxnSpLocks/>
          </p:cNvCxnSpPr>
          <p:nvPr/>
        </p:nvCxnSpPr>
        <p:spPr>
          <a:xfrm>
            <a:off x="425498" y="2169752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A9A0303-7EBC-6C8C-C194-264E17A85B9D}"/>
              </a:ext>
            </a:extLst>
          </p:cNvPr>
          <p:cNvSpPr txBox="1"/>
          <p:nvPr/>
        </p:nvSpPr>
        <p:spPr>
          <a:xfrm>
            <a:off x="459050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AFCD3F0-A834-BD9E-365A-8E87BEAA0F72}"/>
              </a:ext>
            </a:extLst>
          </p:cNvPr>
          <p:cNvSpPr txBox="1"/>
          <p:nvPr/>
        </p:nvSpPr>
        <p:spPr>
          <a:xfrm>
            <a:off x="819050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6D3BB0F-CD4D-0045-6FB2-1320DE5ADDD9}"/>
              </a:ext>
            </a:extLst>
          </p:cNvPr>
          <p:cNvSpPr txBox="1"/>
          <p:nvPr/>
        </p:nvSpPr>
        <p:spPr>
          <a:xfrm>
            <a:off x="1179049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56F8ABB-B5A2-DCD8-3AED-760D98A72D5C}"/>
              </a:ext>
            </a:extLst>
          </p:cNvPr>
          <p:cNvSpPr txBox="1"/>
          <p:nvPr/>
        </p:nvSpPr>
        <p:spPr>
          <a:xfrm>
            <a:off x="1539048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2CC7EAD-3D77-6EDB-EF1C-945F8CA621C3}"/>
              </a:ext>
            </a:extLst>
          </p:cNvPr>
          <p:cNvSpPr txBox="1"/>
          <p:nvPr/>
        </p:nvSpPr>
        <p:spPr>
          <a:xfrm>
            <a:off x="1899047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D721198-34A5-F7C3-7089-D92B2C0F2B0D}"/>
              </a:ext>
            </a:extLst>
          </p:cNvPr>
          <p:cNvSpPr txBox="1"/>
          <p:nvPr/>
        </p:nvSpPr>
        <p:spPr>
          <a:xfrm>
            <a:off x="459050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C503202-5975-C127-FD97-9646C7B6F6F3}"/>
              </a:ext>
            </a:extLst>
          </p:cNvPr>
          <p:cNvSpPr txBox="1"/>
          <p:nvPr/>
        </p:nvSpPr>
        <p:spPr>
          <a:xfrm>
            <a:off x="819050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A94BC5E-3D46-1980-1780-1957F0AF790E}"/>
              </a:ext>
            </a:extLst>
          </p:cNvPr>
          <p:cNvSpPr txBox="1"/>
          <p:nvPr/>
        </p:nvSpPr>
        <p:spPr>
          <a:xfrm>
            <a:off x="1179049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8B244C6-1138-7D4B-4AD4-72FBDC13EC10}"/>
              </a:ext>
            </a:extLst>
          </p:cNvPr>
          <p:cNvSpPr txBox="1"/>
          <p:nvPr/>
        </p:nvSpPr>
        <p:spPr>
          <a:xfrm>
            <a:off x="1539048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242858A-0C30-8275-04F0-74A872A45CD5}"/>
              </a:ext>
            </a:extLst>
          </p:cNvPr>
          <p:cNvSpPr txBox="1"/>
          <p:nvPr/>
        </p:nvSpPr>
        <p:spPr>
          <a:xfrm>
            <a:off x="1899047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0EE04D6-EB06-FF8D-528D-0D5694E66229}"/>
              </a:ext>
            </a:extLst>
          </p:cNvPr>
          <p:cNvSpPr txBox="1"/>
          <p:nvPr/>
        </p:nvSpPr>
        <p:spPr>
          <a:xfrm>
            <a:off x="459050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8BA6A2A-3F14-E026-0AF8-B07E9AF43694}"/>
              </a:ext>
            </a:extLst>
          </p:cNvPr>
          <p:cNvSpPr txBox="1"/>
          <p:nvPr/>
        </p:nvSpPr>
        <p:spPr>
          <a:xfrm>
            <a:off x="819050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32ABE13-E830-0779-AC34-9200F2BC9956}"/>
              </a:ext>
            </a:extLst>
          </p:cNvPr>
          <p:cNvSpPr txBox="1"/>
          <p:nvPr/>
        </p:nvSpPr>
        <p:spPr>
          <a:xfrm>
            <a:off x="1179049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F317622-D165-34F9-8666-0B4162B214BD}"/>
              </a:ext>
            </a:extLst>
          </p:cNvPr>
          <p:cNvSpPr txBox="1"/>
          <p:nvPr/>
        </p:nvSpPr>
        <p:spPr>
          <a:xfrm>
            <a:off x="1539048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3303D6D-9534-1DBC-2496-424A4799A3AB}"/>
              </a:ext>
            </a:extLst>
          </p:cNvPr>
          <p:cNvSpPr txBox="1"/>
          <p:nvPr/>
        </p:nvSpPr>
        <p:spPr>
          <a:xfrm>
            <a:off x="1899047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9CB4991-A867-612C-A1D6-1AAD6C3A7CB0}"/>
              </a:ext>
            </a:extLst>
          </p:cNvPr>
          <p:cNvSpPr txBox="1"/>
          <p:nvPr/>
        </p:nvSpPr>
        <p:spPr>
          <a:xfrm>
            <a:off x="459050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2B58D10-F49B-2817-A5B0-72250763544D}"/>
              </a:ext>
            </a:extLst>
          </p:cNvPr>
          <p:cNvSpPr txBox="1"/>
          <p:nvPr/>
        </p:nvSpPr>
        <p:spPr>
          <a:xfrm>
            <a:off x="819050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20D792-C9EF-2E7E-EE73-0998A9BB6A2C}"/>
              </a:ext>
            </a:extLst>
          </p:cNvPr>
          <p:cNvSpPr txBox="1"/>
          <p:nvPr/>
        </p:nvSpPr>
        <p:spPr>
          <a:xfrm>
            <a:off x="1179049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570F728-EBF6-A7F0-1BC1-917130EDCD37}"/>
              </a:ext>
            </a:extLst>
          </p:cNvPr>
          <p:cNvSpPr txBox="1"/>
          <p:nvPr/>
        </p:nvSpPr>
        <p:spPr>
          <a:xfrm>
            <a:off x="1539048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E497A1D-3D87-9DF7-A2A6-472B6127820F}"/>
              </a:ext>
            </a:extLst>
          </p:cNvPr>
          <p:cNvSpPr txBox="1"/>
          <p:nvPr/>
        </p:nvSpPr>
        <p:spPr>
          <a:xfrm>
            <a:off x="1899047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29E601E-E8DD-D7B1-0CDD-631BC0866CF0}"/>
              </a:ext>
            </a:extLst>
          </p:cNvPr>
          <p:cNvSpPr txBox="1"/>
          <p:nvPr/>
        </p:nvSpPr>
        <p:spPr>
          <a:xfrm>
            <a:off x="467771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5B492F0-53C4-263A-AEA5-595D2C481712}"/>
              </a:ext>
            </a:extLst>
          </p:cNvPr>
          <p:cNvSpPr txBox="1"/>
          <p:nvPr/>
        </p:nvSpPr>
        <p:spPr>
          <a:xfrm>
            <a:off x="827771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251BB3-72A7-9733-D6A6-5BB1ABCD4449}"/>
              </a:ext>
            </a:extLst>
          </p:cNvPr>
          <p:cNvSpPr txBox="1"/>
          <p:nvPr/>
        </p:nvSpPr>
        <p:spPr>
          <a:xfrm>
            <a:off x="1187770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612784F-68A0-6E73-6C37-67F5210F23B8}"/>
              </a:ext>
            </a:extLst>
          </p:cNvPr>
          <p:cNvSpPr txBox="1"/>
          <p:nvPr/>
        </p:nvSpPr>
        <p:spPr>
          <a:xfrm>
            <a:off x="1547769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850CBFB-2AAF-91C5-0258-BDE21A808482}"/>
              </a:ext>
            </a:extLst>
          </p:cNvPr>
          <p:cNvSpPr txBox="1"/>
          <p:nvPr/>
        </p:nvSpPr>
        <p:spPr>
          <a:xfrm>
            <a:off x="1907768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C628756-6A3C-3F71-6FDD-BB5599FD41C4}"/>
              </a:ext>
            </a:extLst>
          </p:cNvPr>
          <p:cNvSpPr txBox="1"/>
          <p:nvPr/>
        </p:nvSpPr>
        <p:spPr>
          <a:xfrm>
            <a:off x="459050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BD8E04A-6073-C9B7-703D-FD06D3B35EFF}"/>
              </a:ext>
            </a:extLst>
          </p:cNvPr>
          <p:cNvSpPr txBox="1"/>
          <p:nvPr/>
        </p:nvSpPr>
        <p:spPr>
          <a:xfrm>
            <a:off x="819050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E22DA2A-F62B-C0B7-9EC5-615E2C61B354}"/>
              </a:ext>
            </a:extLst>
          </p:cNvPr>
          <p:cNvSpPr txBox="1"/>
          <p:nvPr/>
        </p:nvSpPr>
        <p:spPr>
          <a:xfrm>
            <a:off x="1179049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8C57464-4DAD-D7A4-924A-C29FDF4B9534}"/>
              </a:ext>
            </a:extLst>
          </p:cNvPr>
          <p:cNvSpPr txBox="1"/>
          <p:nvPr/>
        </p:nvSpPr>
        <p:spPr>
          <a:xfrm>
            <a:off x="1539048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7BF97B5-BAAF-C1C8-D070-9BCCA8E77A34}"/>
              </a:ext>
            </a:extLst>
          </p:cNvPr>
          <p:cNvSpPr txBox="1"/>
          <p:nvPr/>
        </p:nvSpPr>
        <p:spPr>
          <a:xfrm>
            <a:off x="1899047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CB274114-3268-B2A6-90D0-C654EB4F6E55}"/>
              </a:ext>
            </a:extLst>
          </p:cNvPr>
          <p:cNvCxnSpPr>
            <a:cxnSpLocks/>
          </p:cNvCxnSpPr>
          <p:nvPr/>
        </p:nvCxnSpPr>
        <p:spPr>
          <a:xfrm>
            <a:off x="222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E28EF127-F8A0-828B-314F-4E6D5D8539BA}"/>
              </a:ext>
            </a:extLst>
          </p:cNvPr>
          <p:cNvSpPr txBox="1"/>
          <p:nvPr/>
        </p:nvSpPr>
        <p:spPr>
          <a:xfrm>
            <a:off x="2259046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D696F7C-E693-AB26-3DC8-F439504183D3}"/>
              </a:ext>
            </a:extLst>
          </p:cNvPr>
          <p:cNvSpPr txBox="1"/>
          <p:nvPr/>
        </p:nvSpPr>
        <p:spPr>
          <a:xfrm>
            <a:off x="2259046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BD20C9D-D4C4-FEDE-20F5-3B295867F5F3}"/>
              </a:ext>
            </a:extLst>
          </p:cNvPr>
          <p:cNvSpPr txBox="1"/>
          <p:nvPr/>
        </p:nvSpPr>
        <p:spPr>
          <a:xfrm>
            <a:off x="2259046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C071DC4-AABA-EFC8-76C9-203FFA768401}"/>
              </a:ext>
            </a:extLst>
          </p:cNvPr>
          <p:cNvSpPr txBox="1"/>
          <p:nvPr/>
        </p:nvSpPr>
        <p:spPr>
          <a:xfrm>
            <a:off x="2259046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1F7E9717-E7FB-A8E3-750A-BD33C2E4DC25}"/>
              </a:ext>
            </a:extLst>
          </p:cNvPr>
          <p:cNvSpPr txBox="1"/>
          <p:nvPr/>
        </p:nvSpPr>
        <p:spPr>
          <a:xfrm>
            <a:off x="2267767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8A1750BC-0DA8-0709-1866-4910F48357A0}"/>
              </a:ext>
            </a:extLst>
          </p:cNvPr>
          <p:cNvSpPr txBox="1"/>
          <p:nvPr/>
        </p:nvSpPr>
        <p:spPr>
          <a:xfrm>
            <a:off x="2259046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EEAA088-39C1-74DA-405F-4B762273A7B7}"/>
              </a:ext>
            </a:extLst>
          </p:cNvPr>
          <p:cNvSpPr/>
          <p:nvPr/>
        </p:nvSpPr>
        <p:spPr>
          <a:xfrm>
            <a:off x="423050" y="371907"/>
            <a:ext cx="720000" cy="7185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996489DD-2ECD-B4BF-3DC4-8D2E34C78377}"/>
              </a:ext>
            </a:extLst>
          </p:cNvPr>
          <p:cNvSpPr/>
          <p:nvPr/>
        </p:nvSpPr>
        <p:spPr>
          <a:xfrm>
            <a:off x="1143921" y="369360"/>
            <a:ext cx="720000" cy="7185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C6B82AE8-1538-F1A2-34C5-1DB46D0960C7}"/>
              </a:ext>
            </a:extLst>
          </p:cNvPr>
          <p:cNvSpPr/>
          <p:nvPr/>
        </p:nvSpPr>
        <p:spPr>
          <a:xfrm>
            <a:off x="426512" y="2797356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1EB525E1-5D22-263C-80CC-5A177043AC71}"/>
              </a:ext>
            </a:extLst>
          </p:cNvPr>
          <p:cNvCxnSpPr>
            <a:cxnSpLocks/>
          </p:cNvCxnSpPr>
          <p:nvPr/>
        </p:nvCxnSpPr>
        <p:spPr>
          <a:xfrm>
            <a:off x="78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E9D67A65-E03F-4F7C-B67C-55B170E2DD6D}"/>
              </a:ext>
            </a:extLst>
          </p:cNvPr>
          <p:cNvCxnSpPr>
            <a:cxnSpLocks/>
          </p:cNvCxnSpPr>
          <p:nvPr/>
        </p:nvCxnSpPr>
        <p:spPr>
          <a:xfrm>
            <a:off x="114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84A16661-583E-813D-B481-EE96F0730438}"/>
              </a:ext>
            </a:extLst>
          </p:cNvPr>
          <p:cNvCxnSpPr>
            <a:cxnSpLocks/>
          </p:cNvCxnSpPr>
          <p:nvPr/>
        </p:nvCxnSpPr>
        <p:spPr>
          <a:xfrm>
            <a:off x="150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83648E9B-AF25-C6CF-AA36-426A294C4816}"/>
              </a:ext>
            </a:extLst>
          </p:cNvPr>
          <p:cNvCxnSpPr>
            <a:cxnSpLocks/>
          </p:cNvCxnSpPr>
          <p:nvPr/>
        </p:nvCxnSpPr>
        <p:spPr>
          <a:xfrm>
            <a:off x="186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E313159B-E372-6794-949C-389E37E5EFCF}"/>
              </a:ext>
            </a:extLst>
          </p:cNvPr>
          <p:cNvCxnSpPr>
            <a:cxnSpLocks/>
          </p:cNvCxnSpPr>
          <p:nvPr/>
        </p:nvCxnSpPr>
        <p:spPr>
          <a:xfrm>
            <a:off x="425498" y="3155517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B5430A42-8775-99AF-2087-8AD4AA787516}"/>
              </a:ext>
            </a:extLst>
          </p:cNvPr>
          <p:cNvCxnSpPr>
            <a:cxnSpLocks/>
          </p:cNvCxnSpPr>
          <p:nvPr/>
        </p:nvCxnSpPr>
        <p:spPr>
          <a:xfrm>
            <a:off x="425498" y="3515471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88D5FDE1-4F98-F3B0-6B31-C2F38D2437E0}"/>
              </a:ext>
            </a:extLst>
          </p:cNvPr>
          <p:cNvCxnSpPr>
            <a:cxnSpLocks/>
          </p:cNvCxnSpPr>
          <p:nvPr/>
        </p:nvCxnSpPr>
        <p:spPr>
          <a:xfrm>
            <a:off x="425498" y="3875425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2A242BFA-C995-B653-2424-0B96E79CA8E8}"/>
              </a:ext>
            </a:extLst>
          </p:cNvPr>
          <p:cNvCxnSpPr>
            <a:cxnSpLocks/>
          </p:cNvCxnSpPr>
          <p:nvPr/>
        </p:nvCxnSpPr>
        <p:spPr>
          <a:xfrm>
            <a:off x="425498" y="4235379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1A2B46CC-4AF9-AC69-200B-C0846280C634}"/>
              </a:ext>
            </a:extLst>
          </p:cNvPr>
          <p:cNvCxnSpPr>
            <a:cxnSpLocks/>
          </p:cNvCxnSpPr>
          <p:nvPr/>
        </p:nvCxnSpPr>
        <p:spPr>
          <a:xfrm>
            <a:off x="425498" y="4595333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56846626-3CE0-A28A-DF05-66C20A0DFA0A}"/>
              </a:ext>
            </a:extLst>
          </p:cNvPr>
          <p:cNvSpPr txBox="1"/>
          <p:nvPr/>
        </p:nvSpPr>
        <p:spPr>
          <a:xfrm>
            <a:off x="459050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24F14ED3-7050-354D-FFAA-E42DED8B22A0}"/>
              </a:ext>
            </a:extLst>
          </p:cNvPr>
          <p:cNvSpPr txBox="1"/>
          <p:nvPr/>
        </p:nvSpPr>
        <p:spPr>
          <a:xfrm>
            <a:off x="819050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CA0A696-827E-A9F2-2A9F-40E83A8701D3}"/>
              </a:ext>
            </a:extLst>
          </p:cNvPr>
          <p:cNvSpPr txBox="1"/>
          <p:nvPr/>
        </p:nvSpPr>
        <p:spPr>
          <a:xfrm>
            <a:off x="1179049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EC29AF70-6932-525A-5619-A30FA497274B}"/>
              </a:ext>
            </a:extLst>
          </p:cNvPr>
          <p:cNvSpPr txBox="1"/>
          <p:nvPr/>
        </p:nvSpPr>
        <p:spPr>
          <a:xfrm>
            <a:off x="1539048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E0568DA-BE1E-FD48-0BB0-37D9670FC863}"/>
              </a:ext>
            </a:extLst>
          </p:cNvPr>
          <p:cNvSpPr txBox="1"/>
          <p:nvPr/>
        </p:nvSpPr>
        <p:spPr>
          <a:xfrm>
            <a:off x="1899047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664EE563-B82F-1B5B-B19E-35CC8BF76C86}"/>
              </a:ext>
            </a:extLst>
          </p:cNvPr>
          <p:cNvSpPr txBox="1"/>
          <p:nvPr/>
        </p:nvSpPr>
        <p:spPr>
          <a:xfrm>
            <a:off x="459050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35A1329-C529-3519-8CF9-2EE92FF9F0FF}"/>
              </a:ext>
            </a:extLst>
          </p:cNvPr>
          <p:cNvSpPr txBox="1"/>
          <p:nvPr/>
        </p:nvSpPr>
        <p:spPr>
          <a:xfrm>
            <a:off x="819050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C012C83-79A4-EE06-E038-759B88734C26}"/>
              </a:ext>
            </a:extLst>
          </p:cNvPr>
          <p:cNvSpPr txBox="1"/>
          <p:nvPr/>
        </p:nvSpPr>
        <p:spPr>
          <a:xfrm>
            <a:off x="1179049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D0AC9A3D-3A5D-3F3E-4352-359856CF205B}"/>
              </a:ext>
            </a:extLst>
          </p:cNvPr>
          <p:cNvSpPr txBox="1"/>
          <p:nvPr/>
        </p:nvSpPr>
        <p:spPr>
          <a:xfrm>
            <a:off x="1539048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F00D3D3-4ED5-D1BD-B292-86D6EE3C962B}"/>
              </a:ext>
            </a:extLst>
          </p:cNvPr>
          <p:cNvSpPr txBox="1"/>
          <p:nvPr/>
        </p:nvSpPr>
        <p:spPr>
          <a:xfrm>
            <a:off x="1899047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64EA7CD-D7A0-6A48-72DB-8FC46C089C3B}"/>
              </a:ext>
            </a:extLst>
          </p:cNvPr>
          <p:cNvSpPr txBox="1"/>
          <p:nvPr/>
        </p:nvSpPr>
        <p:spPr>
          <a:xfrm>
            <a:off x="459050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BEEE9B6C-EBF2-98D3-5A74-9CC11F1AB123}"/>
              </a:ext>
            </a:extLst>
          </p:cNvPr>
          <p:cNvSpPr txBox="1"/>
          <p:nvPr/>
        </p:nvSpPr>
        <p:spPr>
          <a:xfrm>
            <a:off x="819050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64D79336-DFFD-922C-5352-4410C5670DFF}"/>
              </a:ext>
            </a:extLst>
          </p:cNvPr>
          <p:cNvSpPr txBox="1"/>
          <p:nvPr/>
        </p:nvSpPr>
        <p:spPr>
          <a:xfrm>
            <a:off x="1179049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779FFB0-9B1D-5CD5-0350-478862BFA3C6}"/>
              </a:ext>
            </a:extLst>
          </p:cNvPr>
          <p:cNvSpPr txBox="1"/>
          <p:nvPr/>
        </p:nvSpPr>
        <p:spPr>
          <a:xfrm>
            <a:off x="1539048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1671C1F6-8D03-DA02-F403-989F95A340DB}"/>
              </a:ext>
            </a:extLst>
          </p:cNvPr>
          <p:cNvSpPr txBox="1"/>
          <p:nvPr/>
        </p:nvSpPr>
        <p:spPr>
          <a:xfrm>
            <a:off x="1899047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CFA1370-F793-E2CA-D43C-2FC9442E5407}"/>
              </a:ext>
            </a:extLst>
          </p:cNvPr>
          <p:cNvSpPr txBox="1"/>
          <p:nvPr/>
        </p:nvSpPr>
        <p:spPr>
          <a:xfrm>
            <a:off x="459050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6466391-A5A1-6513-96D3-10D1E1166448}"/>
              </a:ext>
            </a:extLst>
          </p:cNvPr>
          <p:cNvSpPr txBox="1"/>
          <p:nvPr/>
        </p:nvSpPr>
        <p:spPr>
          <a:xfrm>
            <a:off x="819050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66D6678D-1A97-EA09-EB87-C127C6ED1925}"/>
              </a:ext>
            </a:extLst>
          </p:cNvPr>
          <p:cNvSpPr txBox="1"/>
          <p:nvPr/>
        </p:nvSpPr>
        <p:spPr>
          <a:xfrm>
            <a:off x="1179049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E6B1E1F6-B35F-51D6-E06D-0B81F0696562}"/>
              </a:ext>
            </a:extLst>
          </p:cNvPr>
          <p:cNvSpPr txBox="1"/>
          <p:nvPr/>
        </p:nvSpPr>
        <p:spPr>
          <a:xfrm>
            <a:off x="1539048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B1C94E3-2BB4-82D2-419B-2DC28AA891AD}"/>
              </a:ext>
            </a:extLst>
          </p:cNvPr>
          <p:cNvSpPr txBox="1"/>
          <p:nvPr/>
        </p:nvSpPr>
        <p:spPr>
          <a:xfrm>
            <a:off x="1899047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B760C6EA-EF76-4620-9409-38F7EDA67DE7}"/>
              </a:ext>
            </a:extLst>
          </p:cNvPr>
          <p:cNvSpPr txBox="1"/>
          <p:nvPr/>
        </p:nvSpPr>
        <p:spPr>
          <a:xfrm>
            <a:off x="467771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96F7578-3E87-E89F-B132-54BD7D3B2540}"/>
              </a:ext>
            </a:extLst>
          </p:cNvPr>
          <p:cNvSpPr txBox="1"/>
          <p:nvPr/>
        </p:nvSpPr>
        <p:spPr>
          <a:xfrm>
            <a:off x="827771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B0BD6221-39DA-4E66-526A-85DBFE6AB2BC}"/>
              </a:ext>
            </a:extLst>
          </p:cNvPr>
          <p:cNvSpPr txBox="1"/>
          <p:nvPr/>
        </p:nvSpPr>
        <p:spPr>
          <a:xfrm>
            <a:off x="1187770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586D2F09-9589-EBF9-5653-B145C1105154}"/>
              </a:ext>
            </a:extLst>
          </p:cNvPr>
          <p:cNvSpPr txBox="1"/>
          <p:nvPr/>
        </p:nvSpPr>
        <p:spPr>
          <a:xfrm>
            <a:off x="1547769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C136D96F-FC83-5732-A3A6-17544CC48ED2}"/>
              </a:ext>
            </a:extLst>
          </p:cNvPr>
          <p:cNvSpPr txBox="1"/>
          <p:nvPr/>
        </p:nvSpPr>
        <p:spPr>
          <a:xfrm>
            <a:off x="1907768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1AEB9A45-AC4B-EBFD-8F0D-2498C5B0003A}"/>
              </a:ext>
            </a:extLst>
          </p:cNvPr>
          <p:cNvSpPr txBox="1"/>
          <p:nvPr/>
        </p:nvSpPr>
        <p:spPr>
          <a:xfrm>
            <a:off x="459050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FD143947-1014-D348-D088-37C21115AC22}"/>
              </a:ext>
            </a:extLst>
          </p:cNvPr>
          <p:cNvSpPr txBox="1"/>
          <p:nvPr/>
        </p:nvSpPr>
        <p:spPr>
          <a:xfrm>
            <a:off x="819050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110D3778-E6D8-DD97-AFB6-6D5F9BF18F0E}"/>
              </a:ext>
            </a:extLst>
          </p:cNvPr>
          <p:cNvSpPr txBox="1"/>
          <p:nvPr/>
        </p:nvSpPr>
        <p:spPr>
          <a:xfrm>
            <a:off x="1179049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3219683-B7F8-4C5E-371A-85150E9919FD}"/>
              </a:ext>
            </a:extLst>
          </p:cNvPr>
          <p:cNvSpPr txBox="1"/>
          <p:nvPr/>
        </p:nvSpPr>
        <p:spPr>
          <a:xfrm>
            <a:off x="1539048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30A4EEF4-B142-9EB2-74A1-A77CEB582D1F}"/>
              </a:ext>
            </a:extLst>
          </p:cNvPr>
          <p:cNvSpPr txBox="1"/>
          <p:nvPr/>
        </p:nvSpPr>
        <p:spPr>
          <a:xfrm>
            <a:off x="1899047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38" name="Gerade Verbindung 137">
            <a:extLst>
              <a:ext uri="{FF2B5EF4-FFF2-40B4-BE49-F238E27FC236}">
                <a16:creationId xmlns:a16="http://schemas.microsoft.com/office/drawing/2014/main" id="{0A385CC0-6BDD-0E63-AAF3-DD48DDB86C5E}"/>
              </a:ext>
            </a:extLst>
          </p:cNvPr>
          <p:cNvCxnSpPr>
            <a:cxnSpLocks/>
          </p:cNvCxnSpPr>
          <p:nvPr/>
        </p:nvCxnSpPr>
        <p:spPr>
          <a:xfrm>
            <a:off x="222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5133B6CC-4EF7-3783-CB78-AF8234BBEC2B}"/>
              </a:ext>
            </a:extLst>
          </p:cNvPr>
          <p:cNvSpPr txBox="1"/>
          <p:nvPr/>
        </p:nvSpPr>
        <p:spPr>
          <a:xfrm>
            <a:off x="2259046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DC80ED97-266A-8853-CBAD-F0006D62AF86}"/>
              </a:ext>
            </a:extLst>
          </p:cNvPr>
          <p:cNvSpPr txBox="1"/>
          <p:nvPr/>
        </p:nvSpPr>
        <p:spPr>
          <a:xfrm>
            <a:off x="2259046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2740924E-039F-B6CC-2E9A-C13C81863E46}"/>
              </a:ext>
            </a:extLst>
          </p:cNvPr>
          <p:cNvSpPr txBox="1"/>
          <p:nvPr/>
        </p:nvSpPr>
        <p:spPr>
          <a:xfrm>
            <a:off x="2259046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9DCDE4D3-4EA7-7865-34C4-388F8E194FFB}"/>
              </a:ext>
            </a:extLst>
          </p:cNvPr>
          <p:cNvSpPr txBox="1"/>
          <p:nvPr/>
        </p:nvSpPr>
        <p:spPr>
          <a:xfrm>
            <a:off x="2259046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2248D637-ED69-6C48-6FA3-1F1BFB16A2C5}"/>
              </a:ext>
            </a:extLst>
          </p:cNvPr>
          <p:cNvSpPr txBox="1"/>
          <p:nvPr/>
        </p:nvSpPr>
        <p:spPr>
          <a:xfrm>
            <a:off x="2267767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30015BA4-55BA-2FD3-85F0-6387D58BF5DD}"/>
              </a:ext>
            </a:extLst>
          </p:cNvPr>
          <p:cNvSpPr txBox="1"/>
          <p:nvPr/>
        </p:nvSpPr>
        <p:spPr>
          <a:xfrm>
            <a:off x="2259046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DF4AE64F-5F28-B1E1-B2E7-71209C0F5120}"/>
              </a:ext>
            </a:extLst>
          </p:cNvPr>
          <p:cNvSpPr/>
          <p:nvPr/>
        </p:nvSpPr>
        <p:spPr>
          <a:xfrm>
            <a:off x="423050" y="2797488"/>
            <a:ext cx="720000" cy="7185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56A09CE-E1E4-451B-A992-786589A3FC92}"/>
              </a:ext>
            </a:extLst>
          </p:cNvPr>
          <p:cNvSpPr/>
          <p:nvPr/>
        </p:nvSpPr>
        <p:spPr>
          <a:xfrm>
            <a:off x="784998" y="2794941"/>
            <a:ext cx="720000" cy="7185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AFA86F86-89A0-11BD-5F89-4DDE7BEF411B}"/>
              </a:ext>
            </a:extLst>
          </p:cNvPr>
          <p:cNvSpPr/>
          <p:nvPr/>
        </p:nvSpPr>
        <p:spPr>
          <a:xfrm>
            <a:off x="3200979" y="912346"/>
            <a:ext cx="1080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366F9EDE-89BF-920E-30B0-30DBDE6271B8}"/>
              </a:ext>
            </a:extLst>
          </p:cNvPr>
          <p:cNvCxnSpPr>
            <a:cxnSpLocks/>
          </p:cNvCxnSpPr>
          <p:nvPr/>
        </p:nvCxnSpPr>
        <p:spPr>
          <a:xfrm>
            <a:off x="3560979" y="910553"/>
            <a:ext cx="0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94C6AC8E-A034-2A8F-CEB8-ECC52EC34B0F}"/>
              </a:ext>
            </a:extLst>
          </p:cNvPr>
          <p:cNvCxnSpPr>
            <a:cxnSpLocks/>
          </p:cNvCxnSpPr>
          <p:nvPr/>
        </p:nvCxnSpPr>
        <p:spPr>
          <a:xfrm>
            <a:off x="3920979" y="910553"/>
            <a:ext cx="0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ABAB8BE9-6A26-437B-D87F-9861C21C69DA}"/>
              </a:ext>
            </a:extLst>
          </p:cNvPr>
          <p:cNvCxnSpPr>
            <a:cxnSpLocks/>
          </p:cNvCxnSpPr>
          <p:nvPr/>
        </p:nvCxnSpPr>
        <p:spPr>
          <a:xfrm>
            <a:off x="3199965" y="1270507"/>
            <a:ext cx="108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162">
            <a:extLst>
              <a:ext uri="{FF2B5EF4-FFF2-40B4-BE49-F238E27FC236}">
                <a16:creationId xmlns:a16="http://schemas.microsoft.com/office/drawing/2014/main" id="{6477489B-68CF-65E4-273D-CDFE3B811B87}"/>
              </a:ext>
            </a:extLst>
          </p:cNvPr>
          <p:cNvCxnSpPr>
            <a:cxnSpLocks/>
          </p:cNvCxnSpPr>
          <p:nvPr/>
        </p:nvCxnSpPr>
        <p:spPr>
          <a:xfrm>
            <a:off x="3199965" y="1630461"/>
            <a:ext cx="108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feld 166">
            <a:extLst>
              <a:ext uri="{FF2B5EF4-FFF2-40B4-BE49-F238E27FC236}">
                <a16:creationId xmlns:a16="http://schemas.microsoft.com/office/drawing/2014/main" id="{B2371EE6-63DF-1ABC-838C-6DE5E60D7527}"/>
              </a:ext>
            </a:extLst>
          </p:cNvPr>
          <p:cNvSpPr txBox="1"/>
          <p:nvPr/>
        </p:nvSpPr>
        <p:spPr>
          <a:xfrm>
            <a:off x="3233517" y="90654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C050C67F-15C0-517F-2582-5FF8762F259A}"/>
              </a:ext>
            </a:extLst>
          </p:cNvPr>
          <p:cNvSpPr txBox="1"/>
          <p:nvPr/>
        </p:nvSpPr>
        <p:spPr>
          <a:xfrm>
            <a:off x="3593517" y="90654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47ED2EF2-8C9A-25E3-DE5A-F0BCF52A91F3}"/>
              </a:ext>
            </a:extLst>
          </p:cNvPr>
          <p:cNvSpPr txBox="1"/>
          <p:nvPr/>
        </p:nvSpPr>
        <p:spPr>
          <a:xfrm>
            <a:off x="3953516" y="906540"/>
            <a:ext cx="30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  <a:p>
            <a:endParaRPr lang="en-US" dirty="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6350D901-C54B-94F5-0DE6-9B9680160E2E}"/>
              </a:ext>
            </a:extLst>
          </p:cNvPr>
          <p:cNvSpPr txBox="1"/>
          <p:nvPr/>
        </p:nvSpPr>
        <p:spPr>
          <a:xfrm>
            <a:off x="3233517" y="12604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A4298AAF-9FA7-7D94-FDD1-8643614E4560}"/>
              </a:ext>
            </a:extLst>
          </p:cNvPr>
          <p:cNvSpPr txBox="1"/>
          <p:nvPr/>
        </p:nvSpPr>
        <p:spPr>
          <a:xfrm>
            <a:off x="3593517" y="12604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7AA690F6-59A7-5E75-DA88-BD46732672C6}"/>
              </a:ext>
            </a:extLst>
          </p:cNvPr>
          <p:cNvSpPr txBox="1"/>
          <p:nvPr/>
        </p:nvSpPr>
        <p:spPr>
          <a:xfrm>
            <a:off x="3953516" y="12604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9B0BCB1C-614D-8076-F607-759E892FB205}"/>
              </a:ext>
            </a:extLst>
          </p:cNvPr>
          <p:cNvSpPr txBox="1"/>
          <p:nvPr/>
        </p:nvSpPr>
        <p:spPr>
          <a:xfrm>
            <a:off x="3233517" y="16251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1A78402F-4D15-426E-48E1-530A7F9C694B}"/>
              </a:ext>
            </a:extLst>
          </p:cNvPr>
          <p:cNvSpPr txBox="1"/>
          <p:nvPr/>
        </p:nvSpPr>
        <p:spPr>
          <a:xfrm>
            <a:off x="3593517" y="16251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D9CBD1CA-21AC-74D7-F5EB-B8380797667B}"/>
              </a:ext>
            </a:extLst>
          </p:cNvPr>
          <p:cNvSpPr txBox="1"/>
          <p:nvPr/>
        </p:nvSpPr>
        <p:spPr>
          <a:xfrm>
            <a:off x="3953516" y="16251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56" name="Gekrümmte Verbindung 255">
            <a:extLst>
              <a:ext uri="{FF2B5EF4-FFF2-40B4-BE49-F238E27FC236}">
                <a16:creationId xmlns:a16="http://schemas.microsoft.com/office/drawing/2014/main" id="{8A178E66-3881-A4E1-59FA-D4910A7E244C}"/>
              </a:ext>
            </a:extLst>
          </p:cNvPr>
          <p:cNvCxnSpPr>
            <a:stCxn id="75" idx="0"/>
            <a:endCxn id="168" idx="0"/>
          </p:cNvCxnSpPr>
          <p:nvPr/>
        </p:nvCxnSpPr>
        <p:spPr>
          <a:xfrm rot="16200000" flipH="1">
            <a:off x="2355550" y="-482269"/>
            <a:ext cx="537180" cy="2240439"/>
          </a:xfrm>
          <a:prstGeom prst="curvedConnector3">
            <a:avLst>
              <a:gd name="adj1" fmla="val -42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krümmte Verbindung 256">
            <a:extLst>
              <a:ext uri="{FF2B5EF4-FFF2-40B4-BE49-F238E27FC236}">
                <a16:creationId xmlns:a16="http://schemas.microsoft.com/office/drawing/2014/main" id="{BCBC8FA8-4D3E-984C-A4C1-167260312B10}"/>
              </a:ext>
            </a:extLst>
          </p:cNvPr>
          <p:cNvCxnSpPr>
            <a:cxnSpLocks/>
            <a:stCxn id="98" idx="2"/>
            <a:endCxn id="262" idx="2"/>
          </p:cNvCxnSpPr>
          <p:nvPr/>
        </p:nvCxnSpPr>
        <p:spPr>
          <a:xfrm rot="5400000" flipH="1" flipV="1">
            <a:off x="2754436" y="3578276"/>
            <a:ext cx="131155" cy="2627005"/>
          </a:xfrm>
          <a:prstGeom prst="curvedConnector3">
            <a:avLst>
              <a:gd name="adj1" fmla="val -174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feld 259">
            <a:extLst>
              <a:ext uri="{FF2B5EF4-FFF2-40B4-BE49-F238E27FC236}">
                <a16:creationId xmlns:a16="http://schemas.microsoft.com/office/drawing/2014/main" id="{1DA362DD-B2E2-3528-AAE2-2BF4A6BFD90B}"/>
              </a:ext>
            </a:extLst>
          </p:cNvPr>
          <p:cNvSpPr txBox="1"/>
          <p:nvPr/>
        </p:nvSpPr>
        <p:spPr>
          <a:xfrm>
            <a:off x="3717234" y="45328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Stride = 2</a:t>
            </a: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D352CEFC-9B77-9BF5-D3D6-FF22AA41BA2F}"/>
              </a:ext>
            </a:extLst>
          </p:cNvPr>
          <p:cNvSpPr txBox="1"/>
          <p:nvPr/>
        </p:nvSpPr>
        <p:spPr>
          <a:xfrm>
            <a:off x="3986054" y="49500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Stride = 1</a:t>
            </a: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D6725D75-C0BF-2D20-61F3-0001A1AA104C}"/>
              </a:ext>
            </a:extLst>
          </p:cNvPr>
          <p:cNvSpPr/>
          <p:nvPr/>
        </p:nvSpPr>
        <p:spPr>
          <a:xfrm>
            <a:off x="3233517" y="3026201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Gerade Verbindung 262">
            <a:extLst>
              <a:ext uri="{FF2B5EF4-FFF2-40B4-BE49-F238E27FC236}">
                <a16:creationId xmlns:a16="http://schemas.microsoft.com/office/drawing/2014/main" id="{88B06917-CC94-67AA-DCA3-68724287C6C6}"/>
              </a:ext>
            </a:extLst>
          </p:cNvPr>
          <p:cNvCxnSpPr>
            <a:cxnSpLocks/>
          </p:cNvCxnSpPr>
          <p:nvPr/>
        </p:nvCxnSpPr>
        <p:spPr>
          <a:xfrm>
            <a:off x="359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263">
            <a:extLst>
              <a:ext uri="{FF2B5EF4-FFF2-40B4-BE49-F238E27FC236}">
                <a16:creationId xmlns:a16="http://schemas.microsoft.com/office/drawing/2014/main" id="{5642F317-3F52-B64B-D676-CB140CD7A6A8}"/>
              </a:ext>
            </a:extLst>
          </p:cNvPr>
          <p:cNvCxnSpPr>
            <a:cxnSpLocks/>
          </p:cNvCxnSpPr>
          <p:nvPr/>
        </p:nvCxnSpPr>
        <p:spPr>
          <a:xfrm>
            <a:off x="395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264">
            <a:extLst>
              <a:ext uri="{FF2B5EF4-FFF2-40B4-BE49-F238E27FC236}">
                <a16:creationId xmlns:a16="http://schemas.microsoft.com/office/drawing/2014/main" id="{19858DA9-5C29-9A9C-3DCC-5FB4DA24A164}"/>
              </a:ext>
            </a:extLst>
          </p:cNvPr>
          <p:cNvCxnSpPr>
            <a:cxnSpLocks/>
          </p:cNvCxnSpPr>
          <p:nvPr/>
        </p:nvCxnSpPr>
        <p:spPr>
          <a:xfrm>
            <a:off x="431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265">
            <a:extLst>
              <a:ext uri="{FF2B5EF4-FFF2-40B4-BE49-F238E27FC236}">
                <a16:creationId xmlns:a16="http://schemas.microsoft.com/office/drawing/2014/main" id="{0EB2055A-7B53-F938-598A-7C74B67C4A4A}"/>
              </a:ext>
            </a:extLst>
          </p:cNvPr>
          <p:cNvCxnSpPr>
            <a:cxnSpLocks/>
          </p:cNvCxnSpPr>
          <p:nvPr/>
        </p:nvCxnSpPr>
        <p:spPr>
          <a:xfrm>
            <a:off x="467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266">
            <a:extLst>
              <a:ext uri="{FF2B5EF4-FFF2-40B4-BE49-F238E27FC236}">
                <a16:creationId xmlns:a16="http://schemas.microsoft.com/office/drawing/2014/main" id="{A69B668C-4E41-B1DB-A315-1D79B635A4B9}"/>
              </a:ext>
            </a:extLst>
          </p:cNvPr>
          <p:cNvCxnSpPr>
            <a:cxnSpLocks/>
          </p:cNvCxnSpPr>
          <p:nvPr/>
        </p:nvCxnSpPr>
        <p:spPr>
          <a:xfrm>
            <a:off x="3232503" y="3384362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267">
            <a:extLst>
              <a:ext uri="{FF2B5EF4-FFF2-40B4-BE49-F238E27FC236}">
                <a16:creationId xmlns:a16="http://schemas.microsoft.com/office/drawing/2014/main" id="{AADF4498-31D2-0152-F617-623221C22B56}"/>
              </a:ext>
            </a:extLst>
          </p:cNvPr>
          <p:cNvCxnSpPr>
            <a:cxnSpLocks/>
          </p:cNvCxnSpPr>
          <p:nvPr/>
        </p:nvCxnSpPr>
        <p:spPr>
          <a:xfrm>
            <a:off x="3232503" y="3744316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 Verbindung 268">
            <a:extLst>
              <a:ext uri="{FF2B5EF4-FFF2-40B4-BE49-F238E27FC236}">
                <a16:creationId xmlns:a16="http://schemas.microsoft.com/office/drawing/2014/main" id="{7BEF1E1B-E2E7-D448-FABC-E09317A6B683}"/>
              </a:ext>
            </a:extLst>
          </p:cNvPr>
          <p:cNvCxnSpPr>
            <a:cxnSpLocks/>
          </p:cNvCxnSpPr>
          <p:nvPr/>
        </p:nvCxnSpPr>
        <p:spPr>
          <a:xfrm>
            <a:off x="3232503" y="4104270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269">
            <a:extLst>
              <a:ext uri="{FF2B5EF4-FFF2-40B4-BE49-F238E27FC236}">
                <a16:creationId xmlns:a16="http://schemas.microsoft.com/office/drawing/2014/main" id="{EBE4D6E9-3576-AA31-1FAD-4DAE645E6FA9}"/>
              </a:ext>
            </a:extLst>
          </p:cNvPr>
          <p:cNvCxnSpPr>
            <a:cxnSpLocks/>
          </p:cNvCxnSpPr>
          <p:nvPr/>
        </p:nvCxnSpPr>
        <p:spPr>
          <a:xfrm>
            <a:off x="3232503" y="4464224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erade Verbindung 270">
            <a:extLst>
              <a:ext uri="{FF2B5EF4-FFF2-40B4-BE49-F238E27FC236}">
                <a16:creationId xmlns:a16="http://schemas.microsoft.com/office/drawing/2014/main" id="{C90DEAB1-6087-8902-A09E-BC58997477E9}"/>
              </a:ext>
            </a:extLst>
          </p:cNvPr>
          <p:cNvCxnSpPr>
            <a:cxnSpLocks/>
          </p:cNvCxnSpPr>
          <p:nvPr/>
        </p:nvCxnSpPr>
        <p:spPr>
          <a:xfrm>
            <a:off x="3232503" y="4824178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feld 271">
            <a:extLst>
              <a:ext uri="{FF2B5EF4-FFF2-40B4-BE49-F238E27FC236}">
                <a16:creationId xmlns:a16="http://schemas.microsoft.com/office/drawing/2014/main" id="{ABC4FAE5-465E-73C0-736F-FCCCA36459CE}"/>
              </a:ext>
            </a:extLst>
          </p:cNvPr>
          <p:cNvSpPr txBox="1"/>
          <p:nvPr/>
        </p:nvSpPr>
        <p:spPr>
          <a:xfrm>
            <a:off x="3266055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97BCB925-618A-BF06-3E1F-96A2705B8A4E}"/>
              </a:ext>
            </a:extLst>
          </p:cNvPr>
          <p:cNvSpPr txBox="1"/>
          <p:nvPr/>
        </p:nvSpPr>
        <p:spPr>
          <a:xfrm>
            <a:off x="3626055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4" name="Textfeld 273">
            <a:extLst>
              <a:ext uri="{FF2B5EF4-FFF2-40B4-BE49-F238E27FC236}">
                <a16:creationId xmlns:a16="http://schemas.microsoft.com/office/drawing/2014/main" id="{02D9FD9C-A9FD-5374-DF24-4EBF4C857849}"/>
              </a:ext>
            </a:extLst>
          </p:cNvPr>
          <p:cNvSpPr txBox="1"/>
          <p:nvPr/>
        </p:nvSpPr>
        <p:spPr>
          <a:xfrm>
            <a:off x="3986054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5" name="Textfeld 274">
            <a:extLst>
              <a:ext uri="{FF2B5EF4-FFF2-40B4-BE49-F238E27FC236}">
                <a16:creationId xmlns:a16="http://schemas.microsoft.com/office/drawing/2014/main" id="{5A20183C-2CC5-9E09-97A4-5DD55614F203}"/>
              </a:ext>
            </a:extLst>
          </p:cNvPr>
          <p:cNvSpPr txBox="1"/>
          <p:nvPr/>
        </p:nvSpPr>
        <p:spPr>
          <a:xfrm>
            <a:off x="4346053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6" name="Textfeld 275">
            <a:extLst>
              <a:ext uri="{FF2B5EF4-FFF2-40B4-BE49-F238E27FC236}">
                <a16:creationId xmlns:a16="http://schemas.microsoft.com/office/drawing/2014/main" id="{B580BA31-9CB9-54A6-A720-80FDFD17D40B}"/>
              </a:ext>
            </a:extLst>
          </p:cNvPr>
          <p:cNvSpPr txBox="1"/>
          <p:nvPr/>
        </p:nvSpPr>
        <p:spPr>
          <a:xfrm>
            <a:off x="4706052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C21C44F9-D141-3049-18CB-46CF60CB2353}"/>
              </a:ext>
            </a:extLst>
          </p:cNvPr>
          <p:cNvSpPr txBox="1"/>
          <p:nvPr/>
        </p:nvSpPr>
        <p:spPr>
          <a:xfrm>
            <a:off x="3266055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39D9D589-1BD3-C718-69C5-7C8AB527AC19}"/>
              </a:ext>
            </a:extLst>
          </p:cNvPr>
          <p:cNvSpPr txBox="1"/>
          <p:nvPr/>
        </p:nvSpPr>
        <p:spPr>
          <a:xfrm>
            <a:off x="3626055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2BEB7B4E-6B1E-BB81-5E62-1A11F1795EC0}"/>
              </a:ext>
            </a:extLst>
          </p:cNvPr>
          <p:cNvSpPr txBox="1"/>
          <p:nvPr/>
        </p:nvSpPr>
        <p:spPr>
          <a:xfrm>
            <a:off x="3986054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337B84E0-0E00-0896-2103-9D3DF48DDA6F}"/>
              </a:ext>
            </a:extLst>
          </p:cNvPr>
          <p:cNvSpPr txBox="1"/>
          <p:nvPr/>
        </p:nvSpPr>
        <p:spPr>
          <a:xfrm>
            <a:off x="4346053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737E23C2-19AA-9E87-25B1-4AD9217655F4}"/>
              </a:ext>
            </a:extLst>
          </p:cNvPr>
          <p:cNvSpPr txBox="1"/>
          <p:nvPr/>
        </p:nvSpPr>
        <p:spPr>
          <a:xfrm>
            <a:off x="4706052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2" name="Textfeld 281">
            <a:extLst>
              <a:ext uri="{FF2B5EF4-FFF2-40B4-BE49-F238E27FC236}">
                <a16:creationId xmlns:a16="http://schemas.microsoft.com/office/drawing/2014/main" id="{17FE8C5A-B8D0-FFB2-DA8F-7CD57F4FAFC2}"/>
              </a:ext>
            </a:extLst>
          </p:cNvPr>
          <p:cNvSpPr txBox="1"/>
          <p:nvPr/>
        </p:nvSpPr>
        <p:spPr>
          <a:xfrm>
            <a:off x="3266055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3" name="Textfeld 282">
            <a:extLst>
              <a:ext uri="{FF2B5EF4-FFF2-40B4-BE49-F238E27FC236}">
                <a16:creationId xmlns:a16="http://schemas.microsoft.com/office/drawing/2014/main" id="{12E98D37-0CEE-0096-A2DC-B6A938CFC170}"/>
              </a:ext>
            </a:extLst>
          </p:cNvPr>
          <p:cNvSpPr txBox="1"/>
          <p:nvPr/>
        </p:nvSpPr>
        <p:spPr>
          <a:xfrm>
            <a:off x="3626055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4" name="Textfeld 283">
            <a:extLst>
              <a:ext uri="{FF2B5EF4-FFF2-40B4-BE49-F238E27FC236}">
                <a16:creationId xmlns:a16="http://schemas.microsoft.com/office/drawing/2014/main" id="{FD2789B1-3D65-2C50-0E01-164AF60C6D3D}"/>
              </a:ext>
            </a:extLst>
          </p:cNvPr>
          <p:cNvSpPr txBox="1"/>
          <p:nvPr/>
        </p:nvSpPr>
        <p:spPr>
          <a:xfrm>
            <a:off x="3986054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5" name="Textfeld 284">
            <a:extLst>
              <a:ext uri="{FF2B5EF4-FFF2-40B4-BE49-F238E27FC236}">
                <a16:creationId xmlns:a16="http://schemas.microsoft.com/office/drawing/2014/main" id="{FFC1D913-1CD1-188F-552F-A93CB10AB263}"/>
              </a:ext>
            </a:extLst>
          </p:cNvPr>
          <p:cNvSpPr txBox="1"/>
          <p:nvPr/>
        </p:nvSpPr>
        <p:spPr>
          <a:xfrm>
            <a:off x="4346053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0B8E9CEF-45AD-20E6-AB44-1C95095F8DFC}"/>
              </a:ext>
            </a:extLst>
          </p:cNvPr>
          <p:cNvSpPr txBox="1"/>
          <p:nvPr/>
        </p:nvSpPr>
        <p:spPr>
          <a:xfrm>
            <a:off x="4706052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7" name="Textfeld 286">
            <a:extLst>
              <a:ext uri="{FF2B5EF4-FFF2-40B4-BE49-F238E27FC236}">
                <a16:creationId xmlns:a16="http://schemas.microsoft.com/office/drawing/2014/main" id="{EF552D0F-D318-7368-546E-1C41CA215281}"/>
              </a:ext>
            </a:extLst>
          </p:cNvPr>
          <p:cNvSpPr txBox="1"/>
          <p:nvPr/>
        </p:nvSpPr>
        <p:spPr>
          <a:xfrm>
            <a:off x="3266055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8" name="Textfeld 287">
            <a:extLst>
              <a:ext uri="{FF2B5EF4-FFF2-40B4-BE49-F238E27FC236}">
                <a16:creationId xmlns:a16="http://schemas.microsoft.com/office/drawing/2014/main" id="{7AD45C88-9AB3-1C95-9254-085FA2794452}"/>
              </a:ext>
            </a:extLst>
          </p:cNvPr>
          <p:cNvSpPr txBox="1"/>
          <p:nvPr/>
        </p:nvSpPr>
        <p:spPr>
          <a:xfrm>
            <a:off x="3626055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9" name="Textfeld 288">
            <a:extLst>
              <a:ext uri="{FF2B5EF4-FFF2-40B4-BE49-F238E27FC236}">
                <a16:creationId xmlns:a16="http://schemas.microsoft.com/office/drawing/2014/main" id="{AFCB03C4-D4F0-36EA-D159-2A9D7A3DAC2E}"/>
              </a:ext>
            </a:extLst>
          </p:cNvPr>
          <p:cNvSpPr txBox="1"/>
          <p:nvPr/>
        </p:nvSpPr>
        <p:spPr>
          <a:xfrm>
            <a:off x="3986054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0" name="Textfeld 289">
            <a:extLst>
              <a:ext uri="{FF2B5EF4-FFF2-40B4-BE49-F238E27FC236}">
                <a16:creationId xmlns:a16="http://schemas.microsoft.com/office/drawing/2014/main" id="{E6779D24-9231-97D6-8D29-355822ED39CA}"/>
              </a:ext>
            </a:extLst>
          </p:cNvPr>
          <p:cNvSpPr txBox="1"/>
          <p:nvPr/>
        </p:nvSpPr>
        <p:spPr>
          <a:xfrm>
            <a:off x="4346053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90C5AE95-D553-992E-5272-C218521B01E3}"/>
              </a:ext>
            </a:extLst>
          </p:cNvPr>
          <p:cNvSpPr txBox="1"/>
          <p:nvPr/>
        </p:nvSpPr>
        <p:spPr>
          <a:xfrm>
            <a:off x="4706052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2C043ED5-AA2E-4C48-B696-24814966E906}"/>
              </a:ext>
            </a:extLst>
          </p:cNvPr>
          <p:cNvSpPr txBox="1"/>
          <p:nvPr/>
        </p:nvSpPr>
        <p:spPr>
          <a:xfrm>
            <a:off x="3274776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7207B13B-E551-42FA-BDC2-C2EBA5404BB5}"/>
              </a:ext>
            </a:extLst>
          </p:cNvPr>
          <p:cNvSpPr txBox="1"/>
          <p:nvPr/>
        </p:nvSpPr>
        <p:spPr>
          <a:xfrm>
            <a:off x="3634776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A8502BB8-AE6A-4567-9381-1A670D47CE79}"/>
              </a:ext>
            </a:extLst>
          </p:cNvPr>
          <p:cNvSpPr txBox="1"/>
          <p:nvPr/>
        </p:nvSpPr>
        <p:spPr>
          <a:xfrm>
            <a:off x="3994775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7D25531E-F0E0-0652-541F-02B0DC1C692D}"/>
              </a:ext>
            </a:extLst>
          </p:cNvPr>
          <p:cNvSpPr txBox="1"/>
          <p:nvPr/>
        </p:nvSpPr>
        <p:spPr>
          <a:xfrm>
            <a:off x="4354774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1FC31B30-9433-8811-44E0-995449699505}"/>
              </a:ext>
            </a:extLst>
          </p:cNvPr>
          <p:cNvSpPr txBox="1"/>
          <p:nvPr/>
        </p:nvSpPr>
        <p:spPr>
          <a:xfrm>
            <a:off x="4714773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02" name="Gerade Verbindung 301">
            <a:extLst>
              <a:ext uri="{FF2B5EF4-FFF2-40B4-BE49-F238E27FC236}">
                <a16:creationId xmlns:a16="http://schemas.microsoft.com/office/drawing/2014/main" id="{E08C459C-1AAD-07FF-6F7B-7B88AF4934E9}"/>
              </a:ext>
            </a:extLst>
          </p:cNvPr>
          <p:cNvCxnSpPr>
            <a:cxnSpLocks/>
          </p:cNvCxnSpPr>
          <p:nvPr/>
        </p:nvCxnSpPr>
        <p:spPr>
          <a:xfrm>
            <a:off x="503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74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5B610B1-64B9-9EE2-AAAF-29ABA95A35DD}"/>
              </a:ext>
            </a:extLst>
          </p:cNvPr>
          <p:cNvSpPr/>
          <p:nvPr/>
        </p:nvSpPr>
        <p:spPr>
          <a:xfrm>
            <a:off x="426512" y="371775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C9D325A-1FFE-414B-1EEA-9F3373C9BED3}"/>
              </a:ext>
            </a:extLst>
          </p:cNvPr>
          <p:cNvCxnSpPr>
            <a:cxnSpLocks/>
          </p:cNvCxnSpPr>
          <p:nvPr/>
        </p:nvCxnSpPr>
        <p:spPr>
          <a:xfrm>
            <a:off x="78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2A6FB29B-E3D9-A4A7-FA54-063DAF46FABE}"/>
              </a:ext>
            </a:extLst>
          </p:cNvPr>
          <p:cNvCxnSpPr>
            <a:cxnSpLocks/>
          </p:cNvCxnSpPr>
          <p:nvPr/>
        </p:nvCxnSpPr>
        <p:spPr>
          <a:xfrm>
            <a:off x="114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5B9986D7-6C68-A02A-0126-0D12744318C7}"/>
              </a:ext>
            </a:extLst>
          </p:cNvPr>
          <p:cNvCxnSpPr>
            <a:cxnSpLocks/>
          </p:cNvCxnSpPr>
          <p:nvPr/>
        </p:nvCxnSpPr>
        <p:spPr>
          <a:xfrm>
            <a:off x="150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A220A2B6-20FB-4B2A-D1C2-4DA4789CD96F}"/>
              </a:ext>
            </a:extLst>
          </p:cNvPr>
          <p:cNvCxnSpPr>
            <a:cxnSpLocks/>
          </p:cNvCxnSpPr>
          <p:nvPr/>
        </p:nvCxnSpPr>
        <p:spPr>
          <a:xfrm>
            <a:off x="186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BABD2C56-647C-453A-DB4C-5DB31F5EE6CE}"/>
              </a:ext>
            </a:extLst>
          </p:cNvPr>
          <p:cNvCxnSpPr>
            <a:cxnSpLocks/>
          </p:cNvCxnSpPr>
          <p:nvPr/>
        </p:nvCxnSpPr>
        <p:spPr>
          <a:xfrm>
            <a:off x="425498" y="729936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D5D54CEB-6123-02E7-64EB-76C95E74CBC4}"/>
              </a:ext>
            </a:extLst>
          </p:cNvPr>
          <p:cNvCxnSpPr>
            <a:cxnSpLocks/>
          </p:cNvCxnSpPr>
          <p:nvPr/>
        </p:nvCxnSpPr>
        <p:spPr>
          <a:xfrm>
            <a:off x="425498" y="108989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B7F79E3E-BD77-302F-08AE-E0B18916B1CC}"/>
              </a:ext>
            </a:extLst>
          </p:cNvPr>
          <p:cNvCxnSpPr>
            <a:cxnSpLocks/>
          </p:cNvCxnSpPr>
          <p:nvPr/>
        </p:nvCxnSpPr>
        <p:spPr>
          <a:xfrm>
            <a:off x="425498" y="1449844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C6D6995C-7F85-2C81-D39A-AF50E857D4E2}"/>
              </a:ext>
            </a:extLst>
          </p:cNvPr>
          <p:cNvCxnSpPr>
            <a:cxnSpLocks/>
          </p:cNvCxnSpPr>
          <p:nvPr/>
        </p:nvCxnSpPr>
        <p:spPr>
          <a:xfrm>
            <a:off x="425498" y="1809798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788294C-8122-E173-4D56-F70B969AB654}"/>
              </a:ext>
            </a:extLst>
          </p:cNvPr>
          <p:cNvCxnSpPr>
            <a:cxnSpLocks/>
          </p:cNvCxnSpPr>
          <p:nvPr/>
        </p:nvCxnSpPr>
        <p:spPr>
          <a:xfrm>
            <a:off x="425498" y="2169752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A9A0303-7EBC-6C8C-C194-264E17A85B9D}"/>
              </a:ext>
            </a:extLst>
          </p:cNvPr>
          <p:cNvSpPr txBox="1"/>
          <p:nvPr/>
        </p:nvSpPr>
        <p:spPr>
          <a:xfrm>
            <a:off x="459050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AFCD3F0-A834-BD9E-365A-8E87BEAA0F72}"/>
              </a:ext>
            </a:extLst>
          </p:cNvPr>
          <p:cNvSpPr txBox="1"/>
          <p:nvPr/>
        </p:nvSpPr>
        <p:spPr>
          <a:xfrm>
            <a:off x="819050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6D3BB0F-CD4D-0045-6FB2-1320DE5ADDD9}"/>
              </a:ext>
            </a:extLst>
          </p:cNvPr>
          <p:cNvSpPr txBox="1"/>
          <p:nvPr/>
        </p:nvSpPr>
        <p:spPr>
          <a:xfrm>
            <a:off x="1179049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56F8ABB-B5A2-DCD8-3AED-760D98A72D5C}"/>
              </a:ext>
            </a:extLst>
          </p:cNvPr>
          <p:cNvSpPr txBox="1"/>
          <p:nvPr/>
        </p:nvSpPr>
        <p:spPr>
          <a:xfrm>
            <a:off x="1539048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2CC7EAD-3D77-6EDB-EF1C-945F8CA621C3}"/>
              </a:ext>
            </a:extLst>
          </p:cNvPr>
          <p:cNvSpPr txBox="1"/>
          <p:nvPr/>
        </p:nvSpPr>
        <p:spPr>
          <a:xfrm>
            <a:off x="1899047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D721198-34A5-F7C3-7089-D92B2C0F2B0D}"/>
              </a:ext>
            </a:extLst>
          </p:cNvPr>
          <p:cNvSpPr txBox="1"/>
          <p:nvPr/>
        </p:nvSpPr>
        <p:spPr>
          <a:xfrm>
            <a:off x="459050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C503202-5975-C127-FD97-9646C7B6F6F3}"/>
              </a:ext>
            </a:extLst>
          </p:cNvPr>
          <p:cNvSpPr txBox="1"/>
          <p:nvPr/>
        </p:nvSpPr>
        <p:spPr>
          <a:xfrm>
            <a:off x="819050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A94BC5E-3D46-1980-1780-1957F0AF790E}"/>
              </a:ext>
            </a:extLst>
          </p:cNvPr>
          <p:cNvSpPr txBox="1"/>
          <p:nvPr/>
        </p:nvSpPr>
        <p:spPr>
          <a:xfrm>
            <a:off x="1179049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8B244C6-1138-7D4B-4AD4-72FBDC13EC10}"/>
              </a:ext>
            </a:extLst>
          </p:cNvPr>
          <p:cNvSpPr txBox="1"/>
          <p:nvPr/>
        </p:nvSpPr>
        <p:spPr>
          <a:xfrm>
            <a:off x="1539048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242858A-0C30-8275-04F0-74A872A45CD5}"/>
              </a:ext>
            </a:extLst>
          </p:cNvPr>
          <p:cNvSpPr txBox="1"/>
          <p:nvPr/>
        </p:nvSpPr>
        <p:spPr>
          <a:xfrm>
            <a:off x="1899047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0EE04D6-EB06-FF8D-528D-0D5694E66229}"/>
              </a:ext>
            </a:extLst>
          </p:cNvPr>
          <p:cNvSpPr txBox="1"/>
          <p:nvPr/>
        </p:nvSpPr>
        <p:spPr>
          <a:xfrm>
            <a:off x="459050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8BA6A2A-3F14-E026-0AF8-B07E9AF43694}"/>
              </a:ext>
            </a:extLst>
          </p:cNvPr>
          <p:cNvSpPr txBox="1"/>
          <p:nvPr/>
        </p:nvSpPr>
        <p:spPr>
          <a:xfrm>
            <a:off x="819050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32ABE13-E830-0779-AC34-9200F2BC9956}"/>
              </a:ext>
            </a:extLst>
          </p:cNvPr>
          <p:cNvSpPr txBox="1"/>
          <p:nvPr/>
        </p:nvSpPr>
        <p:spPr>
          <a:xfrm>
            <a:off x="1179049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F317622-D165-34F9-8666-0B4162B214BD}"/>
              </a:ext>
            </a:extLst>
          </p:cNvPr>
          <p:cNvSpPr txBox="1"/>
          <p:nvPr/>
        </p:nvSpPr>
        <p:spPr>
          <a:xfrm>
            <a:off x="1539048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3303D6D-9534-1DBC-2496-424A4799A3AB}"/>
              </a:ext>
            </a:extLst>
          </p:cNvPr>
          <p:cNvSpPr txBox="1"/>
          <p:nvPr/>
        </p:nvSpPr>
        <p:spPr>
          <a:xfrm>
            <a:off x="1899047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9CB4991-A867-612C-A1D6-1AAD6C3A7CB0}"/>
              </a:ext>
            </a:extLst>
          </p:cNvPr>
          <p:cNvSpPr txBox="1"/>
          <p:nvPr/>
        </p:nvSpPr>
        <p:spPr>
          <a:xfrm>
            <a:off x="459050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2B58D10-F49B-2817-A5B0-72250763544D}"/>
              </a:ext>
            </a:extLst>
          </p:cNvPr>
          <p:cNvSpPr txBox="1"/>
          <p:nvPr/>
        </p:nvSpPr>
        <p:spPr>
          <a:xfrm>
            <a:off x="819050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20D792-C9EF-2E7E-EE73-0998A9BB6A2C}"/>
              </a:ext>
            </a:extLst>
          </p:cNvPr>
          <p:cNvSpPr txBox="1"/>
          <p:nvPr/>
        </p:nvSpPr>
        <p:spPr>
          <a:xfrm>
            <a:off x="1179049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570F728-EBF6-A7F0-1BC1-917130EDCD37}"/>
              </a:ext>
            </a:extLst>
          </p:cNvPr>
          <p:cNvSpPr txBox="1"/>
          <p:nvPr/>
        </p:nvSpPr>
        <p:spPr>
          <a:xfrm>
            <a:off x="1539048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E497A1D-3D87-9DF7-A2A6-472B6127820F}"/>
              </a:ext>
            </a:extLst>
          </p:cNvPr>
          <p:cNvSpPr txBox="1"/>
          <p:nvPr/>
        </p:nvSpPr>
        <p:spPr>
          <a:xfrm>
            <a:off x="1899047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29E601E-E8DD-D7B1-0CDD-631BC0866CF0}"/>
              </a:ext>
            </a:extLst>
          </p:cNvPr>
          <p:cNvSpPr txBox="1"/>
          <p:nvPr/>
        </p:nvSpPr>
        <p:spPr>
          <a:xfrm>
            <a:off x="467771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5B492F0-53C4-263A-AEA5-595D2C481712}"/>
              </a:ext>
            </a:extLst>
          </p:cNvPr>
          <p:cNvSpPr txBox="1"/>
          <p:nvPr/>
        </p:nvSpPr>
        <p:spPr>
          <a:xfrm>
            <a:off x="827771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251BB3-72A7-9733-D6A6-5BB1ABCD4449}"/>
              </a:ext>
            </a:extLst>
          </p:cNvPr>
          <p:cNvSpPr txBox="1"/>
          <p:nvPr/>
        </p:nvSpPr>
        <p:spPr>
          <a:xfrm>
            <a:off x="1187770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612784F-68A0-6E73-6C37-67F5210F23B8}"/>
              </a:ext>
            </a:extLst>
          </p:cNvPr>
          <p:cNvSpPr txBox="1"/>
          <p:nvPr/>
        </p:nvSpPr>
        <p:spPr>
          <a:xfrm>
            <a:off x="1547769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850CBFB-2AAF-91C5-0258-BDE21A808482}"/>
              </a:ext>
            </a:extLst>
          </p:cNvPr>
          <p:cNvSpPr txBox="1"/>
          <p:nvPr/>
        </p:nvSpPr>
        <p:spPr>
          <a:xfrm>
            <a:off x="1907768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C628756-6A3C-3F71-6FDD-BB5599FD41C4}"/>
              </a:ext>
            </a:extLst>
          </p:cNvPr>
          <p:cNvSpPr txBox="1"/>
          <p:nvPr/>
        </p:nvSpPr>
        <p:spPr>
          <a:xfrm>
            <a:off x="459050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BD8E04A-6073-C9B7-703D-FD06D3B35EFF}"/>
              </a:ext>
            </a:extLst>
          </p:cNvPr>
          <p:cNvSpPr txBox="1"/>
          <p:nvPr/>
        </p:nvSpPr>
        <p:spPr>
          <a:xfrm>
            <a:off x="819050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E22DA2A-F62B-C0B7-9EC5-615E2C61B354}"/>
              </a:ext>
            </a:extLst>
          </p:cNvPr>
          <p:cNvSpPr txBox="1"/>
          <p:nvPr/>
        </p:nvSpPr>
        <p:spPr>
          <a:xfrm>
            <a:off x="1179049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8C57464-4DAD-D7A4-924A-C29FDF4B9534}"/>
              </a:ext>
            </a:extLst>
          </p:cNvPr>
          <p:cNvSpPr txBox="1"/>
          <p:nvPr/>
        </p:nvSpPr>
        <p:spPr>
          <a:xfrm>
            <a:off x="1539048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7BF97B5-BAAF-C1C8-D070-9BCCA8E77A34}"/>
              </a:ext>
            </a:extLst>
          </p:cNvPr>
          <p:cNvSpPr txBox="1"/>
          <p:nvPr/>
        </p:nvSpPr>
        <p:spPr>
          <a:xfrm>
            <a:off x="1899047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CB274114-3268-B2A6-90D0-C654EB4F6E55}"/>
              </a:ext>
            </a:extLst>
          </p:cNvPr>
          <p:cNvCxnSpPr>
            <a:cxnSpLocks/>
          </p:cNvCxnSpPr>
          <p:nvPr/>
        </p:nvCxnSpPr>
        <p:spPr>
          <a:xfrm>
            <a:off x="222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E28EF127-F8A0-828B-314F-4E6D5D8539BA}"/>
              </a:ext>
            </a:extLst>
          </p:cNvPr>
          <p:cNvSpPr txBox="1"/>
          <p:nvPr/>
        </p:nvSpPr>
        <p:spPr>
          <a:xfrm>
            <a:off x="2259046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D696F7C-E693-AB26-3DC8-F439504183D3}"/>
              </a:ext>
            </a:extLst>
          </p:cNvPr>
          <p:cNvSpPr txBox="1"/>
          <p:nvPr/>
        </p:nvSpPr>
        <p:spPr>
          <a:xfrm>
            <a:off x="2259046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BD20C9D-D4C4-FEDE-20F5-3B295867F5F3}"/>
              </a:ext>
            </a:extLst>
          </p:cNvPr>
          <p:cNvSpPr txBox="1"/>
          <p:nvPr/>
        </p:nvSpPr>
        <p:spPr>
          <a:xfrm>
            <a:off x="2259046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C071DC4-AABA-EFC8-76C9-203FFA768401}"/>
              </a:ext>
            </a:extLst>
          </p:cNvPr>
          <p:cNvSpPr txBox="1"/>
          <p:nvPr/>
        </p:nvSpPr>
        <p:spPr>
          <a:xfrm>
            <a:off x="2259046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1F7E9717-E7FB-A8E3-750A-BD33C2E4DC25}"/>
              </a:ext>
            </a:extLst>
          </p:cNvPr>
          <p:cNvSpPr txBox="1"/>
          <p:nvPr/>
        </p:nvSpPr>
        <p:spPr>
          <a:xfrm>
            <a:off x="2267767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8A1750BC-0DA8-0709-1866-4910F48357A0}"/>
              </a:ext>
            </a:extLst>
          </p:cNvPr>
          <p:cNvSpPr txBox="1"/>
          <p:nvPr/>
        </p:nvSpPr>
        <p:spPr>
          <a:xfrm>
            <a:off x="2259046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C6B82AE8-1538-F1A2-34C5-1DB46D0960C7}"/>
              </a:ext>
            </a:extLst>
          </p:cNvPr>
          <p:cNvSpPr/>
          <p:nvPr/>
        </p:nvSpPr>
        <p:spPr>
          <a:xfrm>
            <a:off x="426512" y="2797356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1EB525E1-5D22-263C-80CC-5A177043AC71}"/>
              </a:ext>
            </a:extLst>
          </p:cNvPr>
          <p:cNvCxnSpPr>
            <a:cxnSpLocks/>
          </p:cNvCxnSpPr>
          <p:nvPr/>
        </p:nvCxnSpPr>
        <p:spPr>
          <a:xfrm>
            <a:off x="78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E9D67A65-E03F-4F7C-B67C-55B170E2DD6D}"/>
              </a:ext>
            </a:extLst>
          </p:cNvPr>
          <p:cNvCxnSpPr>
            <a:cxnSpLocks/>
          </p:cNvCxnSpPr>
          <p:nvPr/>
        </p:nvCxnSpPr>
        <p:spPr>
          <a:xfrm>
            <a:off x="114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84A16661-583E-813D-B481-EE96F0730438}"/>
              </a:ext>
            </a:extLst>
          </p:cNvPr>
          <p:cNvCxnSpPr>
            <a:cxnSpLocks/>
          </p:cNvCxnSpPr>
          <p:nvPr/>
        </p:nvCxnSpPr>
        <p:spPr>
          <a:xfrm>
            <a:off x="150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83648E9B-AF25-C6CF-AA36-426A294C4816}"/>
              </a:ext>
            </a:extLst>
          </p:cNvPr>
          <p:cNvCxnSpPr>
            <a:cxnSpLocks/>
          </p:cNvCxnSpPr>
          <p:nvPr/>
        </p:nvCxnSpPr>
        <p:spPr>
          <a:xfrm>
            <a:off x="186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E313159B-E372-6794-949C-389E37E5EFCF}"/>
              </a:ext>
            </a:extLst>
          </p:cNvPr>
          <p:cNvCxnSpPr>
            <a:cxnSpLocks/>
          </p:cNvCxnSpPr>
          <p:nvPr/>
        </p:nvCxnSpPr>
        <p:spPr>
          <a:xfrm>
            <a:off x="425498" y="3155517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B5430A42-8775-99AF-2087-8AD4AA787516}"/>
              </a:ext>
            </a:extLst>
          </p:cNvPr>
          <p:cNvCxnSpPr>
            <a:cxnSpLocks/>
          </p:cNvCxnSpPr>
          <p:nvPr/>
        </p:nvCxnSpPr>
        <p:spPr>
          <a:xfrm>
            <a:off x="425498" y="3515471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88D5FDE1-4F98-F3B0-6B31-C2F38D2437E0}"/>
              </a:ext>
            </a:extLst>
          </p:cNvPr>
          <p:cNvCxnSpPr>
            <a:cxnSpLocks/>
          </p:cNvCxnSpPr>
          <p:nvPr/>
        </p:nvCxnSpPr>
        <p:spPr>
          <a:xfrm>
            <a:off x="425498" y="3875425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2A242BFA-C995-B653-2424-0B96E79CA8E8}"/>
              </a:ext>
            </a:extLst>
          </p:cNvPr>
          <p:cNvCxnSpPr>
            <a:cxnSpLocks/>
          </p:cNvCxnSpPr>
          <p:nvPr/>
        </p:nvCxnSpPr>
        <p:spPr>
          <a:xfrm>
            <a:off x="425498" y="4235379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1A2B46CC-4AF9-AC69-200B-C0846280C634}"/>
              </a:ext>
            </a:extLst>
          </p:cNvPr>
          <p:cNvCxnSpPr>
            <a:cxnSpLocks/>
          </p:cNvCxnSpPr>
          <p:nvPr/>
        </p:nvCxnSpPr>
        <p:spPr>
          <a:xfrm>
            <a:off x="425498" y="4595333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56846626-3CE0-A28A-DF05-66C20A0DFA0A}"/>
              </a:ext>
            </a:extLst>
          </p:cNvPr>
          <p:cNvSpPr txBox="1"/>
          <p:nvPr/>
        </p:nvSpPr>
        <p:spPr>
          <a:xfrm>
            <a:off x="459050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24F14ED3-7050-354D-FFAA-E42DED8B22A0}"/>
              </a:ext>
            </a:extLst>
          </p:cNvPr>
          <p:cNvSpPr txBox="1"/>
          <p:nvPr/>
        </p:nvSpPr>
        <p:spPr>
          <a:xfrm>
            <a:off x="819050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CA0A696-827E-A9F2-2A9F-40E83A8701D3}"/>
              </a:ext>
            </a:extLst>
          </p:cNvPr>
          <p:cNvSpPr txBox="1"/>
          <p:nvPr/>
        </p:nvSpPr>
        <p:spPr>
          <a:xfrm>
            <a:off x="1179049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EC29AF70-6932-525A-5619-A30FA497274B}"/>
              </a:ext>
            </a:extLst>
          </p:cNvPr>
          <p:cNvSpPr txBox="1"/>
          <p:nvPr/>
        </p:nvSpPr>
        <p:spPr>
          <a:xfrm>
            <a:off x="1539048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E0568DA-BE1E-FD48-0BB0-37D9670FC863}"/>
              </a:ext>
            </a:extLst>
          </p:cNvPr>
          <p:cNvSpPr txBox="1"/>
          <p:nvPr/>
        </p:nvSpPr>
        <p:spPr>
          <a:xfrm>
            <a:off x="1899047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664EE563-B82F-1B5B-B19E-35CC8BF76C86}"/>
              </a:ext>
            </a:extLst>
          </p:cNvPr>
          <p:cNvSpPr txBox="1"/>
          <p:nvPr/>
        </p:nvSpPr>
        <p:spPr>
          <a:xfrm>
            <a:off x="459050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35A1329-C529-3519-8CF9-2EE92FF9F0FF}"/>
              </a:ext>
            </a:extLst>
          </p:cNvPr>
          <p:cNvSpPr txBox="1"/>
          <p:nvPr/>
        </p:nvSpPr>
        <p:spPr>
          <a:xfrm>
            <a:off x="819050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C012C83-79A4-EE06-E038-759B88734C26}"/>
              </a:ext>
            </a:extLst>
          </p:cNvPr>
          <p:cNvSpPr txBox="1"/>
          <p:nvPr/>
        </p:nvSpPr>
        <p:spPr>
          <a:xfrm>
            <a:off x="1179049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D0AC9A3D-3A5D-3F3E-4352-359856CF205B}"/>
              </a:ext>
            </a:extLst>
          </p:cNvPr>
          <p:cNvSpPr txBox="1"/>
          <p:nvPr/>
        </p:nvSpPr>
        <p:spPr>
          <a:xfrm>
            <a:off x="1539048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F00D3D3-4ED5-D1BD-B292-86D6EE3C962B}"/>
              </a:ext>
            </a:extLst>
          </p:cNvPr>
          <p:cNvSpPr txBox="1"/>
          <p:nvPr/>
        </p:nvSpPr>
        <p:spPr>
          <a:xfrm>
            <a:off x="1899047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64EA7CD-D7A0-6A48-72DB-8FC46C089C3B}"/>
              </a:ext>
            </a:extLst>
          </p:cNvPr>
          <p:cNvSpPr txBox="1"/>
          <p:nvPr/>
        </p:nvSpPr>
        <p:spPr>
          <a:xfrm>
            <a:off x="459050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BEEE9B6C-EBF2-98D3-5A74-9CC11F1AB123}"/>
              </a:ext>
            </a:extLst>
          </p:cNvPr>
          <p:cNvSpPr txBox="1"/>
          <p:nvPr/>
        </p:nvSpPr>
        <p:spPr>
          <a:xfrm>
            <a:off x="819050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64D79336-DFFD-922C-5352-4410C5670DFF}"/>
              </a:ext>
            </a:extLst>
          </p:cNvPr>
          <p:cNvSpPr txBox="1"/>
          <p:nvPr/>
        </p:nvSpPr>
        <p:spPr>
          <a:xfrm>
            <a:off x="1179049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779FFB0-9B1D-5CD5-0350-478862BFA3C6}"/>
              </a:ext>
            </a:extLst>
          </p:cNvPr>
          <p:cNvSpPr txBox="1"/>
          <p:nvPr/>
        </p:nvSpPr>
        <p:spPr>
          <a:xfrm>
            <a:off x="1539048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1671C1F6-8D03-DA02-F403-989F95A340DB}"/>
              </a:ext>
            </a:extLst>
          </p:cNvPr>
          <p:cNvSpPr txBox="1"/>
          <p:nvPr/>
        </p:nvSpPr>
        <p:spPr>
          <a:xfrm>
            <a:off x="1899047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CFA1370-F793-E2CA-D43C-2FC9442E5407}"/>
              </a:ext>
            </a:extLst>
          </p:cNvPr>
          <p:cNvSpPr txBox="1"/>
          <p:nvPr/>
        </p:nvSpPr>
        <p:spPr>
          <a:xfrm>
            <a:off x="459050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6466391-A5A1-6513-96D3-10D1E1166448}"/>
              </a:ext>
            </a:extLst>
          </p:cNvPr>
          <p:cNvSpPr txBox="1"/>
          <p:nvPr/>
        </p:nvSpPr>
        <p:spPr>
          <a:xfrm>
            <a:off x="819050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66D6678D-1A97-EA09-EB87-C127C6ED1925}"/>
              </a:ext>
            </a:extLst>
          </p:cNvPr>
          <p:cNvSpPr txBox="1"/>
          <p:nvPr/>
        </p:nvSpPr>
        <p:spPr>
          <a:xfrm>
            <a:off x="1179049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E6B1E1F6-B35F-51D6-E06D-0B81F0696562}"/>
              </a:ext>
            </a:extLst>
          </p:cNvPr>
          <p:cNvSpPr txBox="1"/>
          <p:nvPr/>
        </p:nvSpPr>
        <p:spPr>
          <a:xfrm>
            <a:off x="1539048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B1C94E3-2BB4-82D2-419B-2DC28AA891AD}"/>
              </a:ext>
            </a:extLst>
          </p:cNvPr>
          <p:cNvSpPr txBox="1"/>
          <p:nvPr/>
        </p:nvSpPr>
        <p:spPr>
          <a:xfrm>
            <a:off x="1899047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B760C6EA-EF76-4620-9409-38F7EDA67DE7}"/>
              </a:ext>
            </a:extLst>
          </p:cNvPr>
          <p:cNvSpPr txBox="1"/>
          <p:nvPr/>
        </p:nvSpPr>
        <p:spPr>
          <a:xfrm>
            <a:off x="467771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96F7578-3E87-E89F-B132-54BD7D3B2540}"/>
              </a:ext>
            </a:extLst>
          </p:cNvPr>
          <p:cNvSpPr txBox="1"/>
          <p:nvPr/>
        </p:nvSpPr>
        <p:spPr>
          <a:xfrm>
            <a:off x="827771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B0BD6221-39DA-4E66-526A-85DBFE6AB2BC}"/>
              </a:ext>
            </a:extLst>
          </p:cNvPr>
          <p:cNvSpPr txBox="1"/>
          <p:nvPr/>
        </p:nvSpPr>
        <p:spPr>
          <a:xfrm>
            <a:off x="1187770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586D2F09-9589-EBF9-5653-B145C1105154}"/>
              </a:ext>
            </a:extLst>
          </p:cNvPr>
          <p:cNvSpPr txBox="1"/>
          <p:nvPr/>
        </p:nvSpPr>
        <p:spPr>
          <a:xfrm>
            <a:off x="1547769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C136D96F-FC83-5732-A3A6-17544CC48ED2}"/>
              </a:ext>
            </a:extLst>
          </p:cNvPr>
          <p:cNvSpPr txBox="1"/>
          <p:nvPr/>
        </p:nvSpPr>
        <p:spPr>
          <a:xfrm>
            <a:off x="1907768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1AEB9A45-AC4B-EBFD-8F0D-2498C5B0003A}"/>
              </a:ext>
            </a:extLst>
          </p:cNvPr>
          <p:cNvSpPr txBox="1"/>
          <p:nvPr/>
        </p:nvSpPr>
        <p:spPr>
          <a:xfrm>
            <a:off x="459050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FD143947-1014-D348-D088-37C21115AC22}"/>
              </a:ext>
            </a:extLst>
          </p:cNvPr>
          <p:cNvSpPr txBox="1"/>
          <p:nvPr/>
        </p:nvSpPr>
        <p:spPr>
          <a:xfrm>
            <a:off x="819050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110D3778-E6D8-DD97-AFB6-6D5F9BF18F0E}"/>
              </a:ext>
            </a:extLst>
          </p:cNvPr>
          <p:cNvSpPr txBox="1"/>
          <p:nvPr/>
        </p:nvSpPr>
        <p:spPr>
          <a:xfrm>
            <a:off x="1179049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3219683-B7F8-4C5E-371A-85150E9919FD}"/>
              </a:ext>
            </a:extLst>
          </p:cNvPr>
          <p:cNvSpPr txBox="1"/>
          <p:nvPr/>
        </p:nvSpPr>
        <p:spPr>
          <a:xfrm>
            <a:off x="1539048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30A4EEF4-B142-9EB2-74A1-A77CEB582D1F}"/>
              </a:ext>
            </a:extLst>
          </p:cNvPr>
          <p:cNvSpPr txBox="1"/>
          <p:nvPr/>
        </p:nvSpPr>
        <p:spPr>
          <a:xfrm>
            <a:off x="1899047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38" name="Gerade Verbindung 137">
            <a:extLst>
              <a:ext uri="{FF2B5EF4-FFF2-40B4-BE49-F238E27FC236}">
                <a16:creationId xmlns:a16="http://schemas.microsoft.com/office/drawing/2014/main" id="{0A385CC0-6BDD-0E63-AAF3-DD48DDB86C5E}"/>
              </a:ext>
            </a:extLst>
          </p:cNvPr>
          <p:cNvCxnSpPr>
            <a:cxnSpLocks/>
          </p:cNvCxnSpPr>
          <p:nvPr/>
        </p:nvCxnSpPr>
        <p:spPr>
          <a:xfrm>
            <a:off x="222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5133B6CC-4EF7-3783-CB78-AF8234BBEC2B}"/>
              </a:ext>
            </a:extLst>
          </p:cNvPr>
          <p:cNvSpPr txBox="1"/>
          <p:nvPr/>
        </p:nvSpPr>
        <p:spPr>
          <a:xfrm>
            <a:off x="2259046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DC80ED97-266A-8853-CBAD-F0006D62AF86}"/>
              </a:ext>
            </a:extLst>
          </p:cNvPr>
          <p:cNvSpPr txBox="1"/>
          <p:nvPr/>
        </p:nvSpPr>
        <p:spPr>
          <a:xfrm>
            <a:off x="2259046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2740924E-039F-B6CC-2E9A-C13C81863E46}"/>
              </a:ext>
            </a:extLst>
          </p:cNvPr>
          <p:cNvSpPr txBox="1"/>
          <p:nvPr/>
        </p:nvSpPr>
        <p:spPr>
          <a:xfrm>
            <a:off x="2259046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9DCDE4D3-4EA7-7865-34C4-388F8E194FFB}"/>
              </a:ext>
            </a:extLst>
          </p:cNvPr>
          <p:cNvSpPr txBox="1"/>
          <p:nvPr/>
        </p:nvSpPr>
        <p:spPr>
          <a:xfrm>
            <a:off x="2259046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2248D637-ED69-6C48-6FA3-1F1BFB16A2C5}"/>
              </a:ext>
            </a:extLst>
          </p:cNvPr>
          <p:cNvSpPr txBox="1"/>
          <p:nvPr/>
        </p:nvSpPr>
        <p:spPr>
          <a:xfrm>
            <a:off x="2267767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30015BA4-55BA-2FD3-85F0-6387D58BF5DD}"/>
              </a:ext>
            </a:extLst>
          </p:cNvPr>
          <p:cNvSpPr txBox="1"/>
          <p:nvPr/>
        </p:nvSpPr>
        <p:spPr>
          <a:xfrm>
            <a:off x="2259046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56" name="Gekrümmte Verbindung 255">
            <a:extLst>
              <a:ext uri="{FF2B5EF4-FFF2-40B4-BE49-F238E27FC236}">
                <a16:creationId xmlns:a16="http://schemas.microsoft.com/office/drawing/2014/main" id="{8A178E66-3881-A4E1-59FA-D4910A7E244C}"/>
              </a:ext>
            </a:extLst>
          </p:cNvPr>
          <p:cNvCxnSpPr>
            <a:cxnSpLocks/>
            <a:stCxn id="5" idx="0"/>
            <a:endCxn id="170" idx="0"/>
          </p:cNvCxnSpPr>
          <p:nvPr/>
        </p:nvCxnSpPr>
        <p:spPr>
          <a:xfrm rot="16200000" flipH="1">
            <a:off x="2624457" y="-746170"/>
            <a:ext cx="211114" cy="2447005"/>
          </a:xfrm>
          <a:prstGeom prst="curvedConnector3">
            <a:avLst>
              <a:gd name="adj1" fmla="val -108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krümmte Verbindung 256">
            <a:extLst>
              <a:ext uri="{FF2B5EF4-FFF2-40B4-BE49-F238E27FC236}">
                <a16:creationId xmlns:a16="http://schemas.microsoft.com/office/drawing/2014/main" id="{BCBC8FA8-4D3E-984C-A4C1-167260312B10}"/>
              </a:ext>
            </a:extLst>
          </p:cNvPr>
          <p:cNvCxnSpPr>
            <a:cxnSpLocks/>
            <a:stCxn id="98" idx="2"/>
            <a:endCxn id="262" idx="2"/>
          </p:cNvCxnSpPr>
          <p:nvPr/>
        </p:nvCxnSpPr>
        <p:spPr>
          <a:xfrm rot="5400000" flipH="1" flipV="1">
            <a:off x="2754436" y="3578276"/>
            <a:ext cx="131155" cy="2627005"/>
          </a:xfrm>
          <a:prstGeom prst="curvedConnector3">
            <a:avLst>
              <a:gd name="adj1" fmla="val -174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feld 259">
            <a:extLst>
              <a:ext uri="{FF2B5EF4-FFF2-40B4-BE49-F238E27FC236}">
                <a16:creationId xmlns:a16="http://schemas.microsoft.com/office/drawing/2014/main" id="{1DA362DD-B2E2-3528-AAE2-2BF4A6BFD90B}"/>
              </a:ext>
            </a:extLst>
          </p:cNvPr>
          <p:cNvSpPr txBox="1"/>
          <p:nvPr/>
        </p:nvSpPr>
        <p:spPr>
          <a:xfrm>
            <a:off x="3970573" y="108000"/>
            <a:ext cx="125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Dilation = 2</a:t>
            </a: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D352CEFC-9B77-9BF5-D3D6-FF22AA41BA2F}"/>
              </a:ext>
            </a:extLst>
          </p:cNvPr>
          <p:cNvSpPr txBox="1"/>
          <p:nvPr/>
        </p:nvSpPr>
        <p:spPr>
          <a:xfrm>
            <a:off x="3986054" y="4950000"/>
            <a:ext cx="125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Dilation = 1</a:t>
            </a: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D6725D75-C0BF-2D20-61F3-0001A1AA104C}"/>
              </a:ext>
            </a:extLst>
          </p:cNvPr>
          <p:cNvSpPr/>
          <p:nvPr/>
        </p:nvSpPr>
        <p:spPr>
          <a:xfrm>
            <a:off x="3233517" y="3026201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Gerade Verbindung 262">
            <a:extLst>
              <a:ext uri="{FF2B5EF4-FFF2-40B4-BE49-F238E27FC236}">
                <a16:creationId xmlns:a16="http://schemas.microsoft.com/office/drawing/2014/main" id="{88B06917-CC94-67AA-DCA3-68724287C6C6}"/>
              </a:ext>
            </a:extLst>
          </p:cNvPr>
          <p:cNvCxnSpPr>
            <a:cxnSpLocks/>
          </p:cNvCxnSpPr>
          <p:nvPr/>
        </p:nvCxnSpPr>
        <p:spPr>
          <a:xfrm>
            <a:off x="359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263">
            <a:extLst>
              <a:ext uri="{FF2B5EF4-FFF2-40B4-BE49-F238E27FC236}">
                <a16:creationId xmlns:a16="http://schemas.microsoft.com/office/drawing/2014/main" id="{5642F317-3F52-B64B-D676-CB140CD7A6A8}"/>
              </a:ext>
            </a:extLst>
          </p:cNvPr>
          <p:cNvCxnSpPr>
            <a:cxnSpLocks/>
          </p:cNvCxnSpPr>
          <p:nvPr/>
        </p:nvCxnSpPr>
        <p:spPr>
          <a:xfrm>
            <a:off x="395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264">
            <a:extLst>
              <a:ext uri="{FF2B5EF4-FFF2-40B4-BE49-F238E27FC236}">
                <a16:creationId xmlns:a16="http://schemas.microsoft.com/office/drawing/2014/main" id="{19858DA9-5C29-9A9C-3DCC-5FB4DA24A164}"/>
              </a:ext>
            </a:extLst>
          </p:cNvPr>
          <p:cNvCxnSpPr>
            <a:cxnSpLocks/>
          </p:cNvCxnSpPr>
          <p:nvPr/>
        </p:nvCxnSpPr>
        <p:spPr>
          <a:xfrm>
            <a:off x="431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265">
            <a:extLst>
              <a:ext uri="{FF2B5EF4-FFF2-40B4-BE49-F238E27FC236}">
                <a16:creationId xmlns:a16="http://schemas.microsoft.com/office/drawing/2014/main" id="{0EB2055A-7B53-F938-598A-7C74B67C4A4A}"/>
              </a:ext>
            </a:extLst>
          </p:cNvPr>
          <p:cNvCxnSpPr>
            <a:cxnSpLocks/>
          </p:cNvCxnSpPr>
          <p:nvPr/>
        </p:nvCxnSpPr>
        <p:spPr>
          <a:xfrm>
            <a:off x="467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266">
            <a:extLst>
              <a:ext uri="{FF2B5EF4-FFF2-40B4-BE49-F238E27FC236}">
                <a16:creationId xmlns:a16="http://schemas.microsoft.com/office/drawing/2014/main" id="{A69B668C-4E41-B1DB-A315-1D79B635A4B9}"/>
              </a:ext>
            </a:extLst>
          </p:cNvPr>
          <p:cNvCxnSpPr>
            <a:cxnSpLocks/>
          </p:cNvCxnSpPr>
          <p:nvPr/>
        </p:nvCxnSpPr>
        <p:spPr>
          <a:xfrm>
            <a:off x="3232503" y="3384362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267">
            <a:extLst>
              <a:ext uri="{FF2B5EF4-FFF2-40B4-BE49-F238E27FC236}">
                <a16:creationId xmlns:a16="http://schemas.microsoft.com/office/drawing/2014/main" id="{AADF4498-31D2-0152-F617-623221C22B56}"/>
              </a:ext>
            </a:extLst>
          </p:cNvPr>
          <p:cNvCxnSpPr>
            <a:cxnSpLocks/>
          </p:cNvCxnSpPr>
          <p:nvPr/>
        </p:nvCxnSpPr>
        <p:spPr>
          <a:xfrm>
            <a:off x="3232503" y="3744316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 Verbindung 268">
            <a:extLst>
              <a:ext uri="{FF2B5EF4-FFF2-40B4-BE49-F238E27FC236}">
                <a16:creationId xmlns:a16="http://schemas.microsoft.com/office/drawing/2014/main" id="{7BEF1E1B-E2E7-D448-FABC-E09317A6B683}"/>
              </a:ext>
            </a:extLst>
          </p:cNvPr>
          <p:cNvCxnSpPr>
            <a:cxnSpLocks/>
          </p:cNvCxnSpPr>
          <p:nvPr/>
        </p:nvCxnSpPr>
        <p:spPr>
          <a:xfrm>
            <a:off x="3232503" y="4104270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269">
            <a:extLst>
              <a:ext uri="{FF2B5EF4-FFF2-40B4-BE49-F238E27FC236}">
                <a16:creationId xmlns:a16="http://schemas.microsoft.com/office/drawing/2014/main" id="{EBE4D6E9-3576-AA31-1FAD-4DAE645E6FA9}"/>
              </a:ext>
            </a:extLst>
          </p:cNvPr>
          <p:cNvCxnSpPr>
            <a:cxnSpLocks/>
          </p:cNvCxnSpPr>
          <p:nvPr/>
        </p:nvCxnSpPr>
        <p:spPr>
          <a:xfrm>
            <a:off x="3232503" y="4464224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erade Verbindung 270">
            <a:extLst>
              <a:ext uri="{FF2B5EF4-FFF2-40B4-BE49-F238E27FC236}">
                <a16:creationId xmlns:a16="http://schemas.microsoft.com/office/drawing/2014/main" id="{C90DEAB1-6087-8902-A09E-BC58997477E9}"/>
              </a:ext>
            </a:extLst>
          </p:cNvPr>
          <p:cNvCxnSpPr>
            <a:cxnSpLocks/>
          </p:cNvCxnSpPr>
          <p:nvPr/>
        </p:nvCxnSpPr>
        <p:spPr>
          <a:xfrm>
            <a:off x="3232503" y="4824178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feld 271">
            <a:extLst>
              <a:ext uri="{FF2B5EF4-FFF2-40B4-BE49-F238E27FC236}">
                <a16:creationId xmlns:a16="http://schemas.microsoft.com/office/drawing/2014/main" id="{ABC4FAE5-465E-73C0-736F-FCCCA36459CE}"/>
              </a:ext>
            </a:extLst>
          </p:cNvPr>
          <p:cNvSpPr txBox="1"/>
          <p:nvPr/>
        </p:nvSpPr>
        <p:spPr>
          <a:xfrm>
            <a:off x="3266055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97BCB925-618A-BF06-3E1F-96A2705B8A4E}"/>
              </a:ext>
            </a:extLst>
          </p:cNvPr>
          <p:cNvSpPr txBox="1"/>
          <p:nvPr/>
        </p:nvSpPr>
        <p:spPr>
          <a:xfrm>
            <a:off x="3626055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4" name="Textfeld 273">
            <a:extLst>
              <a:ext uri="{FF2B5EF4-FFF2-40B4-BE49-F238E27FC236}">
                <a16:creationId xmlns:a16="http://schemas.microsoft.com/office/drawing/2014/main" id="{02D9FD9C-A9FD-5374-DF24-4EBF4C857849}"/>
              </a:ext>
            </a:extLst>
          </p:cNvPr>
          <p:cNvSpPr txBox="1"/>
          <p:nvPr/>
        </p:nvSpPr>
        <p:spPr>
          <a:xfrm>
            <a:off x="3986054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5" name="Textfeld 274">
            <a:extLst>
              <a:ext uri="{FF2B5EF4-FFF2-40B4-BE49-F238E27FC236}">
                <a16:creationId xmlns:a16="http://schemas.microsoft.com/office/drawing/2014/main" id="{5A20183C-2CC5-9E09-97A4-5DD55614F203}"/>
              </a:ext>
            </a:extLst>
          </p:cNvPr>
          <p:cNvSpPr txBox="1"/>
          <p:nvPr/>
        </p:nvSpPr>
        <p:spPr>
          <a:xfrm>
            <a:off x="4346053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6" name="Textfeld 275">
            <a:extLst>
              <a:ext uri="{FF2B5EF4-FFF2-40B4-BE49-F238E27FC236}">
                <a16:creationId xmlns:a16="http://schemas.microsoft.com/office/drawing/2014/main" id="{B580BA31-9CB9-54A6-A720-80FDFD17D40B}"/>
              </a:ext>
            </a:extLst>
          </p:cNvPr>
          <p:cNvSpPr txBox="1"/>
          <p:nvPr/>
        </p:nvSpPr>
        <p:spPr>
          <a:xfrm>
            <a:off x="4706052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C21C44F9-D141-3049-18CB-46CF60CB2353}"/>
              </a:ext>
            </a:extLst>
          </p:cNvPr>
          <p:cNvSpPr txBox="1"/>
          <p:nvPr/>
        </p:nvSpPr>
        <p:spPr>
          <a:xfrm>
            <a:off x="3266055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39D9D589-1BD3-C718-69C5-7C8AB527AC19}"/>
              </a:ext>
            </a:extLst>
          </p:cNvPr>
          <p:cNvSpPr txBox="1"/>
          <p:nvPr/>
        </p:nvSpPr>
        <p:spPr>
          <a:xfrm>
            <a:off x="3626055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2BEB7B4E-6B1E-BB81-5E62-1A11F1795EC0}"/>
              </a:ext>
            </a:extLst>
          </p:cNvPr>
          <p:cNvSpPr txBox="1"/>
          <p:nvPr/>
        </p:nvSpPr>
        <p:spPr>
          <a:xfrm>
            <a:off x="3986054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337B84E0-0E00-0896-2103-9D3DF48DDA6F}"/>
              </a:ext>
            </a:extLst>
          </p:cNvPr>
          <p:cNvSpPr txBox="1"/>
          <p:nvPr/>
        </p:nvSpPr>
        <p:spPr>
          <a:xfrm>
            <a:off x="4346053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737E23C2-19AA-9E87-25B1-4AD9217655F4}"/>
              </a:ext>
            </a:extLst>
          </p:cNvPr>
          <p:cNvSpPr txBox="1"/>
          <p:nvPr/>
        </p:nvSpPr>
        <p:spPr>
          <a:xfrm>
            <a:off x="4706052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2" name="Textfeld 281">
            <a:extLst>
              <a:ext uri="{FF2B5EF4-FFF2-40B4-BE49-F238E27FC236}">
                <a16:creationId xmlns:a16="http://schemas.microsoft.com/office/drawing/2014/main" id="{17FE8C5A-B8D0-FFB2-DA8F-7CD57F4FAFC2}"/>
              </a:ext>
            </a:extLst>
          </p:cNvPr>
          <p:cNvSpPr txBox="1"/>
          <p:nvPr/>
        </p:nvSpPr>
        <p:spPr>
          <a:xfrm>
            <a:off x="3266055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3" name="Textfeld 282">
            <a:extLst>
              <a:ext uri="{FF2B5EF4-FFF2-40B4-BE49-F238E27FC236}">
                <a16:creationId xmlns:a16="http://schemas.microsoft.com/office/drawing/2014/main" id="{12E98D37-0CEE-0096-A2DC-B6A938CFC170}"/>
              </a:ext>
            </a:extLst>
          </p:cNvPr>
          <p:cNvSpPr txBox="1"/>
          <p:nvPr/>
        </p:nvSpPr>
        <p:spPr>
          <a:xfrm>
            <a:off x="3626055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4" name="Textfeld 283">
            <a:extLst>
              <a:ext uri="{FF2B5EF4-FFF2-40B4-BE49-F238E27FC236}">
                <a16:creationId xmlns:a16="http://schemas.microsoft.com/office/drawing/2014/main" id="{FD2789B1-3D65-2C50-0E01-164AF60C6D3D}"/>
              </a:ext>
            </a:extLst>
          </p:cNvPr>
          <p:cNvSpPr txBox="1"/>
          <p:nvPr/>
        </p:nvSpPr>
        <p:spPr>
          <a:xfrm>
            <a:off x="3986054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5" name="Textfeld 284">
            <a:extLst>
              <a:ext uri="{FF2B5EF4-FFF2-40B4-BE49-F238E27FC236}">
                <a16:creationId xmlns:a16="http://schemas.microsoft.com/office/drawing/2014/main" id="{FFC1D913-1CD1-188F-552F-A93CB10AB263}"/>
              </a:ext>
            </a:extLst>
          </p:cNvPr>
          <p:cNvSpPr txBox="1"/>
          <p:nvPr/>
        </p:nvSpPr>
        <p:spPr>
          <a:xfrm>
            <a:off x="4346053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0B8E9CEF-45AD-20E6-AB44-1C95095F8DFC}"/>
              </a:ext>
            </a:extLst>
          </p:cNvPr>
          <p:cNvSpPr txBox="1"/>
          <p:nvPr/>
        </p:nvSpPr>
        <p:spPr>
          <a:xfrm>
            <a:off x="4706052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7" name="Textfeld 286">
            <a:extLst>
              <a:ext uri="{FF2B5EF4-FFF2-40B4-BE49-F238E27FC236}">
                <a16:creationId xmlns:a16="http://schemas.microsoft.com/office/drawing/2014/main" id="{EF552D0F-D318-7368-546E-1C41CA215281}"/>
              </a:ext>
            </a:extLst>
          </p:cNvPr>
          <p:cNvSpPr txBox="1"/>
          <p:nvPr/>
        </p:nvSpPr>
        <p:spPr>
          <a:xfrm>
            <a:off x="3266055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8" name="Textfeld 287">
            <a:extLst>
              <a:ext uri="{FF2B5EF4-FFF2-40B4-BE49-F238E27FC236}">
                <a16:creationId xmlns:a16="http://schemas.microsoft.com/office/drawing/2014/main" id="{7AD45C88-9AB3-1C95-9254-085FA2794452}"/>
              </a:ext>
            </a:extLst>
          </p:cNvPr>
          <p:cNvSpPr txBox="1"/>
          <p:nvPr/>
        </p:nvSpPr>
        <p:spPr>
          <a:xfrm>
            <a:off x="3626055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9" name="Textfeld 288">
            <a:extLst>
              <a:ext uri="{FF2B5EF4-FFF2-40B4-BE49-F238E27FC236}">
                <a16:creationId xmlns:a16="http://schemas.microsoft.com/office/drawing/2014/main" id="{AFCB03C4-D4F0-36EA-D159-2A9D7A3DAC2E}"/>
              </a:ext>
            </a:extLst>
          </p:cNvPr>
          <p:cNvSpPr txBox="1"/>
          <p:nvPr/>
        </p:nvSpPr>
        <p:spPr>
          <a:xfrm>
            <a:off x="3986054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0" name="Textfeld 289">
            <a:extLst>
              <a:ext uri="{FF2B5EF4-FFF2-40B4-BE49-F238E27FC236}">
                <a16:creationId xmlns:a16="http://schemas.microsoft.com/office/drawing/2014/main" id="{E6779D24-9231-97D6-8D29-355822ED39CA}"/>
              </a:ext>
            </a:extLst>
          </p:cNvPr>
          <p:cNvSpPr txBox="1"/>
          <p:nvPr/>
        </p:nvSpPr>
        <p:spPr>
          <a:xfrm>
            <a:off x="4346053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90C5AE95-D553-992E-5272-C218521B01E3}"/>
              </a:ext>
            </a:extLst>
          </p:cNvPr>
          <p:cNvSpPr txBox="1"/>
          <p:nvPr/>
        </p:nvSpPr>
        <p:spPr>
          <a:xfrm>
            <a:off x="4706052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2C043ED5-AA2E-4C48-B696-24814966E906}"/>
              </a:ext>
            </a:extLst>
          </p:cNvPr>
          <p:cNvSpPr txBox="1"/>
          <p:nvPr/>
        </p:nvSpPr>
        <p:spPr>
          <a:xfrm>
            <a:off x="3274776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7207B13B-E551-42FA-BDC2-C2EBA5404BB5}"/>
              </a:ext>
            </a:extLst>
          </p:cNvPr>
          <p:cNvSpPr txBox="1"/>
          <p:nvPr/>
        </p:nvSpPr>
        <p:spPr>
          <a:xfrm>
            <a:off x="3634776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A8502BB8-AE6A-4567-9381-1A670D47CE79}"/>
              </a:ext>
            </a:extLst>
          </p:cNvPr>
          <p:cNvSpPr txBox="1"/>
          <p:nvPr/>
        </p:nvSpPr>
        <p:spPr>
          <a:xfrm>
            <a:off x="3994775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7D25531E-F0E0-0652-541F-02B0DC1C692D}"/>
              </a:ext>
            </a:extLst>
          </p:cNvPr>
          <p:cNvSpPr txBox="1"/>
          <p:nvPr/>
        </p:nvSpPr>
        <p:spPr>
          <a:xfrm>
            <a:off x="4354774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1FC31B30-9433-8811-44E0-995449699505}"/>
              </a:ext>
            </a:extLst>
          </p:cNvPr>
          <p:cNvSpPr txBox="1"/>
          <p:nvPr/>
        </p:nvSpPr>
        <p:spPr>
          <a:xfrm>
            <a:off x="4714773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02" name="Gerade Verbindung 301">
            <a:extLst>
              <a:ext uri="{FF2B5EF4-FFF2-40B4-BE49-F238E27FC236}">
                <a16:creationId xmlns:a16="http://schemas.microsoft.com/office/drawing/2014/main" id="{E08C459C-1AAD-07FF-6F7B-7B88AF4934E9}"/>
              </a:ext>
            </a:extLst>
          </p:cNvPr>
          <p:cNvCxnSpPr>
            <a:cxnSpLocks/>
          </p:cNvCxnSpPr>
          <p:nvPr/>
        </p:nvCxnSpPr>
        <p:spPr>
          <a:xfrm>
            <a:off x="503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>
            <a:extLst>
              <a:ext uri="{FF2B5EF4-FFF2-40B4-BE49-F238E27FC236}">
                <a16:creationId xmlns:a16="http://schemas.microsoft.com/office/drawing/2014/main" id="{A2563AFA-E6B2-1D1C-9AD4-CEF25E8566F8}"/>
              </a:ext>
            </a:extLst>
          </p:cNvPr>
          <p:cNvSpPr/>
          <p:nvPr/>
        </p:nvSpPr>
        <p:spPr>
          <a:xfrm>
            <a:off x="429893" y="371068"/>
            <a:ext cx="3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2DE949D-45D1-6065-7B97-ACE14636C127}"/>
              </a:ext>
            </a:extLst>
          </p:cNvPr>
          <p:cNvSpPr/>
          <p:nvPr/>
        </p:nvSpPr>
        <p:spPr>
          <a:xfrm>
            <a:off x="1139071" y="364563"/>
            <a:ext cx="3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0F1639-35AA-BC5C-168A-977567774BAB}"/>
              </a:ext>
            </a:extLst>
          </p:cNvPr>
          <p:cNvSpPr/>
          <p:nvPr/>
        </p:nvSpPr>
        <p:spPr>
          <a:xfrm>
            <a:off x="433270" y="1089514"/>
            <a:ext cx="3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8D618AD-3387-A870-DC4B-4E0A31F9B053}"/>
              </a:ext>
            </a:extLst>
          </p:cNvPr>
          <p:cNvSpPr/>
          <p:nvPr/>
        </p:nvSpPr>
        <p:spPr>
          <a:xfrm>
            <a:off x="1145498" y="1089615"/>
            <a:ext cx="3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8189C74A-5591-1702-E21F-71F10EC4B562}"/>
              </a:ext>
            </a:extLst>
          </p:cNvPr>
          <p:cNvSpPr/>
          <p:nvPr/>
        </p:nvSpPr>
        <p:spPr>
          <a:xfrm>
            <a:off x="425072" y="2796219"/>
            <a:ext cx="3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D44F7D0D-E658-34FC-5E90-945286113193}"/>
              </a:ext>
            </a:extLst>
          </p:cNvPr>
          <p:cNvSpPr/>
          <p:nvPr/>
        </p:nvSpPr>
        <p:spPr>
          <a:xfrm>
            <a:off x="786007" y="2796219"/>
            <a:ext cx="3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ED41E6C-37F5-33F3-1F56-0A7B5DBA89F0}"/>
              </a:ext>
            </a:extLst>
          </p:cNvPr>
          <p:cNvSpPr/>
          <p:nvPr/>
        </p:nvSpPr>
        <p:spPr>
          <a:xfrm>
            <a:off x="428449" y="3160647"/>
            <a:ext cx="3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523DF5D-67CB-0E56-F3BA-662815E0126F}"/>
              </a:ext>
            </a:extLst>
          </p:cNvPr>
          <p:cNvSpPr/>
          <p:nvPr/>
        </p:nvSpPr>
        <p:spPr>
          <a:xfrm>
            <a:off x="784354" y="3160882"/>
            <a:ext cx="3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746F08C5-DAEA-D425-A494-F9237901CF85}"/>
              </a:ext>
            </a:extLst>
          </p:cNvPr>
          <p:cNvSpPr/>
          <p:nvPr/>
        </p:nvSpPr>
        <p:spPr>
          <a:xfrm>
            <a:off x="3233517" y="582889"/>
            <a:ext cx="144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Gerade Verbindung 170">
            <a:extLst>
              <a:ext uri="{FF2B5EF4-FFF2-40B4-BE49-F238E27FC236}">
                <a16:creationId xmlns:a16="http://schemas.microsoft.com/office/drawing/2014/main" id="{CF6BF34B-B713-1F66-904C-665FBC56B414}"/>
              </a:ext>
            </a:extLst>
          </p:cNvPr>
          <p:cNvCxnSpPr>
            <a:cxnSpLocks/>
          </p:cNvCxnSpPr>
          <p:nvPr/>
        </p:nvCxnSpPr>
        <p:spPr>
          <a:xfrm>
            <a:off x="3593517" y="581096"/>
            <a:ext cx="0" cy="144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174">
            <a:extLst>
              <a:ext uri="{FF2B5EF4-FFF2-40B4-BE49-F238E27FC236}">
                <a16:creationId xmlns:a16="http://schemas.microsoft.com/office/drawing/2014/main" id="{E93B1EE7-CB72-4918-3725-CFA57F40B5D7}"/>
              </a:ext>
            </a:extLst>
          </p:cNvPr>
          <p:cNvCxnSpPr>
            <a:cxnSpLocks/>
          </p:cNvCxnSpPr>
          <p:nvPr/>
        </p:nvCxnSpPr>
        <p:spPr>
          <a:xfrm>
            <a:off x="3953517" y="581096"/>
            <a:ext cx="0" cy="144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>
            <a:extLst>
              <a:ext uri="{FF2B5EF4-FFF2-40B4-BE49-F238E27FC236}">
                <a16:creationId xmlns:a16="http://schemas.microsoft.com/office/drawing/2014/main" id="{B3F3E7BE-B1E1-48C6-F529-209EC2328329}"/>
              </a:ext>
            </a:extLst>
          </p:cNvPr>
          <p:cNvCxnSpPr>
            <a:cxnSpLocks/>
          </p:cNvCxnSpPr>
          <p:nvPr/>
        </p:nvCxnSpPr>
        <p:spPr>
          <a:xfrm>
            <a:off x="4313517" y="581096"/>
            <a:ext cx="0" cy="144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A16F8D65-2735-D880-4216-70B526CAC148}"/>
              </a:ext>
            </a:extLst>
          </p:cNvPr>
          <p:cNvCxnSpPr>
            <a:cxnSpLocks/>
          </p:cNvCxnSpPr>
          <p:nvPr/>
        </p:nvCxnSpPr>
        <p:spPr>
          <a:xfrm>
            <a:off x="3232503" y="941050"/>
            <a:ext cx="144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8EE4D016-54BF-A11B-0055-5DF6E5BC5120}"/>
              </a:ext>
            </a:extLst>
          </p:cNvPr>
          <p:cNvCxnSpPr>
            <a:cxnSpLocks/>
          </p:cNvCxnSpPr>
          <p:nvPr/>
        </p:nvCxnSpPr>
        <p:spPr>
          <a:xfrm>
            <a:off x="3232503" y="1301004"/>
            <a:ext cx="144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8D631D0C-B118-6FBB-4007-7708EEBB052E}"/>
              </a:ext>
            </a:extLst>
          </p:cNvPr>
          <p:cNvCxnSpPr>
            <a:cxnSpLocks/>
          </p:cNvCxnSpPr>
          <p:nvPr/>
        </p:nvCxnSpPr>
        <p:spPr>
          <a:xfrm>
            <a:off x="3232503" y="1660958"/>
            <a:ext cx="144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>
            <a:extLst>
              <a:ext uri="{FF2B5EF4-FFF2-40B4-BE49-F238E27FC236}">
                <a16:creationId xmlns:a16="http://schemas.microsoft.com/office/drawing/2014/main" id="{0BAF7712-69E9-838F-BF48-A1F3FE4FF669}"/>
              </a:ext>
            </a:extLst>
          </p:cNvPr>
          <p:cNvSpPr txBox="1"/>
          <p:nvPr/>
        </p:nvSpPr>
        <p:spPr>
          <a:xfrm>
            <a:off x="3266055" y="57708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79130D9C-6096-2B85-5C31-E1468BA863E8}"/>
              </a:ext>
            </a:extLst>
          </p:cNvPr>
          <p:cNvSpPr txBox="1"/>
          <p:nvPr/>
        </p:nvSpPr>
        <p:spPr>
          <a:xfrm>
            <a:off x="3576359" y="577083"/>
            <a:ext cx="50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9373E84A-C0C0-DE53-D392-E0678A91FFD5}"/>
              </a:ext>
            </a:extLst>
          </p:cNvPr>
          <p:cNvSpPr txBox="1"/>
          <p:nvPr/>
        </p:nvSpPr>
        <p:spPr>
          <a:xfrm>
            <a:off x="4296357" y="577083"/>
            <a:ext cx="44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5F9D1512-F435-8077-1A0F-387464855BCA}"/>
              </a:ext>
            </a:extLst>
          </p:cNvPr>
          <p:cNvSpPr txBox="1"/>
          <p:nvPr/>
        </p:nvSpPr>
        <p:spPr>
          <a:xfrm>
            <a:off x="3266055" y="9309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2BF69E74-D906-E775-B387-15A8DCDF02BE}"/>
              </a:ext>
            </a:extLst>
          </p:cNvPr>
          <p:cNvSpPr txBox="1"/>
          <p:nvPr/>
        </p:nvSpPr>
        <p:spPr>
          <a:xfrm>
            <a:off x="3626055" y="9309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C30544EB-C51A-C8F3-7137-ECAEB7A39A10}"/>
              </a:ext>
            </a:extLst>
          </p:cNvPr>
          <p:cNvSpPr txBox="1"/>
          <p:nvPr/>
        </p:nvSpPr>
        <p:spPr>
          <a:xfrm>
            <a:off x="3986054" y="9309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40CA815-588E-D7CD-BD08-9A635ED52AE1}"/>
              </a:ext>
            </a:extLst>
          </p:cNvPr>
          <p:cNvSpPr txBox="1"/>
          <p:nvPr/>
        </p:nvSpPr>
        <p:spPr>
          <a:xfrm>
            <a:off x="4346053" y="9309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994E7133-7E5C-E8CE-248C-962EFEDBCD5C}"/>
              </a:ext>
            </a:extLst>
          </p:cNvPr>
          <p:cNvSpPr txBox="1"/>
          <p:nvPr/>
        </p:nvSpPr>
        <p:spPr>
          <a:xfrm>
            <a:off x="3266055" y="12956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DDC76839-85E5-8444-B6D5-554343CCB6B1}"/>
              </a:ext>
            </a:extLst>
          </p:cNvPr>
          <p:cNvSpPr txBox="1"/>
          <p:nvPr/>
        </p:nvSpPr>
        <p:spPr>
          <a:xfrm>
            <a:off x="3626055" y="12956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A050DC06-8FB2-16EE-EE82-20A32FCFA5EE}"/>
              </a:ext>
            </a:extLst>
          </p:cNvPr>
          <p:cNvSpPr txBox="1"/>
          <p:nvPr/>
        </p:nvSpPr>
        <p:spPr>
          <a:xfrm>
            <a:off x="3936358" y="1295675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FB300878-476D-1597-952B-A360351472C3}"/>
              </a:ext>
            </a:extLst>
          </p:cNvPr>
          <p:cNvSpPr txBox="1"/>
          <p:nvPr/>
        </p:nvSpPr>
        <p:spPr>
          <a:xfrm>
            <a:off x="4346053" y="12956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57CB7969-130B-7797-F6DD-A675B8A63ADC}"/>
              </a:ext>
            </a:extLst>
          </p:cNvPr>
          <p:cNvSpPr txBox="1"/>
          <p:nvPr/>
        </p:nvSpPr>
        <p:spPr>
          <a:xfrm>
            <a:off x="3266055" y="16562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2C04E52D-FAA8-0936-07B5-C0FB8AA08528}"/>
              </a:ext>
            </a:extLst>
          </p:cNvPr>
          <p:cNvSpPr txBox="1"/>
          <p:nvPr/>
        </p:nvSpPr>
        <p:spPr>
          <a:xfrm>
            <a:off x="3626055" y="16562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DC29927A-C9BB-A9B9-A933-5A46398FACDD}"/>
              </a:ext>
            </a:extLst>
          </p:cNvPr>
          <p:cNvSpPr txBox="1"/>
          <p:nvPr/>
        </p:nvSpPr>
        <p:spPr>
          <a:xfrm>
            <a:off x="3986054" y="16562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8A81BC8A-5D47-1090-1F54-6C3261B30C45}"/>
              </a:ext>
            </a:extLst>
          </p:cNvPr>
          <p:cNvSpPr txBox="1"/>
          <p:nvPr/>
        </p:nvSpPr>
        <p:spPr>
          <a:xfrm>
            <a:off x="4296357" y="1656202"/>
            <a:ext cx="52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53AE722D-4763-CB17-5369-EDC2AA3B980E}"/>
              </a:ext>
            </a:extLst>
          </p:cNvPr>
          <p:cNvSpPr txBox="1"/>
          <p:nvPr/>
        </p:nvSpPr>
        <p:spPr>
          <a:xfrm>
            <a:off x="3986054" y="57708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76635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49452B2-22DE-9B24-4F73-DD9190C78227}"/>
              </a:ext>
            </a:extLst>
          </p:cNvPr>
          <p:cNvSpPr/>
          <p:nvPr/>
        </p:nvSpPr>
        <p:spPr>
          <a:xfrm>
            <a:off x="426512" y="371775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728E7AC-B1E8-7BE4-FA0F-10B76719D3AD}"/>
              </a:ext>
            </a:extLst>
          </p:cNvPr>
          <p:cNvCxnSpPr>
            <a:cxnSpLocks/>
          </p:cNvCxnSpPr>
          <p:nvPr/>
        </p:nvCxnSpPr>
        <p:spPr>
          <a:xfrm>
            <a:off x="78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5DB546A1-8F88-BAFA-22E6-3E58229C992B}"/>
              </a:ext>
            </a:extLst>
          </p:cNvPr>
          <p:cNvCxnSpPr>
            <a:cxnSpLocks/>
          </p:cNvCxnSpPr>
          <p:nvPr/>
        </p:nvCxnSpPr>
        <p:spPr>
          <a:xfrm>
            <a:off x="114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B72A33F3-8C8F-C277-4664-935738C7679F}"/>
              </a:ext>
            </a:extLst>
          </p:cNvPr>
          <p:cNvCxnSpPr>
            <a:cxnSpLocks/>
          </p:cNvCxnSpPr>
          <p:nvPr/>
        </p:nvCxnSpPr>
        <p:spPr>
          <a:xfrm>
            <a:off x="150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EFA37F3B-94FD-8639-DF45-382AFA11AD62}"/>
              </a:ext>
            </a:extLst>
          </p:cNvPr>
          <p:cNvCxnSpPr>
            <a:cxnSpLocks/>
          </p:cNvCxnSpPr>
          <p:nvPr/>
        </p:nvCxnSpPr>
        <p:spPr>
          <a:xfrm>
            <a:off x="186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42541639-C45C-B4AE-2C07-976D1E714292}"/>
              </a:ext>
            </a:extLst>
          </p:cNvPr>
          <p:cNvCxnSpPr>
            <a:cxnSpLocks/>
          </p:cNvCxnSpPr>
          <p:nvPr/>
        </p:nvCxnSpPr>
        <p:spPr>
          <a:xfrm>
            <a:off x="425498" y="729936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972C8807-389C-1DA2-59FC-73A2FD539BD1}"/>
              </a:ext>
            </a:extLst>
          </p:cNvPr>
          <p:cNvCxnSpPr>
            <a:cxnSpLocks/>
          </p:cNvCxnSpPr>
          <p:nvPr/>
        </p:nvCxnSpPr>
        <p:spPr>
          <a:xfrm>
            <a:off x="425498" y="108989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07FDAF7E-353F-45A3-3EF0-14D2AC1C7675}"/>
              </a:ext>
            </a:extLst>
          </p:cNvPr>
          <p:cNvCxnSpPr>
            <a:cxnSpLocks/>
          </p:cNvCxnSpPr>
          <p:nvPr/>
        </p:nvCxnSpPr>
        <p:spPr>
          <a:xfrm>
            <a:off x="425498" y="1449844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20527B9-FB85-8409-C765-F88F315C056C}"/>
              </a:ext>
            </a:extLst>
          </p:cNvPr>
          <p:cNvCxnSpPr>
            <a:cxnSpLocks/>
          </p:cNvCxnSpPr>
          <p:nvPr/>
        </p:nvCxnSpPr>
        <p:spPr>
          <a:xfrm>
            <a:off x="425498" y="1809798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B31BEB5-A989-A5F2-FB81-6CBEBEFB78D4}"/>
              </a:ext>
            </a:extLst>
          </p:cNvPr>
          <p:cNvCxnSpPr>
            <a:cxnSpLocks/>
          </p:cNvCxnSpPr>
          <p:nvPr/>
        </p:nvCxnSpPr>
        <p:spPr>
          <a:xfrm>
            <a:off x="425498" y="2169752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532A851-11CC-F40E-CD8C-E1C4FF91A258}"/>
              </a:ext>
            </a:extLst>
          </p:cNvPr>
          <p:cNvSpPr txBox="1"/>
          <p:nvPr/>
        </p:nvSpPr>
        <p:spPr>
          <a:xfrm>
            <a:off x="459050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E117B02-8A2A-B805-A11C-3406C845E4E9}"/>
              </a:ext>
            </a:extLst>
          </p:cNvPr>
          <p:cNvSpPr txBox="1"/>
          <p:nvPr/>
        </p:nvSpPr>
        <p:spPr>
          <a:xfrm>
            <a:off x="819050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4AF4226-726B-9B60-183D-F49973DEE49B}"/>
              </a:ext>
            </a:extLst>
          </p:cNvPr>
          <p:cNvSpPr txBox="1"/>
          <p:nvPr/>
        </p:nvSpPr>
        <p:spPr>
          <a:xfrm>
            <a:off x="1179049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79DA166-1838-4DA0-D020-4A2EC81FA475}"/>
              </a:ext>
            </a:extLst>
          </p:cNvPr>
          <p:cNvSpPr txBox="1"/>
          <p:nvPr/>
        </p:nvSpPr>
        <p:spPr>
          <a:xfrm>
            <a:off x="1539048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F002B72-0447-04A6-30AC-B98DD27826AB}"/>
              </a:ext>
            </a:extLst>
          </p:cNvPr>
          <p:cNvSpPr txBox="1"/>
          <p:nvPr/>
        </p:nvSpPr>
        <p:spPr>
          <a:xfrm>
            <a:off x="1899047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45160C7-989B-B30B-E9E3-3ABE948EF7A4}"/>
              </a:ext>
            </a:extLst>
          </p:cNvPr>
          <p:cNvSpPr txBox="1"/>
          <p:nvPr/>
        </p:nvSpPr>
        <p:spPr>
          <a:xfrm>
            <a:off x="459050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D4A9FB6-F4F8-FBC0-F760-7156529FA5AB}"/>
              </a:ext>
            </a:extLst>
          </p:cNvPr>
          <p:cNvSpPr txBox="1"/>
          <p:nvPr/>
        </p:nvSpPr>
        <p:spPr>
          <a:xfrm>
            <a:off x="819050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D6A7383-6088-BF40-E3FF-03CB9EEFBD32}"/>
              </a:ext>
            </a:extLst>
          </p:cNvPr>
          <p:cNvSpPr txBox="1"/>
          <p:nvPr/>
        </p:nvSpPr>
        <p:spPr>
          <a:xfrm>
            <a:off x="1179049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DF9C99C-ECFC-02D9-6C85-C32CEBD9C2C8}"/>
              </a:ext>
            </a:extLst>
          </p:cNvPr>
          <p:cNvSpPr txBox="1"/>
          <p:nvPr/>
        </p:nvSpPr>
        <p:spPr>
          <a:xfrm>
            <a:off x="1539048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6020F6F-D284-ACE2-9EE7-0388901C4544}"/>
              </a:ext>
            </a:extLst>
          </p:cNvPr>
          <p:cNvSpPr txBox="1"/>
          <p:nvPr/>
        </p:nvSpPr>
        <p:spPr>
          <a:xfrm>
            <a:off x="1899047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04963A-7A58-34FE-319C-D67CB1C97486}"/>
              </a:ext>
            </a:extLst>
          </p:cNvPr>
          <p:cNvSpPr txBox="1"/>
          <p:nvPr/>
        </p:nvSpPr>
        <p:spPr>
          <a:xfrm>
            <a:off x="459050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D6F0D3D-287C-83D1-C280-258042D00A19}"/>
              </a:ext>
            </a:extLst>
          </p:cNvPr>
          <p:cNvSpPr txBox="1"/>
          <p:nvPr/>
        </p:nvSpPr>
        <p:spPr>
          <a:xfrm>
            <a:off x="819050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E9F8BA-FB1C-BE62-80F9-3437DCD540E3}"/>
              </a:ext>
            </a:extLst>
          </p:cNvPr>
          <p:cNvSpPr txBox="1"/>
          <p:nvPr/>
        </p:nvSpPr>
        <p:spPr>
          <a:xfrm>
            <a:off x="1179049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776A9FB-CFBB-3BCF-2B60-4EAA2FA462F5}"/>
              </a:ext>
            </a:extLst>
          </p:cNvPr>
          <p:cNvSpPr txBox="1"/>
          <p:nvPr/>
        </p:nvSpPr>
        <p:spPr>
          <a:xfrm>
            <a:off x="1539048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6D65F2E-94B4-FB37-F1E8-478FD0C7A6ED}"/>
              </a:ext>
            </a:extLst>
          </p:cNvPr>
          <p:cNvSpPr txBox="1"/>
          <p:nvPr/>
        </p:nvSpPr>
        <p:spPr>
          <a:xfrm>
            <a:off x="1899047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9632A6B-0284-3B01-32BC-1E03B1DF8EA1}"/>
              </a:ext>
            </a:extLst>
          </p:cNvPr>
          <p:cNvSpPr txBox="1"/>
          <p:nvPr/>
        </p:nvSpPr>
        <p:spPr>
          <a:xfrm>
            <a:off x="459050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100368A-B8EE-03DC-6807-4BD1B7949AC1}"/>
              </a:ext>
            </a:extLst>
          </p:cNvPr>
          <p:cNvSpPr txBox="1"/>
          <p:nvPr/>
        </p:nvSpPr>
        <p:spPr>
          <a:xfrm>
            <a:off x="819050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4AE0209-DC68-9AD5-297E-017AC501FEC9}"/>
              </a:ext>
            </a:extLst>
          </p:cNvPr>
          <p:cNvSpPr txBox="1"/>
          <p:nvPr/>
        </p:nvSpPr>
        <p:spPr>
          <a:xfrm>
            <a:off x="1179049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573FA3-2B97-4E73-3EE3-FE9761133DC8}"/>
              </a:ext>
            </a:extLst>
          </p:cNvPr>
          <p:cNvSpPr txBox="1"/>
          <p:nvPr/>
        </p:nvSpPr>
        <p:spPr>
          <a:xfrm>
            <a:off x="1539048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31FECB-1EF1-6629-D5C5-5A2B2D67EF0A}"/>
              </a:ext>
            </a:extLst>
          </p:cNvPr>
          <p:cNvSpPr txBox="1"/>
          <p:nvPr/>
        </p:nvSpPr>
        <p:spPr>
          <a:xfrm>
            <a:off x="1899047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DB37A67-0B06-1CAF-452D-AAAB8A809773}"/>
              </a:ext>
            </a:extLst>
          </p:cNvPr>
          <p:cNvSpPr txBox="1"/>
          <p:nvPr/>
        </p:nvSpPr>
        <p:spPr>
          <a:xfrm>
            <a:off x="467771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AE3F0F1-1EBF-E786-802F-21F6833973B5}"/>
              </a:ext>
            </a:extLst>
          </p:cNvPr>
          <p:cNvSpPr txBox="1"/>
          <p:nvPr/>
        </p:nvSpPr>
        <p:spPr>
          <a:xfrm>
            <a:off x="827771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355E87B-E80A-30C2-B702-8CA98C4DC290}"/>
              </a:ext>
            </a:extLst>
          </p:cNvPr>
          <p:cNvSpPr txBox="1"/>
          <p:nvPr/>
        </p:nvSpPr>
        <p:spPr>
          <a:xfrm>
            <a:off x="1187770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4BAA08C-56DE-5DBA-700E-3B9CDD53F0AC}"/>
              </a:ext>
            </a:extLst>
          </p:cNvPr>
          <p:cNvSpPr txBox="1"/>
          <p:nvPr/>
        </p:nvSpPr>
        <p:spPr>
          <a:xfrm>
            <a:off x="1547769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A1B162C-004B-A696-B618-6C6831A62575}"/>
              </a:ext>
            </a:extLst>
          </p:cNvPr>
          <p:cNvSpPr txBox="1"/>
          <p:nvPr/>
        </p:nvSpPr>
        <p:spPr>
          <a:xfrm>
            <a:off x="1907768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56CD1E4-70A2-C1BE-2751-E707390A7B5C}"/>
              </a:ext>
            </a:extLst>
          </p:cNvPr>
          <p:cNvSpPr txBox="1"/>
          <p:nvPr/>
        </p:nvSpPr>
        <p:spPr>
          <a:xfrm>
            <a:off x="459050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C6F58E9-6DB8-2036-B070-78D655934043}"/>
              </a:ext>
            </a:extLst>
          </p:cNvPr>
          <p:cNvSpPr txBox="1"/>
          <p:nvPr/>
        </p:nvSpPr>
        <p:spPr>
          <a:xfrm>
            <a:off x="819050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010B25-E618-009A-21EC-81B88DDB4D6C}"/>
              </a:ext>
            </a:extLst>
          </p:cNvPr>
          <p:cNvSpPr txBox="1"/>
          <p:nvPr/>
        </p:nvSpPr>
        <p:spPr>
          <a:xfrm>
            <a:off x="1179049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78AEBE6-22F7-FC26-9432-E380B3D7A408}"/>
              </a:ext>
            </a:extLst>
          </p:cNvPr>
          <p:cNvSpPr txBox="1"/>
          <p:nvPr/>
        </p:nvSpPr>
        <p:spPr>
          <a:xfrm>
            <a:off x="1539048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69E7062-A845-781F-62E5-20BA287E2085}"/>
              </a:ext>
            </a:extLst>
          </p:cNvPr>
          <p:cNvSpPr txBox="1"/>
          <p:nvPr/>
        </p:nvSpPr>
        <p:spPr>
          <a:xfrm>
            <a:off x="1899047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B1FDD413-C863-2729-E004-704DFE533C7C}"/>
              </a:ext>
            </a:extLst>
          </p:cNvPr>
          <p:cNvCxnSpPr>
            <a:cxnSpLocks/>
          </p:cNvCxnSpPr>
          <p:nvPr/>
        </p:nvCxnSpPr>
        <p:spPr>
          <a:xfrm>
            <a:off x="222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8A3A9993-D9EA-0F08-9AF1-264374A0440E}"/>
              </a:ext>
            </a:extLst>
          </p:cNvPr>
          <p:cNvSpPr txBox="1"/>
          <p:nvPr/>
        </p:nvSpPr>
        <p:spPr>
          <a:xfrm>
            <a:off x="2259046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5F5083A-D6D9-65B6-6DED-C04E97ABF886}"/>
              </a:ext>
            </a:extLst>
          </p:cNvPr>
          <p:cNvSpPr txBox="1"/>
          <p:nvPr/>
        </p:nvSpPr>
        <p:spPr>
          <a:xfrm>
            <a:off x="2259046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70B6C0B-AF21-6A3D-EE67-E3E17DE9166D}"/>
              </a:ext>
            </a:extLst>
          </p:cNvPr>
          <p:cNvSpPr txBox="1"/>
          <p:nvPr/>
        </p:nvSpPr>
        <p:spPr>
          <a:xfrm>
            <a:off x="2259046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687DCD8-DA37-DB6F-749B-8D255A8670ED}"/>
              </a:ext>
            </a:extLst>
          </p:cNvPr>
          <p:cNvSpPr txBox="1"/>
          <p:nvPr/>
        </p:nvSpPr>
        <p:spPr>
          <a:xfrm>
            <a:off x="2259046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0E90A1D-A745-C314-FDEC-BFB8C039B052}"/>
              </a:ext>
            </a:extLst>
          </p:cNvPr>
          <p:cNvSpPr txBox="1"/>
          <p:nvPr/>
        </p:nvSpPr>
        <p:spPr>
          <a:xfrm>
            <a:off x="2267767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85866E0-9907-2969-9193-2A338C9D8779}"/>
              </a:ext>
            </a:extLst>
          </p:cNvPr>
          <p:cNvSpPr txBox="1"/>
          <p:nvPr/>
        </p:nvSpPr>
        <p:spPr>
          <a:xfrm>
            <a:off x="2259046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2A8F2D3-9415-D774-CF32-7E9822D015C2}"/>
              </a:ext>
            </a:extLst>
          </p:cNvPr>
          <p:cNvSpPr/>
          <p:nvPr/>
        </p:nvSpPr>
        <p:spPr>
          <a:xfrm>
            <a:off x="423050" y="371907"/>
            <a:ext cx="720000" cy="7185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74DC2D4-1ECB-67C3-0F29-556E57AB49DA}"/>
              </a:ext>
            </a:extLst>
          </p:cNvPr>
          <p:cNvSpPr/>
          <p:nvPr/>
        </p:nvSpPr>
        <p:spPr>
          <a:xfrm>
            <a:off x="796057" y="369360"/>
            <a:ext cx="720000" cy="7185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856A71E-FFA2-FFB3-1CA3-F2FD081058B9}"/>
              </a:ext>
            </a:extLst>
          </p:cNvPr>
          <p:cNvSpPr/>
          <p:nvPr/>
        </p:nvSpPr>
        <p:spPr>
          <a:xfrm>
            <a:off x="783050" y="3159510"/>
            <a:ext cx="144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3CC70BC9-FD11-B800-81D0-C359658FA541}"/>
              </a:ext>
            </a:extLst>
          </p:cNvPr>
          <p:cNvCxnSpPr>
            <a:cxnSpLocks/>
          </p:cNvCxnSpPr>
          <p:nvPr/>
        </p:nvCxnSpPr>
        <p:spPr>
          <a:xfrm>
            <a:off x="786512" y="3153371"/>
            <a:ext cx="0" cy="144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6D12FC38-683E-B170-BDF5-DEA22852737F}"/>
              </a:ext>
            </a:extLst>
          </p:cNvPr>
          <p:cNvCxnSpPr>
            <a:cxnSpLocks/>
          </p:cNvCxnSpPr>
          <p:nvPr/>
        </p:nvCxnSpPr>
        <p:spPr>
          <a:xfrm>
            <a:off x="1146512" y="3153371"/>
            <a:ext cx="0" cy="144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19022A40-ED86-B498-24E2-5962730168AA}"/>
              </a:ext>
            </a:extLst>
          </p:cNvPr>
          <p:cNvCxnSpPr>
            <a:cxnSpLocks/>
          </p:cNvCxnSpPr>
          <p:nvPr/>
        </p:nvCxnSpPr>
        <p:spPr>
          <a:xfrm>
            <a:off x="1506512" y="3153371"/>
            <a:ext cx="0" cy="144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607885D2-22D4-9845-40CB-636EA69DC8A2}"/>
              </a:ext>
            </a:extLst>
          </p:cNvPr>
          <p:cNvCxnSpPr>
            <a:cxnSpLocks/>
          </p:cNvCxnSpPr>
          <p:nvPr/>
        </p:nvCxnSpPr>
        <p:spPr>
          <a:xfrm>
            <a:off x="1866512" y="3153371"/>
            <a:ext cx="0" cy="144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BAC56D12-9B16-B110-E60C-96A7832BFFB7}"/>
              </a:ext>
            </a:extLst>
          </p:cNvPr>
          <p:cNvCxnSpPr>
            <a:cxnSpLocks/>
          </p:cNvCxnSpPr>
          <p:nvPr/>
        </p:nvCxnSpPr>
        <p:spPr>
          <a:xfrm>
            <a:off x="783306" y="3515471"/>
            <a:ext cx="144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104BFFCB-78E4-DE58-A023-25B1038671C7}"/>
              </a:ext>
            </a:extLst>
          </p:cNvPr>
          <p:cNvCxnSpPr>
            <a:cxnSpLocks/>
          </p:cNvCxnSpPr>
          <p:nvPr/>
        </p:nvCxnSpPr>
        <p:spPr>
          <a:xfrm>
            <a:off x="783306" y="3875425"/>
            <a:ext cx="144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FBD0AB1-469F-948C-5C30-C9B3EFF013E1}"/>
              </a:ext>
            </a:extLst>
          </p:cNvPr>
          <p:cNvCxnSpPr>
            <a:cxnSpLocks/>
          </p:cNvCxnSpPr>
          <p:nvPr/>
        </p:nvCxnSpPr>
        <p:spPr>
          <a:xfrm>
            <a:off x="783306" y="4235379"/>
            <a:ext cx="144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AB7A44A8-8267-C7C1-D66F-94EBCD905CB0}"/>
              </a:ext>
            </a:extLst>
          </p:cNvPr>
          <p:cNvSpPr txBox="1"/>
          <p:nvPr/>
        </p:nvSpPr>
        <p:spPr>
          <a:xfrm>
            <a:off x="819050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9FA80E2-C008-4EF6-FDB5-B4FD064E5977}"/>
              </a:ext>
            </a:extLst>
          </p:cNvPr>
          <p:cNvSpPr txBox="1"/>
          <p:nvPr/>
        </p:nvSpPr>
        <p:spPr>
          <a:xfrm>
            <a:off x="1179049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D139914-FAE9-023F-EF88-05645210D021}"/>
              </a:ext>
            </a:extLst>
          </p:cNvPr>
          <p:cNvSpPr txBox="1"/>
          <p:nvPr/>
        </p:nvSpPr>
        <p:spPr>
          <a:xfrm>
            <a:off x="1539048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B43B4C2-59DE-E28C-EFF4-0F658DF37513}"/>
              </a:ext>
            </a:extLst>
          </p:cNvPr>
          <p:cNvSpPr txBox="1"/>
          <p:nvPr/>
        </p:nvSpPr>
        <p:spPr>
          <a:xfrm>
            <a:off x="1899047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62ABE2C-9711-279A-C9F0-44F9B3CF6D06}"/>
              </a:ext>
            </a:extLst>
          </p:cNvPr>
          <p:cNvSpPr txBox="1"/>
          <p:nvPr/>
        </p:nvSpPr>
        <p:spPr>
          <a:xfrm>
            <a:off x="819050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448337B5-F5DF-CB13-5E93-89770CCA48CD}"/>
              </a:ext>
            </a:extLst>
          </p:cNvPr>
          <p:cNvSpPr txBox="1"/>
          <p:nvPr/>
        </p:nvSpPr>
        <p:spPr>
          <a:xfrm>
            <a:off x="1179049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3807F29-AD52-E3EA-3907-750A116917D2}"/>
              </a:ext>
            </a:extLst>
          </p:cNvPr>
          <p:cNvSpPr txBox="1"/>
          <p:nvPr/>
        </p:nvSpPr>
        <p:spPr>
          <a:xfrm>
            <a:off x="1539048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239BDF8B-0A2E-A08E-0D5F-4E05F3464C70}"/>
              </a:ext>
            </a:extLst>
          </p:cNvPr>
          <p:cNvSpPr txBox="1"/>
          <p:nvPr/>
        </p:nvSpPr>
        <p:spPr>
          <a:xfrm>
            <a:off x="1899047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EE5F61ED-FC27-09A1-D3BE-ACB031DA5CF3}"/>
              </a:ext>
            </a:extLst>
          </p:cNvPr>
          <p:cNvSpPr txBox="1"/>
          <p:nvPr/>
        </p:nvSpPr>
        <p:spPr>
          <a:xfrm>
            <a:off x="819050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607B5C44-9BE0-FD17-E134-3641643A5469}"/>
              </a:ext>
            </a:extLst>
          </p:cNvPr>
          <p:cNvSpPr txBox="1"/>
          <p:nvPr/>
        </p:nvSpPr>
        <p:spPr>
          <a:xfrm>
            <a:off x="1179049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6F69D8E2-884F-DFC4-BBF5-982D2E77916F}"/>
              </a:ext>
            </a:extLst>
          </p:cNvPr>
          <p:cNvSpPr txBox="1"/>
          <p:nvPr/>
        </p:nvSpPr>
        <p:spPr>
          <a:xfrm>
            <a:off x="1539048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0226AD6-5364-98EA-7E75-11F17EB367DE}"/>
              </a:ext>
            </a:extLst>
          </p:cNvPr>
          <p:cNvSpPr txBox="1"/>
          <p:nvPr/>
        </p:nvSpPr>
        <p:spPr>
          <a:xfrm>
            <a:off x="1899047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13D078DD-3D42-E881-54ED-7E9BAAA8448D}"/>
              </a:ext>
            </a:extLst>
          </p:cNvPr>
          <p:cNvSpPr txBox="1"/>
          <p:nvPr/>
        </p:nvSpPr>
        <p:spPr>
          <a:xfrm>
            <a:off x="827771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96813BD5-0B5B-B0F5-652E-6BC8645D482A}"/>
              </a:ext>
            </a:extLst>
          </p:cNvPr>
          <p:cNvSpPr txBox="1"/>
          <p:nvPr/>
        </p:nvSpPr>
        <p:spPr>
          <a:xfrm>
            <a:off x="1187770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EF5ED5C-A711-D6D7-625B-34538EB3714A}"/>
              </a:ext>
            </a:extLst>
          </p:cNvPr>
          <p:cNvSpPr txBox="1"/>
          <p:nvPr/>
        </p:nvSpPr>
        <p:spPr>
          <a:xfrm>
            <a:off x="1547769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E6A750B8-B904-636A-6102-AD345E3929D8}"/>
              </a:ext>
            </a:extLst>
          </p:cNvPr>
          <p:cNvSpPr txBox="1"/>
          <p:nvPr/>
        </p:nvSpPr>
        <p:spPr>
          <a:xfrm>
            <a:off x="1907768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FE59137F-803D-BFBF-36B0-BB07D3B44DB6}"/>
              </a:ext>
            </a:extLst>
          </p:cNvPr>
          <p:cNvCxnSpPr>
            <a:cxnSpLocks/>
          </p:cNvCxnSpPr>
          <p:nvPr/>
        </p:nvCxnSpPr>
        <p:spPr>
          <a:xfrm>
            <a:off x="2226512" y="3153371"/>
            <a:ext cx="0" cy="144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>
            <a:extLst>
              <a:ext uri="{FF2B5EF4-FFF2-40B4-BE49-F238E27FC236}">
                <a16:creationId xmlns:a16="http://schemas.microsoft.com/office/drawing/2014/main" id="{5A69308A-0926-CDCC-4707-A19BA3A63623}"/>
              </a:ext>
            </a:extLst>
          </p:cNvPr>
          <p:cNvSpPr/>
          <p:nvPr/>
        </p:nvSpPr>
        <p:spPr>
          <a:xfrm>
            <a:off x="790902" y="3156636"/>
            <a:ext cx="720000" cy="7185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8E464ED-4969-4BF0-C940-8E24E4F99352}"/>
              </a:ext>
            </a:extLst>
          </p:cNvPr>
          <p:cNvSpPr/>
          <p:nvPr/>
        </p:nvSpPr>
        <p:spPr>
          <a:xfrm>
            <a:off x="1152850" y="3154089"/>
            <a:ext cx="720000" cy="7185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F34B5897-134A-FD70-32B6-76EA80669945}"/>
              </a:ext>
            </a:extLst>
          </p:cNvPr>
          <p:cNvSpPr/>
          <p:nvPr/>
        </p:nvSpPr>
        <p:spPr>
          <a:xfrm>
            <a:off x="3070510" y="3328550"/>
            <a:ext cx="1080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C6D560A9-DCB3-CDF6-27F4-7D2D8C915B6A}"/>
              </a:ext>
            </a:extLst>
          </p:cNvPr>
          <p:cNvCxnSpPr>
            <a:cxnSpLocks/>
          </p:cNvCxnSpPr>
          <p:nvPr/>
        </p:nvCxnSpPr>
        <p:spPr>
          <a:xfrm>
            <a:off x="3430510" y="3326757"/>
            <a:ext cx="0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B80B9AC4-F3F8-308E-ABF9-E81A7FE9435D}"/>
              </a:ext>
            </a:extLst>
          </p:cNvPr>
          <p:cNvCxnSpPr>
            <a:cxnSpLocks/>
          </p:cNvCxnSpPr>
          <p:nvPr/>
        </p:nvCxnSpPr>
        <p:spPr>
          <a:xfrm>
            <a:off x="3790510" y="3326757"/>
            <a:ext cx="0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97580E07-1117-67C1-23DF-BE44A35DEA9B}"/>
              </a:ext>
            </a:extLst>
          </p:cNvPr>
          <p:cNvCxnSpPr>
            <a:cxnSpLocks/>
          </p:cNvCxnSpPr>
          <p:nvPr/>
        </p:nvCxnSpPr>
        <p:spPr>
          <a:xfrm>
            <a:off x="3069496" y="3686711"/>
            <a:ext cx="108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A1DDD215-2617-D2A0-1C4D-21172E69656F}"/>
              </a:ext>
            </a:extLst>
          </p:cNvPr>
          <p:cNvCxnSpPr>
            <a:cxnSpLocks/>
          </p:cNvCxnSpPr>
          <p:nvPr/>
        </p:nvCxnSpPr>
        <p:spPr>
          <a:xfrm>
            <a:off x="3069496" y="4046665"/>
            <a:ext cx="108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5D2B0A26-042B-4ACC-AE6B-E71C5C32DBEF}"/>
              </a:ext>
            </a:extLst>
          </p:cNvPr>
          <p:cNvSpPr txBox="1"/>
          <p:nvPr/>
        </p:nvSpPr>
        <p:spPr>
          <a:xfrm>
            <a:off x="3103048" y="33227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8E3FE709-2EBF-1181-B4FE-DC0250245719}"/>
              </a:ext>
            </a:extLst>
          </p:cNvPr>
          <p:cNvSpPr txBox="1"/>
          <p:nvPr/>
        </p:nvSpPr>
        <p:spPr>
          <a:xfrm>
            <a:off x="3463048" y="33227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8436A7D4-666F-4A68-D69F-5E83481060EE}"/>
              </a:ext>
            </a:extLst>
          </p:cNvPr>
          <p:cNvSpPr txBox="1"/>
          <p:nvPr/>
        </p:nvSpPr>
        <p:spPr>
          <a:xfrm>
            <a:off x="3823047" y="3322744"/>
            <a:ext cx="30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endParaRPr lang="en-US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866EBD10-76E3-60F0-284A-C5FD3C71FFEE}"/>
              </a:ext>
            </a:extLst>
          </p:cNvPr>
          <p:cNvSpPr txBox="1"/>
          <p:nvPr/>
        </p:nvSpPr>
        <p:spPr>
          <a:xfrm>
            <a:off x="3103048" y="367662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9F839867-A0DD-1180-F9CC-338F6C3E206E}"/>
              </a:ext>
            </a:extLst>
          </p:cNvPr>
          <p:cNvSpPr txBox="1"/>
          <p:nvPr/>
        </p:nvSpPr>
        <p:spPr>
          <a:xfrm>
            <a:off x="3463048" y="367662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34593B69-1429-5250-C155-3F2345D81A3B}"/>
              </a:ext>
            </a:extLst>
          </p:cNvPr>
          <p:cNvSpPr txBox="1"/>
          <p:nvPr/>
        </p:nvSpPr>
        <p:spPr>
          <a:xfrm>
            <a:off x="3823047" y="367662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7C82084-C2CA-1050-B9F7-1329E1BC5943}"/>
              </a:ext>
            </a:extLst>
          </p:cNvPr>
          <p:cNvSpPr txBox="1"/>
          <p:nvPr/>
        </p:nvSpPr>
        <p:spPr>
          <a:xfrm>
            <a:off x="3103048" y="40413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5864C9FC-1C78-BFEC-0E8C-0D3F26EC4626}"/>
              </a:ext>
            </a:extLst>
          </p:cNvPr>
          <p:cNvSpPr txBox="1"/>
          <p:nvPr/>
        </p:nvSpPr>
        <p:spPr>
          <a:xfrm>
            <a:off x="3463048" y="40413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72E46D99-F9EC-2144-B7BB-FE07F9CDFFBD}"/>
              </a:ext>
            </a:extLst>
          </p:cNvPr>
          <p:cNvSpPr txBox="1"/>
          <p:nvPr/>
        </p:nvSpPr>
        <p:spPr>
          <a:xfrm>
            <a:off x="3823047" y="40413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116" name="Gekrümmte Verbindung 115">
            <a:extLst>
              <a:ext uri="{FF2B5EF4-FFF2-40B4-BE49-F238E27FC236}">
                <a16:creationId xmlns:a16="http://schemas.microsoft.com/office/drawing/2014/main" id="{E9A1E9B3-7440-FA09-EBDD-B1B1419A3379}"/>
              </a:ext>
            </a:extLst>
          </p:cNvPr>
          <p:cNvCxnSpPr>
            <a:cxnSpLocks/>
            <a:stCxn id="52" idx="0"/>
            <a:endCxn id="132" idx="0"/>
          </p:cNvCxnSpPr>
          <p:nvPr/>
        </p:nvCxnSpPr>
        <p:spPr>
          <a:xfrm rot="16200000" flipH="1">
            <a:off x="2479062" y="-953645"/>
            <a:ext cx="175202" cy="2821213"/>
          </a:xfrm>
          <a:prstGeom prst="curvedConnector3">
            <a:avLst>
              <a:gd name="adj1" fmla="val -130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krümmte Verbindung 116">
            <a:extLst>
              <a:ext uri="{FF2B5EF4-FFF2-40B4-BE49-F238E27FC236}">
                <a16:creationId xmlns:a16="http://schemas.microsoft.com/office/drawing/2014/main" id="{729EF715-1184-BB0F-0921-0178EFCB5E1C}"/>
              </a:ext>
            </a:extLst>
          </p:cNvPr>
          <p:cNvCxnSpPr>
            <a:cxnSpLocks/>
            <a:stCxn id="53" idx="2"/>
            <a:endCxn id="114" idx="2"/>
          </p:cNvCxnSpPr>
          <p:nvPr/>
        </p:nvCxnSpPr>
        <p:spPr>
          <a:xfrm rot="5400000" flipH="1" flipV="1">
            <a:off x="2464049" y="3449668"/>
            <a:ext cx="188842" cy="2110841"/>
          </a:xfrm>
          <a:prstGeom prst="curvedConnector3">
            <a:avLst>
              <a:gd name="adj1" fmla="val -121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6BBAC01A-0F65-36BC-332D-4DFB1CFA8419}"/>
              </a:ext>
            </a:extLst>
          </p:cNvPr>
          <p:cNvSpPr txBox="1"/>
          <p:nvPr/>
        </p:nvSpPr>
        <p:spPr>
          <a:xfrm>
            <a:off x="3887612" y="95750"/>
            <a:ext cx="175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padding = 1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B3E78D1B-A92B-7FFC-A111-52CB69D21785}"/>
              </a:ext>
            </a:extLst>
          </p:cNvPr>
          <p:cNvSpPr txBox="1"/>
          <p:nvPr/>
        </p:nvSpPr>
        <p:spPr>
          <a:xfrm>
            <a:off x="3430510" y="4543167"/>
            <a:ext cx="175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padding = 0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A5A45E4-EE04-AE2F-8528-2995F5856D67}"/>
              </a:ext>
            </a:extLst>
          </p:cNvPr>
          <p:cNvSpPr/>
          <p:nvPr/>
        </p:nvSpPr>
        <p:spPr>
          <a:xfrm>
            <a:off x="3073890" y="55036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Gerade Verbindung 120">
            <a:extLst>
              <a:ext uri="{FF2B5EF4-FFF2-40B4-BE49-F238E27FC236}">
                <a16:creationId xmlns:a16="http://schemas.microsoft.com/office/drawing/2014/main" id="{12A7FB27-CF99-D996-8BCA-9C7EDE0503E3}"/>
              </a:ext>
            </a:extLst>
          </p:cNvPr>
          <p:cNvCxnSpPr>
            <a:cxnSpLocks/>
          </p:cNvCxnSpPr>
          <p:nvPr/>
        </p:nvCxnSpPr>
        <p:spPr>
          <a:xfrm>
            <a:off x="3433890" y="548575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>
            <a:extLst>
              <a:ext uri="{FF2B5EF4-FFF2-40B4-BE49-F238E27FC236}">
                <a16:creationId xmlns:a16="http://schemas.microsoft.com/office/drawing/2014/main" id="{43712E2D-BB5A-C29B-1267-107DE4CEA10D}"/>
              </a:ext>
            </a:extLst>
          </p:cNvPr>
          <p:cNvCxnSpPr>
            <a:cxnSpLocks/>
          </p:cNvCxnSpPr>
          <p:nvPr/>
        </p:nvCxnSpPr>
        <p:spPr>
          <a:xfrm>
            <a:off x="3793890" y="548575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8BB2DD40-5A58-AE26-3935-CB31D9A2E01C}"/>
              </a:ext>
            </a:extLst>
          </p:cNvPr>
          <p:cNvCxnSpPr>
            <a:cxnSpLocks/>
          </p:cNvCxnSpPr>
          <p:nvPr/>
        </p:nvCxnSpPr>
        <p:spPr>
          <a:xfrm>
            <a:off x="4153890" y="548575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7AE8FEF7-24CC-8150-3D22-868CB6B809AC}"/>
              </a:ext>
            </a:extLst>
          </p:cNvPr>
          <p:cNvCxnSpPr>
            <a:cxnSpLocks/>
          </p:cNvCxnSpPr>
          <p:nvPr/>
        </p:nvCxnSpPr>
        <p:spPr>
          <a:xfrm>
            <a:off x="4513890" y="548575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10AACDF0-0DC5-4E45-4506-BEEE9C48EE07}"/>
              </a:ext>
            </a:extLst>
          </p:cNvPr>
          <p:cNvCxnSpPr>
            <a:cxnSpLocks/>
          </p:cNvCxnSpPr>
          <p:nvPr/>
        </p:nvCxnSpPr>
        <p:spPr>
          <a:xfrm>
            <a:off x="3072876" y="908529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23725610-857E-6567-82CA-66DF1150EB1B}"/>
              </a:ext>
            </a:extLst>
          </p:cNvPr>
          <p:cNvCxnSpPr>
            <a:cxnSpLocks/>
          </p:cNvCxnSpPr>
          <p:nvPr/>
        </p:nvCxnSpPr>
        <p:spPr>
          <a:xfrm>
            <a:off x="3072876" y="1268483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>
            <a:extLst>
              <a:ext uri="{FF2B5EF4-FFF2-40B4-BE49-F238E27FC236}">
                <a16:creationId xmlns:a16="http://schemas.microsoft.com/office/drawing/2014/main" id="{9FF9992F-CF66-9342-B7FF-3A3EDF03B26E}"/>
              </a:ext>
            </a:extLst>
          </p:cNvPr>
          <p:cNvCxnSpPr>
            <a:cxnSpLocks/>
          </p:cNvCxnSpPr>
          <p:nvPr/>
        </p:nvCxnSpPr>
        <p:spPr>
          <a:xfrm>
            <a:off x="3072876" y="1628437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>
            <a:extLst>
              <a:ext uri="{FF2B5EF4-FFF2-40B4-BE49-F238E27FC236}">
                <a16:creationId xmlns:a16="http://schemas.microsoft.com/office/drawing/2014/main" id="{23D5D494-3A15-BFFF-A131-9BB8FE32A4E3}"/>
              </a:ext>
            </a:extLst>
          </p:cNvPr>
          <p:cNvCxnSpPr>
            <a:cxnSpLocks/>
          </p:cNvCxnSpPr>
          <p:nvPr/>
        </p:nvCxnSpPr>
        <p:spPr>
          <a:xfrm>
            <a:off x="3072876" y="1988391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>
            <a:extLst>
              <a:ext uri="{FF2B5EF4-FFF2-40B4-BE49-F238E27FC236}">
                <a16:creationId xmlns:a16="http://schemas.microsoft.com/office/drawing/2014/main" id="{9D24806B-2EC2-B9A8-909C-BCC510E15A48}"/>
              </a:ext>
            </a:extLst>
          </p:cNvPr>
          <p:cNvCxnSpPr>
            <a:cxnSpLocks/>
          </p:cNvCxnSpPr>
          <p:nvPr/>
        </p:nvCxnSpPr>
        <p:spPr>
          <a:xfrm>
            <a:off x="3072876" y="2348345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0AEB7C43-54C4-0809-737D-B3EB373B7B5D}"/>
              </a:ext>
            </a:extLst>
          </p:cNvPr>
          <p:cNvSpPr txBox="1"/>
          <p:nvPr/>
        </p:nvSpPr>
        <p:spPr>
          <a:xfrm>
            <a:off x="3106428" y="5445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C727D3E0-0870-0EB1-C4F2-9DE1785BDCFF}"/>
              </a:ext>
            </a:extLst>
          </p:cNvPr>
          <p:cNvSpPr txBox="1"/>
          <p:nvPr/>
        </p:nvSpPr>
        <p:spPr>
          <a:xfrm>
            <a:off x="3466428" y="5445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2A3313F5-9E67-61F3-6736-8DB64E268D26}"/>
              </a:ext>
            </a:extLst>
          </p:cNvPr>
          <p:cNvSpPr txBox="1"/>
          <p:nvPr/>
        </p:nvSpPr>
        <p:spPr>
          <a:xfrm>
            <a:off x="3826427" y="5445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581A21D4-3E97-1AE8-F4C3-F65B12BE67F6}"/>
              </a:ext>
            </a:extLst>
          </p:cNvPr>
          <p:cNvSpPr txBox="1"/>
          <p:nvPr/>
        </p:nvSpPr>
        <p:spPr>
          <a:xfrm>
            <a:off x="4186426" y="5445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64B7C902-2797-DB1B-A4BD-7FDA12E76257}"/>
              </a:ext>
            </a:extLst>
          </p:cNvPr>
          <p:cNvSpPr txBox="1"/>
          <p:nvPr/>
        </p:nvSpPr>
        <p:spPr>
          <a:xfrm>
            <a:off x="4546425" y="5445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76E42BCB-7AE9-CC4C-0CCB-01D2928CA472}"/>
              </a:ext>
            </a:extLst>
          </p:cNvPr>
          <p:cNvSpPr txBox="1"/>
          <p:nvPr/>
        </p:nvSpPr>
        <p:spPr>
          <a:xfrm>
            <a:off x="3106428" y="8984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2F6F03D7-78EB-527C-EE1B-0787E5DD8E5F}"/>
              </a:ext>
            </a:extLst>
          </p:cNvPr>
          <p:cNvSpPr txBox="1"/>
          <p:nvPr/>
        </p:nvSpPr>
        <p:spPr>
          <a:xfrm>
            <a:off x="3466428" y="8984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09D1ED4D-93DC-8B30-BB4A-B41708F0CF56}"/>
              </a:ext>
            </a:extLst>
          </p:cNvPr>
          <p:cNvSpPr txBox="1"/>
          <p:nvPr/>
        </p:nvSpPr>
        <p:spPr>
          <a:xfrm>
            <a:off x="3826427" y="8984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9DCC768F-2E9B-C47D-E4B0-5B6E0E341F11}"/>
              </a:ext>
            </a:extLst>
          </p:cNvPr>
          <p:cNvSpPr txBox="1"/>
          <p:nvPr/>
        </p:nvSpPr>
        <p:spPr>
          <a:xfrm>
            <a:off x="4186426" y="8984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00BF3324-BBD8-ACC0-F4D9-78A7575CAC58}"/>
              </a:ext>
            </a:extLst>
          </p:cNvPr>
          <p:cNvSpPr txBox="1"/>
          <p:nvPr/>
        </p:nvSpPr>
        <p:spPr>
          <a:xfrm>
            <a:off x="4546425" y="8984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02BC07BF-C747-5605-4A2E-31FBCC925482}"/>
              </a:ext>
            </a:extLst>
          </p:cNvPr>
          <p:cNvSpPr txBox="1"/>
          <p:nvPr/>
        </p:nvSpPr>
        <p:spPr>
          <a:xfrm>
            <a:off x="3106428" y="1263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AE41DA6-9EB9-BD34-C477-28CF671F459D}"/>
              </a:ext>
            </a:extLst>
          </p:cNvPr>
          <p:cNvSpPr txBox="1"/>
          <p:nvPr/>
        </p:nvSpPr>
        <p:spPr>
          <a:xfrm>
            <a:off x="3466428" y="1263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DE9235C9-5E87-516A-B72B-07241F1DFCAC}"/>
              </a:ext>
            </a:extLst>
          </p:cNvPr>
          <p:cNvSpPr txBox="1"/>
          <p:nvPr/>
        </p:nvSpPr>
        <p:spPr>
          <a:xfrm>
            <a:off x="3826427" y="1263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01228222-8E4F-53E1-29A7-AFC479392D97}"/>
              </a:ext>
            </a:extLst>
          </p:cNvPr>
          <p:cNvSpPr txBox="1"/>
          <p:nvPr/>
        </p:nvSpPr>
        <p:spPr>
          <a:xfrm>
            <a:off x="4186426" y="1263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71BD85F1-9694-E501-DEBE-DEA9481529A1}"/>
              </a:ext>
            </a:extLst>
          </p:cNvPr>
          <p:cNvSpPr txBox="1"/>
          <p:nvPr/>
        </p:nvSpPr>
        <p:spPr>
          <a:xfrm>
            <a:off x="4546425" y="1263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B2B0246E-CAF5-A004-1C60-5A9385723910}"/>
              </a:ext>
            </a:extLst>
          </p:cNvPr>
          <p:cNvSpPr txBox="1"/>
          <p:nvPr/>
        </p:nvSpPr>
        <p:spPr>
          <a:xfrm>
            <a:off x="3106428" y="16236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73C69946-9DF9-5343-F785-171C7CF0EF9C}"/>
              </a:ext>
            </a:extLst>
          </p:cNvPr>
          <p:cNvSpPr txBox="1"/>
          <p:nvPr/>
        </p:nvSpPr>
        <p:spPr>
          <a:xfrm>
            <a:off x="3466428" y="16236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B086D371-9B87-2B50-F15D-C65E83D58B76}"/>
              </a:ext>
            </a:extLst>
          </p:cNvPr>
          <p:cNvSpPr txBox="1"/>
          <p:nvPr/>
        </p:nvSpPr>
        <p:spPr>
          <a:xfrm>
            <a:off x="3826427" y="16236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97E326CF-69FC-4014-B2C7-1B6CDD353076}"/>
              </a:ext>
            </a:extLst>
          </p:cNvPr>
          <p:cNvSpPr txBox="1"/>
          <p:nvPr/>
        </p:nvSpPr>
        <p:spPr>
          <a:xfrm>
            <a:off x="4186426" y="16236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F3C03227-83B2-9A2C-3246-22252926C44C}"/>
              </a:ext>
            </a:extLst>
          </p:cNvPr>
          <p:cNvSpPr txBox="1"/>
          <p:nvPr/>
        </p:nvSpPr>
        <p:spPr>
          <a:xfrm>
            <a:off x="4546425" y="16236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52A6BA56-D2D4-70F2-58D1-50CCF175E76E}"/>
              </a:ext>
            </a:extLst>
          </p:cNvPr>
          <p:cNvSpPr txBox="1"/>
          <p:nvPr/>
        </p:nvSpPr>
        <p:spPr>
          <a:xfrm>
            <a:off x="3115149" y="19790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58CF56D3-C31E-B21A-C4A9-1A65D220A7A7}"/>
              </a:ext>
            </a:extLst>
          </p:cNvPr>
          <p:cNvSpPr txBox="1"/>
          <p:nvPr/>
        </p:nvSpPr>
        <p:spPr>
          <a:xfrm>
            <a:off x="3475149" y="19790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9A26044A-896A-7335-96FF-B64FA35EB5BF}"/>
              </a:ext>
            </a:extLst>
          </p:cNvPr>
          <p:cNvSpPr txBox="1"/>
          <p:nvPr/>
        </p:nvSpPr>
        <p:spPr>
          <a:xfrm>
            <a:off x="3835148" y="19790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891455E2-E33D-B404-62D2-98E745F01B53}"/>
              </a:ext>
            </a:extLst>
          </p:cNvPr>
          <p:cNvSpPr txBox="1"/>
          <p:nvPr/>
        </p:nvSpPr>
        <p:spPr>
          <a:xfrm>
            <a:off x="4195147" y="19790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9F9D68F3-AA1F-68E2-D577-BA2A682E7154}"/>
              </a:ext>
            </a:extLst>
          </p:cNvPr>
          <p:cNvSpPr txBox="1"/>
          <p:nvPr/>
        </p:nvSpPr>
        <p:spPr>
          <a:xfrm>
            <a:off x="4555146" y="19790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CC050E64-E485-1172-FB9A-E3ADCC856324}"/>
              </a:ext>
            </a:extLst>
          </p:cNvPr>
          <p:cNvCxnSpPr>
            <a:cxnSpLocks/>
          </p:cNvCxnSpPr>
          <p:nvPr/>
        </p:nvCxnSpPr>
        <p:spPr>
          <a:xfrm>
            <a:off x="4873890" y="548575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87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8E54383-3096-B78C-7A88-2D5731246BBB}"/>
              </a:ext>
            </a:extLst>
          </p:cNvPr>
          <p:cNvGrpSpPr/>
          <p:nvPr/>
        </p:nvGrpSpPr>
        <p:grpSpPr>
          <a:xfrm>
            <a:off x="1898373" y="1842583"/>
            <a:ext cx="2464905" cy="2822713"/>
            <a:chOff x="1898373" y="1023730"/>
            <a:chExt cx="2464905" cy="2822713"/>
          </a:xfrm>
        </p:grpSpPr>
        <p:sp>
          <p:nvSpPr>
            <p:cNvPr id="4" name="Würfel 3">
              <a:extLst>
                <a:ext uri="{FF2B5EF4-FFF2-40B4-BE49-F238E27FC236}">
                  <a16:creationId xmlns:a16="http://schemas.microsoft.com/office/drawing/2014/main" id="{D114466D-1E5B-ACFB-74FB-3B4A81EB4129}"/>
                </a:ext>
              </a:extLst>
            </p:cNvPr>
            <p:cNvSpPr/>
            <p:nvPr/>
          </p:nvSpPr>
          <p:spPr>
            <a:xfrm>
              <a:off x="1898373" y="1023730"/>
              <a:ext cx="2464905" cy="2822713"/>
            </a:xfrm>
            <a:prstGeom prst="cube">
              <a:avLst>
                <a:gd name="adj" fmla="val 945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4C20508C-3F18-B92C-A11E-CB07A0A01883}"/>
                </a:ext>
              </a:extLst>
            </p:cNvPr>
            <p:cNvCxnSpPr>
              <a:cxnSpLocks/>
            </p:cNvCxnSpPr>
            <p:nvPr/>
          </p:nvCxnSpPr>
          <p:spPr>
            <a:xfrm>
              <a:off x="2423431" y="2968044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>
              <a:extLst>
                <a:ext uri="{FF2B5EF4-FFF2-40B4-BE49-F238E27FC236}">
                  <a16:creationId xmlns:a16="http://schemas.microsoft.com/office/drawing/2014/main" id="{BB634F58-3C5D-3A0C-E8E4-1E81BF993987}"/>
                </a:ext>
              </a:extLst>
            </p:cNvPr>
            <p:cNvCxnSpPr>
              <a:cxnSpLocks/>
            </p:cNvCxnSpPr>
            <p:nvPr/>
          </p:nvCxnSpPr>
          <p:spPr>
            <a:xfrm>
              <a:off x="2811401" y="2581670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2031E635-B30A-76AB-3F8B-01099D49F802}"/>
                </a:ext>
              </a:extLst>
            </p:cNvPr>
            <p:cNvCxnSpPr>
              <a:cxnSpLocks/>
            </p:cNvCxnSpPr>
            <p:nvPr/>
          </p:nvCxnSpPr>
          <p:spPr>
            <a:xfrm>
              <a:off x="3199371" y="2188225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607CD222-F1F9-BDB2-DA3F-B32F28510784}"/>
                </a:ext>
              </a:extLst>
            </p:cNvPr>
            <p:cNvCxnSpPr>
              <a:cxnSpLocks/>
            </p:cNvCxnSpPr>
            <p:nvPr/>
          </p:nvCxnSpPr>
          <p:spPr>
            <a:xfrm>
              <a:off x="3587341" y="1806418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>
              <a:extLst>
                <a:ext uri="{FF2B5EF4-FFF2-40B4-BE49-F238E27FC236}">
                  <a16:creationId xmlns:a16="http://schemas.microsoft.com/office/drawing/2014/main" id="{FA93A1FE-91EA-05F8-FB47-FB8C8C1166EB}"/>
                </a:ext>
              </a:extLst>
            </p:cNvPr>
            <p:cNvCxnSpPr>
              <a:cxnSpLocks/>
            </p:cNvCxnSpPr>
            <p:nvPr/>
          </p:nvCxnSpPr>
          <p:spPr>
            <a:xfrm>
              <a:off x="3975310" y="1412973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91A5FD1-EE3F-716C-2154-E77F600CD044}"/>
                </a:ext>
              </a:extLst>
            </p:cNvPr>
            <p:cNvSpPr txBox="1"/>
            <p:nvPr/>
          </p:nvSpPr>
          <p:spPr>
            <a:xfrm>
              <a:off x="2078603" y="3276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CA3B0A7-6C4F-D34B-6CA7-78B84498159F}"/>
                </a:ext>
              </a:extLst>
            </p:cNvPr>
            <p:cNvSpPr txBox="1"/>
            <p:nvPr/>
          </p:nvSpPr>
          <p:spPr>
            <a:xfrm>
              <a:off x="2466573" y="28451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EA7B029-190A-0BEC-B3BB-D21E0D00DF99}"/>
                </a:ext>
              </a:extLst>
            </p:cNvPr>
            <p:cNvSpPr txBox="1"/>
            <p:nvPr/>
          </p:nvSpPr>
          <p:spPr>
            <a:xfrm>
              <a:off x="2854543" y="2479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0170A87-D911-9135-F6B3-8FEECF651792}"/>
                </a:ext>
              </a:extLst>
            </p:cNvPr>
            <p:cNvSpPr txBox="1"/>
            <p:nvPr/>
          </p:nvSpPr>
          <p:spPr>
            <a:xfrm>
              <a:off x="3238440" y="20653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A911753-8757-5295-2A52-421B0D28445B}"/>
              </a:ext>
            </a:extLst>
          </p:cNvPr>
          <p:cNvGrpSpPr/>
          <p:nvPr/>
        </p:nvGrpSpPr>
        <p:grpSpPr>
          <a:xfrm>
            <a:off x="3775147" y="2625271"/>
            <a:ext cx="1163911" cy="1654461"/>
            <a:chOff x="4989180" y="1905808"/>
            <a:chExt cx="1163911" cy="1654461"/>
          </a:xfrm>
        </p:grpSpPr>
        <p:sp>
          <p:nvSpPr>
            <p:cNvPr id="20" name="Würfel 19">
              <a:extLst>
                <a:ext uri="{FF2B5EF4-FFF2-40B4-BE49-F238E27FC236}">
                  <a16:creationId xmlns:a16="http://schemas.microsoft.com/office/drawing/2014/main" id="{2EFB2663-222D-3CE4-F395-2E2164D4C3BB}"/>
                </a:ext>
              </a:extLst>
            </p:cNvPr>
            <p:cNvSpPr/>
            <p:nvPr/>
          </p:nvSpPr>
          <p:spPr>
            <a:xfrm>
              <a:off x="4989180" y="1905808"/>
              <a:ext cx="1163905" cy="1654461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D6B642F5-23C7-4897-8CC3-39A2297E4FC1}"/>
                </a:ext>
              </a:extLst>
            </p:cNvPr>
            <p:cNvCxnSpPr>
              <a:cxnSpLocks/>
            </p:cNvCxnSpPr>
            <p:nvPr/>
          </p:nvCxnSpPr>
          <p:spPr>
            <a:xfrm>
              <a:off x="4989181" y="3067434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EAD6ACA6-D417-E1D0-19EB-94ECA4DC77D2}"/>
                </a:ext>
              </a:extLst>
            </p:cNvPr>
            <p:cNvCxnSpPr>
              <a:cxnSpLocks/>
            </p:cNvCxnSpPr>
            <p:nvPr/>
          </p:nvCxnSpPr>
          <p:spPr>
            <a:xfrm>
              <a:off x="5377151" y="2681060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>
              <a:extLst>
                <a:ext uri="{FF2B5EF4-FFF2-40B4-BE49-F238E27FC236}">
                  <a16:creationId xmlns:a16="http://schemas.microsoft.com/office/drawing/2014/main" id="{368F1BFC-AC2D-76F6-C6E8-6353E6497226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21" y="2287615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>
              <a:extLst>
                <a:ext uri="{FF2B5EF4-FFF2-40B4-BE49-F238E27FC236}">
                  <a16:creationId xmlns:a16="http://schemas.microsoft.com/office/drawing/2014/main" id="{05CE7ACD-D93B-C5FE-76CF-2B6A4C95EC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3091" y="1905808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3FEB8907-9724-EA4A-C3C6-ADD31D828692}"/>
                </a:ext>
              </a:extLst>
            </p:cNvPr>
            <p:cNvSpPr txBox="1"/>
            <p:nvPr/>
          </p:nvSpPr>
          <p:spPr>
            <a:xfrm>
              <a:off x="5032323" y="29445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A0213FB-3D43-F530-6CD8-BE7F2D3BCCC0}"/>
                </a:ext>
              </a:extLst>
            </p:cNvPr>
            <p:cNvSpPr txBox="1"/>
            <p:nvPr/>
          </p:nvSpPr>
          <p:spPr>
            <a:xfrm>
              <a:off x="5420293" y="25790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6A5FD5D-EE6C-2852-A976-B26889BBC564}"/>
                </a:ext>
              </a:extLst>
            </p:cNvPr>
            <p:cNvSpPr txBox="1"/>
            <p:nvPr/>
          </p:nvSpPr>
          <p:spPr>
            <a:xfrm>
              <a:off x="5804190" y="21647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3D21D310-15F3-21DB-A871-E5A0ECC4DA11}"/>
              </a:ext>
            </a:extLst>
          </p:cNvPr>
          <p:cNvGrpSpPr/>
          <p:nvPr/>
        </p:nvGrpSpPr>
        <p:grpSpPr>
          <a:xfrm>
            <a:off x="5305770" y="2216459"/>
            <a:ext cx="1551879" cy="2055149"/>
            <a:chOff x="7554117" y="3429000"/>
            <a:chExt cx="1551879" cy="2055149"/>
          </a:xfrm>
        </p:grpSpPr>
        <p:sp>
          <p:nvSpPr>
            <p:cNvPr id="38" name="Würfel 37">
              <a:extLst>
                <a:ext uri="{FF2B5EF4-FFF2-40B4-BE49-F238E27FC236}">
                  <a16:creationId xmlns:a16="http://schemas.microsoft.com/office/drawing/2014/main" id="{8CB478D8-2EC1-BB33-2BE3-B84C6C2F9574}"/>
                </a:ext>
              </a:extLst>
            </p:cNvPr>
            <p:cNvSpPr/>
            <p:nvPr/>
          </p:nvSpPr>
          <p:spPr>
            <a:xfrm>
              <a:off x="7554122" y="3429000"/>
              <a:ext cx="1551869" cy="2055149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Gerade Verbindung 59">
              <a:extLst>
                <a:ext uri="{FF2B5EF4-FFF2-40B4-BE49-F238E27FC236}">
                  <a16:creationId xmlns:a16="http://schemas.microsoft.com/office/drawing/2014/main" id="{075DA604-5E67-4CF4-F80E-A44983BB90AC}"/>
                </a:ext>
              </a:extLst>
            </p:cNvPr>
            <p:cNvCxnSpPr>
              <a:cxnSpLocks/>
            </p:cNvCxnSpPr>
            <p:nvPr/>
          </p:nvCxnSpPr>
          <p:spPr>
            <a:xfrm>
              <a:off x="7554117" y="4991314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>
              <a:extLst>
                <a:ext uri="{FF2B5EF4-FFF2-40B4-BE49-F238E27FC236}">
                  <a16:creationId xmlns:a16="http://schemas.microsoft.com/office/drawing/2014/main" id="{C8429461-F37A-05F4-EF3F-548D09E554E9}"/>
                </a:ext>
              </a:extLst>
            </p:cNvPr>
            <p:cNvCxnSpPr>
              <a:cxnSpLocks/>
            </p:cNvCxnSpPr>
            <p:nvPr/>
          </p:nvCxnSpPr>
          <p:spPr>
            <a:xfrm>
              <a:off x="7942087" y="4604940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>
              <a:extLst>
                <a:ext uri="{FF2B5EF4-FFF2-40B4-BE49-F238E27FC236}">
                  <a16:creationId xmlns:a16="http://schemas.microsoft.com/office/drawing/2014/main" id="{6F1F438D-51E1-1666-4613-D201D8E7398E}"/>
                </a:ext>
              </a:extLst>
            </p:cNvPr>
            <p:cNvCxnSpPr>
              <a:cxnSpLocks/>
            </p:cNvCxnSpPr>
            <p:nvPr/>
          </p:nvCxnSpPr>
          <p:spPr>
            <a:xfrm>
              <a:off x="8330057" y="4211495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>
              <a:extLst>
                <a:ext uri="{FF2B5EF4-FFF2-40B4-BE49-F238E27FC236}">
                  <a16:creationId xmlns:a16="http://schemas.microsoft.com/office/drawing/2014/main" id="{769315F4-A7D8-C7A2-7E75-8CE5B7582EE2}"/>
                </a:ext>
              </a:extLst>
            </p:cNvPr>
            <p:cNvCxnSpPr>
              <a:cxnSpLocks/>
            </p:cNvCxnSpPr>
            <p:nvPr/>
          </p:nvCxnSpPr>
          <p:spPr>
            <a:xfrm>
              <a:off x="8718027" y="3829688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>
              <a:extLst>
                <a:ext uri="{FF2B5EF4-FFF2-40B4-BE49-F238E27FC236}">
                  <a16:creationId xmlns:a16="http://schemas.microsoft.com/office/drawing/2014/main" id="{16FB808E-B9C6-4371-ED66-0AC4443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9105996" y="3436243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769D6741-BE03-E1EB-A089-1CC86E6B1C6B}"/>
                </a:ext>
              </a:extLst>
            </p:cNvPr>
            <p:cNvSpPr txBox="1"/>
            <p:nvPr/>
          </p:nvSpPr>
          <p:spPr>
            <a:xfrm>
              <a:off x="7597259" y="48683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B8CB0A1F-CAA3-CF7B-90C9-D528D6C624B5}"/>
                </a:ext>
              </a:extLst>
            </p:cNvPr>
            <p:cNvSpPr txBox="1"/>
            <p:nvPr/>
          </p:nvSpPr>
          <p:spPr>
            <a:xfrm>
              <a:off x="7985229" y="45029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77C3E1A2-EBCE-2092-3CBB-667E53F3FA0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423426" y="3786168"/>
            <a:ext cx="1351721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24B7F67E-1017-3AD6-030E-54A81AF5B2F3}"/>
              </a:ext>
            </a:extLst>
          </p:cNvPr>
          <p:cNvCxnSpPr>
            <a:cxnSpLocks/>
          </p:cNvCxnSpPr>
          <p:nvPr/>
        </p:nvCxnSpPr>
        <p:spPr>
          <a:xfrm>
            <a:off x="3587336" y="2616166"/>
            <a:ext cx="1351721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2DC28A3D-C40F-BC21-ECEE-D6DA0EA564B3}"/>
              </a:ext>
            </a:extLst>
          </p:cNvPr>
          <p:cNvCxnSpPr>
            <a:cxnSpLocks/>
          </p:cNvCxnSpPr>
          <p:nvPr/>
        </p:nvCxnSpPr>
        <p:spPr>
          <a:xfrm>
            <a:off x="2425562" y="4280066"/>
            <a:ext cx="1351721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2971D861-82F5-5CD2-E62B-6ECA21AA2F64}"/>
              </a:ext>
            </a:extLst>
          </p:cNvPr>
          <p:cNvCxnSpPr>
            <a:cxnSpLocks/>
          </p:cNvCxnSpPr>
          <p:nvPr/>
        </p:nvCxnSpPr>
        <p:spPr>
          <a:xfrm>
            <a:off x="3587336" y="3106974"/>
            <a:ext cx="1351721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>
            <a:extLst>
              <a:ext uri="{FF2B5EF4-FFF2-40B4-BE49-F238E27FC236}">
                <a16:creationId xmlns:a16="http://schemas.microsoft.com/office/drawing/2014/main" id="{2900BE58-3740-8D14-324C-7F783445CCDF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775147" y="3885234"/>
            <a:ext cx="1924622" cy="39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4547770B-864F-6165-F01B-FBA28AC043A6}"/>
              </a:ext>
            </a:extLst>
          </p:cNvPr>
          <p:cNvCxnSpPr>
            <a:cxnSpLocks/>
            <a:stCxn id="20" idx="1"/>
          </p:cNvCxnSpPr>
          <p:nvPr/>
        </p:nvCxnSpPr>
        <p:spPr>
          <a:xfrm flipV="1">
            <a:off x="3775147" y="3386302"/>
            <a:ext cx="1924622" cy="40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B3579D9-701D-79E5-BBFE-CC6A3E3DAE5E}"/>
              </a:ext>
            </a:extLst>
          </p:cNvPr>
          <p:cNvCxnSpPr>
            <a:cxnSpLocks/>
            <a:stCxn id="20" idx="0"/>
          </p:cNvCxnSpPr>
          <p:nvPr/>
        </p:nvCxnSpPr>
        <p:spPr>
          <a:xfrm>
            <a:off x="4939052" y="2625271"/>
            <a:ext cx="1136482" cy="37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4B2A82B9-4CFB-2834-A356-28452A0603E8}"/>
              </a:ext>
            </a:extLst>
          </p:cNvPr>
          <p:cNvCxnSpPr>
            <a:cxnSpLocks/>
          </p:cNvCxnSpPr>
          <p:nvPr/>
        </p:nvCxnSpPr>
        <p:spPr>
          <a:xfrm>
            <a:off x="4956294" y="3109210"/>
            <a:ext cx="1139706" cy="39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52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8E54383-3096-B78C-7A88-2D5731246BBB}"/>
              </a:ext>
            </a:extLst>
          </p:cNvPr>
          <p:cNvGrpSpPr/>
          <p:nvPr/>
        </p:nvGrpSpPr>
        <p:grpSpPr>
          <a:xfrm>
            <a:off x="1898373" y="1842583"/>
            <a:ext cx="2464905" cy="2822713"/>
            <a:chOff x="1898373" y="1023730"/>
            <a:chExt cx="2464905" cy="2822713"/>
          </a:xfrm>
        </p:grpSpPr>
        <p:sp>
          <p:nvSpPr>
            <p:cNvPr id="4" name="Würfel 3">
              <a:extLst>
                <a:ext uri="{FF2B5EF4-FFF2-40B4-BE49-F238E27FC236}">
                  <a16:creationId xmlns:a16="http://schemas.microsoft.com/office/drawing/2014/main" id="{D114466D-1E5B-ACFB-74FB-3B4A81EB4129}"/>
                </a:ext>
              </a:extLst>
            </p:cNvPr>
            <p:cNvSpPr/>
            <p:nvPr/>
          </p:nvSpPr>
          <p:spPr>
            <a:xfrm>
              <a:off x="1898373" y="1023730"/>
              <a:ext cx="2464905" cy="2822713"/>
            </a:xfrm>
            <a:prstGeom prst="cube">
              <a:avLst>
                <a:gd name="adj" fmla="val 945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4C20508C-3F18-B92C-A11E-CB07A0A01883}"/>
                </a:ext>
              </a:extLst>
            </p:cNvPr>
            <p:cNvCxnSpPr>
              <a:cxnSpLocks/>
            </p:cNvCxnSpPr>
            <p:nvPr/>
          </p:nvCxnSpPr>
          <p:spPr>
            <a:xfrm>
              <a:off x="2423431" y="2968044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>
              <a:extLst>
                <a:ext uri="{FF2B5EF4-FFF2-40B4-BE49-F238E27FC236}">
                  <a16:creationId xmlns:a16="http://schemas.microsoft.com/office/drawing/2014/main" id="{BB634F58-3C5D-3A0C-E8E4-1E81BF993987}"/>
                </a:ext>
              </a:extLst>
            </p:cNvPr>
            <p:cNvCxnSpPr>
              <a:cxnSpLocks/>
            </p:cNvCxnSpPr>
            <p:nvPr/>
          </p:nvCxnSpPr>
          <p:spPr>
            <a:xfrm>
              <a:off x="2811401" y="2581670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2031E635-B30A-76AB-3F8B-01099D49F802}"/>
                </a:ext>
              </a:extLst>
            </p:cNvPr>
            <p:cNvCxnSpPr>
              <a:cxnSpLocks/>
            </p:cNvCxnSpPr>
            <p:nvPr/>
          </p:nvCxnSpPr>
          <p:spPr>
            <a:xfrm>
              <a:off x="3199371" y="2188225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607CD222-F1F9-BDB2-DA3F-B32F28510784}"/>
                </a:ext>
              </a:extLst>
            </p:cNvPr>
            <p:cNvCxnSpPr>
              <a:cxnSpLocks/>
            </p:cNvCxnSpPr>
            <p:nvPr/>
          </p:nvCxnSpPr>
          <p:spPr>
            <a:xfrm>
              <a:off x="3587341" y="1806418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>
              <a:extLst>
                <a:ext uri="{FF2B5EF4-FFF2-40B4-BE49-F238E27FC236}">
                  <a16:creationId xmlns:a16="http://schemas.microsoft.com/office/drawing/2014/main" id="{FA93A1FE-91EA-05F8-FB47-FB8C8C1166EB}"/>
                </a:ext>
              </a:extLst>
            </p:cNvPr>
            <p:cNvCxnSpPr>
              <a:cxnSpLocks/>
            </p:cNvCxnSpPr>
            <p:nvPr/>
          </p:nvCxnSpPr>
          <p:spPr>
            <a:xfrm>
              <a:off x="3975310" y="1412973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91A5FD1-EE3F-716C-2154-E77F600CD044}"/>
                </a:ext>
              </a:extLst>
            </p:cNvPr>
            <p:cNvSpPr txBox="1"/>
            <p:nvPr/>
          </p:nvSpPr>
          <p:spPr>
            <a:xfrm>
              <a:off x="2078603" y="3276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CA3B0A7-6C4F-D34B-6CA7-78B84498159F}"/>
                </a:ext>
              </a:extLst>
            </p:cNvPr>
            <p:cNvSpPr txBox="1"/>
            <p:nvPr/>
          </p:nvSpPr>
          <p:spPr>
            <a:xfrm>
              <a:off x="2466573" y="28451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EA7B029-190A-0BEC-B3BB-D21E0D00DF99}"/>
                </a:ext>
              </a:extLst>
            </p:cNvPr>
            <p:cNvSpPr txBox="1"/>
            <p:nvPr/>
          </p:nvSpPr>
          <p:spPr>
            <a:xfrm>
              <a:off x="2854543" y="2479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0170A87-D911-9135-F6B3-8FEECF651792}"/>
                </a:ext>
              </a:extLst>
            </p:cNvPr>
            <p:cNvSpPr txBox="1"/>
            <p:nvPr/>
          </p:nvSpPr>
          <p:spPr>
            <a:xfrm>
              <a:off x="3238440" y="20653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A911753-8757-5295-2A52-421B0D28445B}"/>
              </a:ext>
            </a:extLst>
          </p:cNvPr>
          <p:cNvGrpSpPr/>
          <p:nvPr/>
        </p:nvGrpSpPr>
        <p:grpSpPr>
          <a:xfrm>
            <a:off x="3775147" y="2625271"/>
            <a:ext cx="1163911" cy="1654461"/>
            <a:chOff x="4989180" y="1905808"/>
            <a:chExt cx="1163911" cy="1654461"/>
          </a:xfrm>
        </p:grpSpPr>
        <p:sp>
          <p:nvSpPr>
            <p:cNvPr id="20" name="Würfel 19">
              <a:extLst>
                <a:ext uri="{FF2B5EF4-FFF2-40B4-BE49-F238E27FC236}">
                  <a16:creationId xmlns:a16="http://schemas.microsoft.com/office/drawing/2014/main" id="{2EFB2663-222D-3CE4-F395-2E2164D4C3BB}"/>
                </a:ext>
              </a:extLst>
            </p:cNvPr>
            <p:cNvSpPr/>
            <p:nvPr/>
          </p:nvSpPr>
          <p:spPr>
            <a:xfrm>
              <a:off x="4989180" y="1905808"/>
              <a:ext cx="1163905" cy="1654461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D6B642F5-23C7-4897-8CC3-39A2297E4FC1}"/>
                </a:ext>
              </a:extLst>
            </p:cNvPr>
            <p:cNvCxnSpPr>
              <a:cxnSpLocks/>
            </p:cNvCxnSpPr>
            <p:nvPr/>
          </p:nvCxnSpPr>
          <p:spPr>
            <a:xfrm>
              <a:off x="4989181" y="3067434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EAD6ACA6-D417-E1D0-19EB-94ECA4DC77D2}"/>
                </a:ext>
              </a:extLst>
            </p:cNvPr>
            <p:cNvCxnSpPr>
              <a:cxnSpLocks/>
            </p:cNvCxnSpPr>
            <p:nvPr/>
          </p:nvCxnSpPr>
          <p:spPr>
            <a:xfrm>
              <a:off x="5377151" y="2681060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>
              <a:extLst>
                <a:ext uri="{FF2B5EF4-FFF2-40B4-BE49-F238E27FC236}">
                  <a16:creationId xmlns:a16="http://schemas.microsoft.com/office/drawing/2014/main" id="{368F1BFC-AC2D-76F6-C6E8-6353E6497226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21" y="2287615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>
              <a:extLst>
                <a:ext uri="{FF2B5EF4-FFF2-40B4-BE49-F238E27FC236}">
                  <a16:creationId xmlns:a16="http://schemas.microsoft.com/office/drawing/2014/main" id="{05CE7ACD-D93B-C5FE-76CF-2B6A4C95EC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3091" y="1905808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3FEB8907-9724-EA4A-C3C6-ADD31D828692}"/>
                </a:ext>
              </a:extLst>
            </p:cNvPr>
            <p:cNvSpPr txBox="1"/>
            <p:nvPr/>
          </p:nvSpPr>
          <p:spPr>
            <a:xfrm>
              <a:off x="5032323" y="29445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A0213FB-3D43-F530-6CD8-BE7F2D3BCCC0}"/>
                </a:ext>
              </a:extLst>
            </p:cNvPr>
            <p:cNvSpPr txBox="1"/>
            <p:nvPr/>
          </p:nvSpPr>
          <p:spPr>
            <a:xfrm>
              <a:off x="5420293" y="25790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6A5FD5D-EE6C-2852-A976-B26889BBC564}"/>
                </a:ext>
              </a:extLst>
            </p:cNvPr>
            <p:cNvSpPr txBox="1"/>
            <p:nvPr/>
          </p:nvSpPr>
          <p:spPr>
            <a:xfrm>
              <a:off x="5804190" y="21647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8" name="Würfel 37">
            <a:extLst>
              <a:ext uri="{FF2B5EF4-FFF2-40B4-BE49-F238E27FC236}">
                <a16:creationId xmlns:a16="http://schemas.microsoft.com/office/drawing/2014/main" id="{8CB478D8-2EC1-BB33-2BE3-B84C6C2F9574}"/>
              </a:ext>
            </a:extLst>
          </p:cNvPr>
          <p:cNvSpPr/>
          <p:nvPr/>
        </p:nvSpPr>
        <p:spPr>
          <a:xfrm>
            <a:off x="5305775" y="2216459"/>
            <a:ext cx="1551869" cy="2055149"/>
          </a:xfrm>
          <a:prstGeom prst="cub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C8429461-F37A-05F4-EF3F-548D09E554E9}"/>
              </a:ext>
            </a:extLst>
          </p:cNvPr>
          <p:cNvCxnSpPr>
            <a:cxnSpLocks/>
          </p:cNvCxnSpPr>
          <p:nvPr/>
        </p:nvCxnSpPr>
        <p:spPr>
          <a:xfrm>
            <a:off x="5693740" y="3392399"/>
            <a:ext cx="0" cy="492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6F1F438D-51E1-1666-4613-D201D8E7398E}"/>
              </a:ext>
            </a:extLst>
          </p:cNvPr>
          <p:cNvCxnSpPr>
            <a:cxnSpLocks/>
          </p:cNvCxnSpPr>
          <p:nvPr/>
        </p:nvCxnSpPr>
        <p:spPr>
          <a:xfrm>
            <a:off x="6081710" y="2998954"/>
            <a:ext cx="0" cy="492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769315F4-A7D8-C7A2-7E75-8CE5B7582EE2}"/>
              </a:ext>
            </a:extLst>
          </p:cNvPr>
          <p:cNvCxnSpPr>
            <a:cxnSpLocks/>
          </p:cNvCxnSpPr>
          <p:nvPr/>
        </p:nvCxnSpPr>
        <p:spPr>
          <a:xfrm>
            <a:off x="6469680" y="2617147"/>
            <a:ext cx="0" cy="492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69D6741-BE03-E1EB-A089-1CC86E6B1C6B}"/>
              </a:ext>
            </a:extLst>
          </p:cNvPr>
          <p:cNvSpPr txBox="1"/>
          <p:nvPr/>
        </p:nvSpPr>
        <p:spPr>
          <a:xfrm>
            <a:off x="5348912" y="3655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8CB0A1F-CAA3-CF7B-90C9-D528D6C624B5}"/>
              </a:ext>
            </a:extLst>
          </p:cNvPr>
          <p:cNvSpPr txBox="1"/>
          <p:nvPr/>
        </p:nvSpPr>
        <p:spPr>
          <a:xfrm>
            <a:off x="5736882" y="3290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77C3E1A2-EBCE-2092-3CBB-667E53F3FA0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423426" y="3786168"/>
            <a:ext cx="1351721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24B7F67E-1017-3AD6-030E-54A81AF5B2F3}"/>
              </a:ext>
            </a:extLst>
          </p:cNvPr>
          <p:cNvCxnSpPr>
            <a:cxnSpLocks/>
          </p:cNvCxnSpPr>
          <p:nvPr/>
        </p:nvCxnSpPr>
        <p:spPr>
          <a:xfrm>
            <a:off x="3587336" y="2616166"/>
            <a:ext cx="1351721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2DC28A3D-C40F-BC21-ECEE-D6DA0EA564B3}"/>
              </a:ext>
            </a:extLst>
          </p:cNvPr>
          <p:cNvCxnSpPr>
            <a:cxnSpLocks/>
          </p:cNvCxnSpPr>
          <p:nvPr/>
        </p:nvCxnSpPr>
        <p:spPr>
          <a:xfrm>
            <a:off x="2425562" y="4280066"/>
            <a:ext cx="1351721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2971D861-82F5-5CD2-E62B-6ECA21AA2F64}"/>
              </a:ext>
            </a:extLst>
          </p:cNvPr>
          <p:cNvCxnSpPr>
            <a:cxnSpLocks/>
          </p:cNvCxnSpPr>
          <p:nvPr/>
        </p:nvCxnSpPr>
        <p:spPr>
          <a:xfrm>
            <a:off x="3587336" y="3106974"/>
            <a:ext cx="1351721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>
            <a:extLst>
              <a:ext uri="{FF2B5EF4-FFF2-40B4-BE49-F238E27FC236}">
                <a16:creationId xmlns:a16="http://schemas.microsoft.com/office/drawing/2014/main" id="{2900BE58-3740-8D14-324C-7F783445CCDF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775147" y="3885234"/>
            <a:ext cx="1924622" cy="39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4547770B-864F-6165-F01B-FBA28AC043A6}"/>
              </a:ext>
            </a:extLst>
          </p:cNvPr>
          <p:cNvCxnSpPr>
            <a:cxnSpLocks/>
            <a:stCxn id="20" idx="1"/>
          </p:cNvCxnSpPr>
          <p:nvPr/>
        </p:nvCxnSpPr>
        <p:spPr>
          <a:xfrm flipV="1">
            <a:off x="3775147" y="3386302"/>
            <a:ext cx="1924622" cy="40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B3579D9-701D-79E5-BBFE-CC6A3E3DAE5E}"/>
              </a:ext>
            </a:extLst>
          </p:cNvPr>
          <p:cNvCxnSpPr>
            <a:cxnSpLocks/>
            <a:stCxn id="20" idx="0"/>
          </p:cNvCxnSpPr>
          <p:nvPr/>
        </p:nvCxnSpPr>
        <p:spPr>
          <a:xfrm>
            <a:off x="4939052" y="2625271"/>
            <a:ext cx="1136482" cy="37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4B2A82B9-4CFB-2834-A356-28452A0603E8}"/>
              </a:ext>
            </a:extLst>
          </p:cNvPr>
          <p:cNvCxnSpPr>
            <a:cxnSpLocks/>
          </p:cNvCxnSpPr>
          <p:nvPr/>
        </p:nvCxnSpPr>
        <p:spPr>
          <a:xfrm>
            <a:off x="4956294" y="3109210"/>
            <a:ext cx="1139706" cy="39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Würfel 38">
            <a:extLst>
              <a:ext uri="{FF2B5EF4-FFF2-40B4-BE49-F238E27FC236}">
                <a16:creationId xmlns:a16="http://schemas.microsoft.com/office/drawing/2014/main" id="{00441B95-3C69-BA1F-3F4E-0E52B3289E4D}"/>
              </a:ext>
            </a:extLst>
          </p:cNvPr>
          <p:cNvSpPr/>
          <p:nvPr/>
        </p:nvSpPr>
        <p:spPr>
          <a:xfrm>
            <a:off x="5697807" y="2998620"/>
            <a:ext cx="394962" cy="878490"/>
          </a:xfrm>
          <a:prstGeom prst="cube">
            <a:avLst>
              <a:gd name="adj" fmla="val 99360"/>
            </a:avLst>
          </a:prstGeom>
          <a:solidFill>
            <a:schemeClr val="accent1">
              <a:alpha val="226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67FB246F-33CB-E39D-8F84-434E5401C46D}"/>
              </a:ext>
            </a:extLst>
          </p:cNvPr>
          <p:cNvSpPr/>
          <p:nvPr/>
        </p:nvSpPr>
        <p:spPr>
          <a:xfrm>
            <a:off x="2420501" y="2625271"/>
            <a:ext cx="1160663" cy="1639521"/>
          </a:xfrm>
          <a:prstGeom prst="cube">
            <a:avLst>
              <a:gd name="adj" fmla="val 99360"/>
            </a:avLst>
          </a:prstGeom>
          <a:solidFill>
            <a:schemeClr val="accent1">
              <a:alpha val="226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2FD18F5A-A0F8-8330-BB51-8BD88D643BE4}"/>
              </a:ext>
            </a:extLst>
          </p:cNvPr>
          <p:cNvSpPr/>
          <p:nvPr/>
        </p:nvSpPr>
        <p:spPr>
          <a:xfrm>
            <a:off x="3776356" y="2630782"/>
            <a:ext cx="1160663" cy="1639521"/>
          </a:xfrm>
          <a:prstGeom prst="cube">
            <a:avLst>
              <a:gd name="adj" fmla="val 99360"/>
            </a:avLst>
          </a:prstGeom>
          <a:solidFill>
            <a:schemeClr val="accent1">
              <a:alpha val="226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840CBA4B-2055-6F95-F1B9-958F5F91941D}"/>
              </a:ext>
            </a:extLst>
          </p:cNvPr>
          <p:cNvSpPr/>
          <p:nvPr/>
        </p:nvSpPr>
        <p:spPr>
          <a:xfrm>
            <a:off x="835409" y="2604620"/>
            <a:ext cx="4351118" cy="7620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6D391854-68F1-85EE-7C25-3E97A1FC4327}"/>
              </a:ext>
            </a:extLst>
          </p:cNvPr>
          <p:cNvSpPr/>
          <p:nvPr/>
        </p:nvSpPr>
        <p:spPr>
          <a:xfrm rot="16200000">
            <a:off x="1265833" y="942270"/>
            <a:ext cx="183735" cy="4899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5781510B-0BCB-18A3-955F-51EAEBA047C4}"/>
              </a:ext>
            </a:extLst>
          </p:cNvPr>
          <p:cNvSpPr/>
          <p:nvPr/>
        </p:nvSpPr>
        <p:spPr>
          <a:xfrm rot="16200000">
            <a:off x="2298943" y="942269"/>
            <a:ext cx="183735" cy="4899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581161E-48A2-F3A1-D410-2C1F5A69F94E}"/>
              </a:ext>
            </a:extLst>
          </p:cNvPr>
          <p:cNvSpPr txBox="1"/>
          <p:nvPr/>
        </p:nvSpPr>
        <p:spPr>
          <a:xfrm>
            <a:off x="923125" y="1294294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Health Condition 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7B17FB-CCD7-3FD1-CCFA-EEE728657FA0}"/>
              </a:ext>
            </a:extLst>
          </p:cNvPr>
          <p:cNvSpPr txBox="1"/>
          <p:nvPr/>
        </p:nvSpPr>
        <p:spPr>
          <a:xfrm>
            <a:off x="1956235" y="1294294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Health Condition 1</a:t>
            </a: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FE8563E2-F50D-8A78-8FA3-09BC7C3DCBBA}"/>
              </a:ext>
            </a:extLst>
          </p:cNvPr>
          <p:cNvSpPr/>
          <p:nvPr/>
        </p:nvSpPr>
        <p:spPr>
          <a:xfrm>
            <a:off x="898022" y="572558"/>
            <a:ext cx="2084459" cy="953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F5B6F74D-091A-F50B-B460-01320C871E63}"/>
              </a:ext>
            </a:extLst>
          </p:cNvPr>
          <p:cNvSpPr/>
          <p:nvPr/>
        </p:nvSpPr>
        <p:spPr>
          <a:xfrm>
            <a:off x="3081086" y="572557"/>
            <a:ext cx="2084459" cy="953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D18AE7-8D78-0967-C5C1-FF4C464E3E5F}"/>
              </a:ext>
            </a:extLst>
          </p:cNvPr>
          <p:cNvSpPr txBox="1"/>
          <p:nvPr/>
        </p:nvSpPr>
        <p:spPr>
          <a:xfrm>
            <a:off x="1188083" y="361656"/>
            <a:ext cx="15199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Labeled Source domain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331E54E-3A65-C4E9-77BA-FEC7D21E348E}"/>
              </a:ext>
            </a:extLst>
          </p:cNvPr>
          <p:cNvSpPr txBox="1"/>
          <p:nvPr/>
        </p:nvSpPr>
        <p:spPr>
          <a:xfrm>
            <a:off x="3304257" y="361656"/>
            <a:ext cx="1633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Unlabeled Target domain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F9594F1E-9868-CD64-E27C-0E0064782CC7}"/>
              </a:ext>
            </a:extLst>
          </p:cNvPr>
          <p:cNvSpPr/>
          <p:nvPr/>
        </p:nvSpPr>
        <p:spPr>
          <a:xfrm>
            <a:off x="855130" y="1720152"/>
            <a:ext cx="4311677" cy="2486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preprocessing and sample generation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63E87634-84DA-67CB-C9E1-76D955220BA6}"/>
              </a:ext>
            </a:extLst>
          </p:cNvPr>
          <p:cNvSpPr/>
          <p:nvPr/>
        </p:nvSpPr>
        <p:spPr>
          <a:xfrm>
            <a:off x="855130" y="2162386"/>
            <a:ext cx="4311677" cy="2486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Design Model architecture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1CFF5478-D099-D3F5-E443-D7124C88C338}"/>
              </a:ext>
            </a:extLst>
          </p:cNvPr>
          <p:cNvSpPr/>
          <p:nvPr/>
        </p:nvSpPr>
        <p:spPr>
          <a:xfrm>
            <a:off x="928899" y="2657553"/>
            <a:ext cx="2038337" cy="6673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Obtain latent feature spaces from target and source samples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2673801F-5FA3-9F53-DFCF-52918AD64B5B}"/>
              </a:ext>
            </a:extLst>
          </p:cNvPr>
          <p:cNvSpPr/>
          <p:nvPr/>
        </p:nvSpPr>
        <p:spPr>
          <a:xfrm>
            <a:off x="3021852" y="2656148"/>
            <a:ext cx="2056850" cy="4380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 health condition classes for Source 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C40AF49C-E59E-8C35-52BB-F93767B79E50}"/>
              </a:ext>
            </a:extLst>
          </p:cNvPr>
          <p:cNvSpPr/>
          <p:nvPr/>
        </p:nvSpPr>
        <p:spPr>
          <a:xfrm>
            <a:off x="944319" y="3560269"/>
            <a:ext cx="2007906" cy="4335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Calculate multi-kernel MMD loss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6BB188D3-8A5E-8F46-6F82-A884E0BE8E28}"/>
              </a:ext>
            </a:extLst>
          </p:cNvPr>
          <p:cNvSpPr/>
          <p:nvPr/>
        </p:nvSpPr>
        <p:spPr>
          <a:xfrm>
            <a:off x="3047568" y="3560269"/>
            <a:ext cx="2007906" cy="4335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Calculate CE loss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CB922C29-B20D-163E-6286-C8D87681F6B4}"/>
              </a:ext>
            </a:extLst>
          </p:cNvPr>
          <p:cNvSpPr/>
          <p:nvPr/>
        </p:nvSpPr>
        <p:spPr>
          <a:xfrm>
            <a:off x="863896" y="4187423"/>
            <a:ext cx="4294145" cy="248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Obtain total loss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28F35E25-79CE-C6C2-B308-E424248BD022}"/>
              </a:ext>
            </a:extLst>
          </p:cNvPr>
          <p:cNvSpPr/>
          <p:nvPr/>
        </p:nvSpPr>
        <p:spPr>
          <a:xfrm>
            <a:off x="863896" y="4629658"/>
            <a:ext cx="4294145" cy="248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by using backpropagation</a:t>
            </a:r>
          </a:p>
        </p:txBody>
      </p:sp>
      <p:sp>
        <p:nvSpPr>
          <p:cNvPr id="30" name="Verzweigung 29">
            <a:extLst>
              <a:ext uri="{FF2B5EF4-FFF2-40B4-BE49-F238E27FC236}">
                <a16:creationId xmlns:a16="http://schemas.microsoft.com/office/drawing/2014/main" id="{D37451F5-B494-B257-97F1-0E438F156FC2}"/>
              </a:ext>
            </a:extLst>
          </p:cNvPr>
          <p:cNvSpPr/>
          <p:nvPr/>
        </p:nvSpPr>
        <p:spPr>
          <a:xfrm>
            <a:off x="2108044" y="5071893"/>
            <a:ext cx="1805849" cy="7438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Maximum epochs reached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B8A9FB36-12A5-0BBF-79CA-484DCA421391}"/>
              </a:ext>
            </a:extLst>
          </p:cNvPr>
          <p:cNvSpPr/>
          <p:nvPr/>
        </p:nvSpPr>
        <p:spPr>
          <a:xfrm>
            <a:off x="863896" y="6009316"/>
            <a:ext cx="4294145" cy="248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Trained model</a:t>
            </a:r>
          </a:p>
        </p:txBody>
      </p:sp>
      <p:sp>
        <p:nvSpPr>
          <p:cNvPr id="54" name="Abgerundetes Rechteck 53">
            <a:extLst>
              <a:ext uri="{FF2B5EF4-FFF2-40B4-BE49-F238E27FC236}">
                <a16:creationId xmlns:a16="http://schemas.microsoft.com/office/drawing/2014/main" id="{2C51DC5F-7BD2-66D2-B9CB-F54140377645}"/>
              </a:ext>
            </a:extLst>
          </p:cNvPr>
          <p:cNvSpPr/>
          <p:nvPr/>
        </p:nvSpPr>
        <p:spPr>
          <a:xfrm>
            <a:off x="863896" y="6451550"/>
            <a:ext cx="4294145" cy="248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 labels for target dataset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CC9556F-EFB8-9F7D-CA6F-E4E4E02423DB}"/>
              </a:ext>
            </a:extLst>
          </p:cNvPr>
          <p:cNvCxnSpPr>
            <a:stCxn id="16" idx="2"/>
          </p:cNvCxnSpPr>
          <p:nvPr/>
        </p:nvCxnSpPr>
        <p:spPr>
          <a:xfrm>
            <a:off x="1940252" y="1526553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1E327DA-4BD6-B60A-CCDB-664FA397048B}"/>
              </a:ext>
            </a:extLst>
          </p:cNvPr>
          <p:cNvCxnSpPr/>
          <p:nvPr/>
        </p:nvCxnSpPr>
        <p:spPr>
          <a:xfrm>
            <a:off x="4121148" y="1525126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924E0AD-6F55-F47D-495A-8764FEACCA3F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010969" y="1968787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6319A30-4690-7723-759E-DD20C080C97A}"/>
              </a:ext>
            </a:extLst>
          </p:cNvPr>
          <p:cNvCxnSpPr>
            <a:stCxn id="21" idx="2"/>
            <a:endCxn id="55" idx="0"/>
          </p:cNvCxnSpPr>
          <p:nvPr/>
        </p:nvCxnSpPr>
        <p:spPr>
          <a:xfrm flipH="1">
            <a:off x="3010968" y="2411021"/>
            <a:ext cx="1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A8E7B10-2E36-7480-0F09-EB9E89CAD937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1948068" y="3324932"/>
            <a:ext cx="204" cy="235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9280008-EE1F-72FD-E72D-5CFDFE85E5B0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4050277" y="3094216"/>
            <a:ext cx="1244" cy="466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C06CC7B-6B17-C2F3-B8BA-FB37CB44CB53}"/>
              </a:ext>
            </a:extLst>
          </p:cNvPr>
          <p:cNvCxnSpPr>
            <a:stCxn id="24" idx="2"/>
          </p:cNvCxnSpPr>
          <p:nvPr/>
        </p:nvCxnSpPr>
        <p:spPr>
          <a:xfrm>
            <a:off x="1948272" y="3993824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010E975-8D12-F34C-6979-756FE5BEB34F}"/>
              </a:ext>
            </a:extLst>
          </p:cNvPr>
          <p:cNvCxnSpPr/>
          <p:nvPr/>
        </p:nvCxnSpPr>
        <p:spPr>
          <a:xfrm>
            <a:off x="4050277" y="3993824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26E8042-2D13-3A3C-B484-589CDDC7E00E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010969" y="4436059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5021B12-FD9A-B983-73FF-EF2A4C4703A4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3010969" y="4878294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>
            <a:extLst>
              <a:ext uri="{FF2B5EF4-FFF2-40B4-BE49-F238E27FC236}">
                <a16:creationId xmlns:a16="http://schemas.microsoft.com/office/drawing/2014/main" id="{CCF4D62F-9745-DF48-2961-0D8D161FE847}"/>
              </a:ext>
            </a:extLst>
          </p:cNvPr>
          <p:cNvCxnSpPr>
            <a:stCxn id="30" idx="1"/>
            <a:endCxn id="55" idx="1"/>
          </p:cNvCxnSpPr>
          <p:nvPr/>
        </p:nvCxnSpPr>
        <p:spPr>
          <a:xfrm rot="10800000">
            <a:off x="835410" y="2985645"/>
            <a:ext cx="1272635" cy="2458160"/>
          </a:xfrm>
          <a:prstGeom prst="bentConnector3">
            <a:avLst>
              <a:gd name="adj1" fmla="val 1179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0D0AC69-47A5-B04F-2119-8C41EE413242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3010969" y="5815717"/>
            <a:ext cx="0" cy="19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08D9563D-9F43-5A3F-1B02-64304F4A5FBF}"/>
              </a:ext>
            </a:extLst>
          </p:cNvPr>
          <p:cNvCxnSpPr>
            <a:stCxn id="31" idx="2"/>
            <a:endCxn id="54" idx="0"/>
          </p:cNvCxnSpPr>
          <p:nvPr/>
        </p:nvCxnSpPr>
        <p:spPr>
          <a:xfrm>
            <a:off x="3010969" y="6257952"/>
            <a:ext cx="0" cy="193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>
            <a:extLst>
              <a:ext uri="{FF2B5EF4-FFF2-40B4-BE49-F238E27FC236}">
                <a16:creationId xmlns:a16="http://schemas.microsoft.com/office/drawing/2014/main" id="{AFA03929-F996-0952-54DF-09AE4464111F}"/>
              </a:ext>
            </a:extLst>
          </p:cNvPr>
          <p:cNvCxnSpPr>
            <a:stCxn id="17" idx="3"/>
            <a:endCxn id="30" idx="3"/>
          </p:cNvCxnSpPr>
          <p:nvPr/>
        </p:nvCxnSpPr>
        <p:spPr>
          <a:xfrm flipH="1">
            <a:off x="3913893" y="1049555"/>
            <a:ext cx="1251652" cy="4394250"/>
          </a:xfrm>
          <a:prstGeom prst="bentConnector3">
            <a:avLst>
              <a:gd name="adj1" fmla="val -182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05FDB0A5-94EE-1D10-FACE-5AA3F3E61B27}"/>
              </a:ext>
            </a:extLst>
          </p:cNvPr>
          <p:cNvSpPr/>
          <p:nvPr/>
        </p:nvSpPr>
        <p:spPr>
          <a:xfrm>
            <a:off x="2640717" y="5754193"/>
            <a:ext cx="378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Yes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8D689F89-0691-439F-A48F-1BE8ED62D343}"/>
              </a:ext>
            </a:extLst>
          </p:cNvPr>
          <p:cNvSpPr/>
          <p:nvPr/>
        </p:nvSpPr>
        <p:spPr>
          <a:xfrm>
            <a:off x="1766765" y="5182195"/>
            <a:ext cx="3497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</a:t>
            </a:r>
            <a:endParaRPr lang="en-US" dirty="0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B27836D-296C-70AC-5C85-4163ACC02A0B}"/>
              </a:ext>
            </a:extLst>
          </p:cNvPr>
          <p:cNvGrpSpPr/>
          <p:nvPr/>
        </p:nvGrpSpPr>
        <p:grpSpPr>
          <a:xfrm>
            <a:off x="1014547" y="584849"/>
            <a:ext cx="703722" cy="468924"/>
            <a:chOff x="6550242" y="361656"/>
            <a:chExt cx="1063328" cy="590844"/>
          </a:xfrm>
        </p:grpSpPr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7737BB1B-375B-000E-14A0-5FCD53B8E44B}"/>
                </a:ext>
              </a:extLst>
            </p:cNvPr>
            <p:cNvSpPr/>
            <p:nvPr/>
          </p:nvSpPr>
          <p:spPr>
            <a:xfrm>
              <a:off x="7292890" y="409907"/>
              <a:ext cx="304250" cy="489253"/>
            </a:xfrm>
            <a:custGeom>
              <a:avLst/>
              <a:gdLst>
                <a:gd name="connsiteX0" fmla="*/ 262642 w 1352301"/>
                <a:gd name="connsiteY0" fmla="*/ 0 h 3354767"/>
                <a:gd name="connsiteX1" fmla="*/ 1032262 w 1352301"/>
                <a:gd name="connsiteY1" fmla="*/ 731520 h 3354767"/>
                <a:gd name="connsiteX2" fmla="*/ 331222 w 1352301"/>
                <a:gd name="connsiteY2" fmla="*/ 1546860 h 3354767"/>
                <a:gd name="connsiteX3" fmla="*/ 933202 w 1352301"/>
                <a:gd name="connsiteY3" fmla="*/ 2133600 h 3354767"/>
                <a:gd name="connsiteX4" fmla="*/ 3562 w 1352301"/>
                <a:gd name="connsiteY4" fmla="*/ 2590800 h 3354767"/>
                <a:gd name="connsiteX5" fmla="*/ 1344682 w 1352301"/>
                <a:gd name="connsiteY5" fmla="*/ 2689860 h 3354767"/>
                <a:gd name="connsiteX6" fmla="*/ 567442 w 1352301"/>
                <a:gd name="connsiteY6" fmla="*/ 3032760 h 3354767"/>
                <a:gd name="connsiteX7" fmla="*/ 948442 w 1352301"/>
                <a:gd name="connsiteY7" fmla="*/ 3307080 h 3354767"/>
                <a:gd name="connsiteX8" fmla="*/ 651262 w 1352301"/>
                <a:gd name="connsiteY8" fmla="*/ 3352800 h 335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2301" h="3354767">
                  <a:moveTo>
                    <a:pt x="262642" y="0"/>
                  </a:moveTo>
                  <a:cubicBezTo>
                    <a:pt x="641737" y="236855"/>
                    <a:pt x="1020832" y="473710"/>
                    <a:pt x="1032262" y="731520"/>
                  </a:cubicBezTo>
                  <a:cubicBezTo>
                    <a:pt x="1043692" y="989330"/>
                    <a:pt x="347732" y="1313180"/>
                    <a:pt x="331222" y="1546860"/>
                  </a:cubicBezTo>
                  <a:cubicBezTo>
                    <a:pt x="314712" y="1780540"/>
                    <a:pt x="987812" y="1959610"/>
                    <a:pt x="933202" y="2133600"/>
                  </a:cubicBezTo>
                  <a:cubicBezTo>
                    <a:pt x="878592" y="2307590"/>
                    <a:pt x="-65018" y="2498090"/>
                    <a:pt x="3562" y="2590800"/>
                  </a:cubicBezTo>
                  <a:cubicBezTo>
                    <a:pt x="72142" y="2683510"/>
                    <a:pt x="1250702" y="2616200"/>
                    <a:pt x="1344682" y="2689860"/>
                  </a:cubicBezTo>
                  <a:cubicBezTo>
                    <a:pt x="1438662" y="2763520"/>
                    <a:pt x="633482" y="2929890"/>
                    <a:pt x="567442" y="3032760"/>
                  </a:cubicBezTo>
                  <a:cubicBezTo>
                    <a:pt x="501402" y="3135630"/>
                    <a:pt x="934472" y="3253740"/>
                    <a:pt x="948442" y="3307080"/>
                  </a:cubicBezTo>
                  <a:cubicBezTo>
                    <a:pt x="962412" y="3360420"/>
                    <a:pt x="806837" y="3356610"/>
                    <a:pt x="651262" y="33528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F9BD9584-CF2E-3CB5-8142-0F85DE3B8CD0}"/>
                </a:ext>
              </a:extLst>
            </p:cNvPr>
            <p:cNvCxnSpPr>
              <a:cxnSpLocks/>
            </p:cNvCxnSpPr>
            <p:nvPr/>
          </p:nvCxnSpPr>
          <p:spPr>
            <a:xfrm>
              <a:off x="7451979" y="409906"/>
              <a:ext cx="0" cy="502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ihandform 34">
              <a:extLst>
                <a:ext uri="{FF2B5EF4-FFF2-40B4-BE49-F238E27FC236}">
                  <a16:creationId xmlns:a16="http://schemas.microsoft.com/office/drawing/2014/main" id="{5BA8D1F0-CF79-469A-E5B1-16474F4E76DB}"/>
                </a:ext>
              </a:extLst>
            </p:cNvPr>
            <p:cNvSpPr/>
            <p:nvPr/>
          </p:nvSpPr>
          <p:spPr>
            <a:xfrm>
              <a:off x="6580721" y="409906"/>
              <a:ext cx="272004" cy="489253"/>
            </a:xfrm>
            <a:custGeom>
              <a:avLst/>
              <a:gdLst>
                <a:gd name="connsiteX0" fmla="*/ 274337 w 794524"/>
                <a:gd name="connsiteY0" fmla="*/ 0 h 2613660"/>
                <a:gd name="connsiteX1" fmla="*/ 754397 w 794524"/>
                <a:gd name="connsiteY1" fmla="*/ 556260 h 2613660"/>
                <a:gd name="connsiteX2" fmla="*/ 381017 w 794524"/>
                <a:gd name="connsiteY2" fmla="*/ 929640 h 2613660"/>
                <a:gd name="connsiteX3" fmla="*/ 723917 w 794524"/>
                <a:gd name="connsiteY3" fmla="*/ 1432560 h 2613660"/>
                <a:gd name="connsiteX4" fmla="*/ 17 w 794524"/>
                <a:gd name="connsiteY4" fmla="*/ 1737360 h 2613660"/>
                <a:gd name="connsiteX5" fmla="*/ 701057 w 794524"/>
                <a:gd name="connsiteY5" fmla="*/ 1882140 h 2613660"/>
                <a:gd name="connsiteX6" fmla="*/ 419117 w 794524"/>
                <a:gd name="connsiteY6" fmla="*/ 2110740 h 2613660"/>
                <a:gd name="connsiteX7" fmla="*/ 792497 w 794524"/>
                <a:gd name="connsiteY7" fmla="*/ 2461260 h 2613660"/>
                <a:gd name="connsiteX8" fmla="*/ 541037 w 794524"/>
                <a:gd name="connsiteY8" fmla="*/ 2613660 h 26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524" h="2613660">
                  <a:moveTo>
                    <a:pt x="274337" y="0"/>
                  </a:moveTo>
                  <a:cubicBezTo>
                    <a:pt x="505477" y="200660"/>
                    <a:pt x="736617" y="401320"/>
                    <a:pt x="754397" y="556260"/>
                  </a:cubicBezTo>
                  <a:cubicBezTo>
                    <a:pt x="772177" y="711200"/>
                    <a:pt x="386097" y="783590"/>
                    <a:pt x="381017" y="929640"/>
                  </a:cubicBezTo>
                  <a:cubicBezTo>
                    <a:pt x="375937" y="1075690"/>
                    <a:pt x="787417" y="1297940"/>
                    <a:pt x="723917" y="1432560"/>
                  </a:cubicBezTo>
                  <a:cubicBezTo>
                    <a:pt x="660417" y="1567180"/>
                    <a:pt x="3827" y="1662430"/>
                    <a:pt x="17" y="1737360"/>
                  </a:cubicBezTo>
                  <a:cubicBezTo>
                    <a:pt x="-3793" y="1812290"/>
                    <a:pt x="631207" y="1819910"/>
                    <a:pt x="701057" y="1882140"/>
                  </a:cubicBezTo>
                  <a:cubicBezTo>
                    <a:pt x="770907" y="1944370"/>
                    <a:pt x="403877" y="2014220"/>
                    <a:pt x="419117" y="2110740"/>
                  </a:cubicBezTo>
                  <a:cubicBezTo>
                    <a:pt x="434357" y="2207260"/>
                    <a:pt x="772177" y="2377440"/>
                    <a:pt x="792497" y="2461260"/>
                  </a:cubicBezTo>
                  <a:cubicBezTo>
                    <a:pt x="812817" y="2545080"/>
                    <a:pt x="676927" y="2579370"/>
                    <a:pt x="541037" y="26136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2246CB9C-5229-F3D6-650C-1CA115D0BAF2}"/>
                </a:ext>
              </a:extLst>
            </p:cNvPr>
            <p:cNvCxnSpPr>
              <a:cxnSpLocks/>
            </p:cNvCxnSpPr>
            <p:nvPr/>
          </p:nvCxnSpPr>
          <p:spPr>
            <a:xfrm>
              <a:off x="6780615" y="413527"/>
              <a:ext cx="0" cy="498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ihandform 35">
              <a:extLst>
                <a:ext uri="{FF2B5EF4-FFF2-40B4-BE49-F238E27FC236}">
                  <a16:creationId xmlns:a16="http://schemas.microsoft.com/office/drawing/2014/main" id="{6B0AD64D-DCB5-3318-0665-5EA442EFFF46}"/>
                </a:ext>
              </a:extLst>
            </p:cNvPr>
            <p:cNvSpPr/>
            <p:nvPr/>
          </p:nvSpPr>
          <p:spPr>
            <a:xfrm>
              <a:off x="6921614" y="411481"/>
              <a:ext cx="319861" cy="489253"/>
            </a:xfrm>
            <a:custGeom>
              <a:avLst/>
              <a:gdLst>
                <a:gd name="connsiteX0" fmla="*/ 421829 w 2305357"/>
                <a:gd name="connsiteY0" fmla="*/ 0 h 1960252"/>
                <a:gd name="connsiteX1" fmla="*/ 1191449 w 2305357"/>
                <a:gd name="connsiteY1" fmla="*/ 800100 h 1960252"/>
                <a:gd name="connsiteX2" fmla="*/ 17969 w 2305357"/>
                <a:gd name="connsiteY2" fmla="*/ 1135380 h 1960252"/>
                <a:gd name="connsiteX3" fmla="*/ 2296349 w 2305357"/>
                <a:gd name="connsiteY3" fmla="*/ 1242060 h 1960252"/>
                <a:gd name="connsiteX4" fmla="*/ 833309 w 2305357"/>
                <a:gd name="connsiteY4" fmla="*/ 1516380 h 1960252"/>
                <a:gd name="connsiteX5" fmla="*/ 1366709 w 2305357"/>
                <a:gd name="connsiteY5" fmla="*/ 1569720 h 1960252"/>
                <a:gd name="connsiteX6" fmla="*/ 1107629 w 2305357"/>
                <a:gd name="connsiteY6" fmla="*/ 1706880 h 1960252"/>
                <a:gd name="connsiteX7" fmla="*/ 1442909 w 2305357"/>
                <a:gd name="connsiteY7" fmla="*/ 1851660 h 1960252"/>
                <a:gd name="connsiteX8" fmla="*/ 787589 w 2305357"/>
                <a:gd name="connsiteY8" fmla="*/ 1950720 h 1960252"/>
                <a:gd name="connsiteX9" fmla="*/ 779969 w 2305357"/>
                <a:gd name="connsiteY9" fmla="*/ 1950720 h 19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5357" h="1960252">
                  <a:moveTo>
                    <a:pt x="421829" y="0"/>
                  </a:moveTo>
                  <a:cubicBezTo>
                    <a:pt x="840294" y="305435"/>
                    <a:pt x="1258759" y="610870"/>
                    <a:pt x="1191449" y="800100"/>
                  </a:cubicBezTo>
                  <a:cubicBezTo>
                    <a:pt x="1124139" y="989330"/>
                    <a:pt x="-166181" y="1061720"/>
                    <a:pt x="17969" y="1135380"/>
                  </a:cubicBezTo>
                  <a:cubicBezTo>
                    <a:pt x="202119" y="1209040"/>
                    <a:pt x="2160459" y="1178560"/>
                    <a:pt x="2296349" y="1242060"/>
                  </a:cubicBezTo>
                  <a:cubicBezTo>
                    <a:pt x="2432239" y="1305560"/>
                    <a:pt x="988249" y="1461770"/>
                    <a:pt x="833309" y="1516380"/>
                  </a:cubicBezTo>
                  <a:cubicBezTo>
                    <a:pt x="678369" y="1570990"/>
                    <a:pt x="1320989" y="1537970"/>
                    <a:pt x="1366709" y="1569720"/>
                  </a:cubicBezTo>
                  <a:cubicBezTo>
                    <a:pt x="1412429" y="1601470"/>
                    <a:pt x="1094929" y="1659890"/>
                    <a:pt x="1107629" y="1706880"/>
                  </a:cubicBezTo>
                  <a:cubicBezTo>
                    <a:pt x="1120329" y="1753870"/>
                    <a:pt x="1496249" y="1811020"/>
                    <a:pt x="1442909" y="1851660"/>
                  </a:cubicBezTo>
                  <a:cubicBezTo>
                    <a:pt x="1389569" y="1892300"/>
                    <a:pt x="787589" y="1950720"/>
                    <a:pt x="787589" y="1950720"/>
                  </a:cubicBezTo>
                  <a:cubicBezTo>
                    <a:pt x="677099" y="1967230"/>
                    <a:pt x="728534" y="1958975"/>
                    <a:pt x="779969" y="1950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Gerade Verbindung 58">
              <a:extLst>
                <a:ext uri="{FF2B5EF4-FFF2-40B4-BE49-F238E27FC236}">
                  <a16:creationId xmlns:a16="http://schemas.microsoft.com/office/drawing/2014/main" id="{0CF962E4-7516-2A02-0AAF-F8F194A11C98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66" y="409906"/>
              <a:ext cx="1382" cy="490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A7477B7-E965-C524-332E-C3C5498DC282}"/>
                </a:ext>
              </a:extLst>
            </p:cNvPr>
            <p:cNvSpPr/>
            <p:nvPr/>
          </p:nvSpPr>
          <p:spPr>
            <a:xfrm>
              <a:off x="655024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D671FB8E-E7B7-F293-D3A0-45716F37D61D}"/>
                </a:ext>
              </a:extLst>
            </p:cNvPr>
            <p:cNvSpPr/>
            <p:nvPr/>
          </p:nvSpPr>
          <p:spPr>
            <a:xfrm>
              <a:off x="6909225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0F2504-E714-C216-B310-86B731B563C7}"/>
                </a:ext>
              </a:extLst>
            </p:cNvPr>
            <p:cNvSpPr/>
            <p:nvPr/>
          </p:nvSpPr>
          <p:spPr>
            <a:xfrm>
              <a:off x="727737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15E751D9-9614-33B2-8638-CC925E39A53A}"/>
              </a:ext>
            </a:extLst>
          </p:cNvPr>
          <p:cNvGrpSpPr/>
          <p:nvPr/>
        </p:nvGrpSpPr>
        <p:grpSpPr>
          <a:xfrm>
            <a:off x="2044567" y="614051"/>
            <a:ext cx="703722" cy="468924"/>
            <a:chOff x="6550242" y="361656"/>
            <a:chExt cx="1063328" cy="590844"/>
          </a:xfrm>
        </p:grpSpPr>
        <p:sp>
          <p:nvSpPr>
            <p:cNvPr id="71" name="Freihandform 70">
              <a:extLst>
                <a:ext uri="{FF2B5EF4-FFF2-40B4-BE49-F238E27FC236}">
                  <a16:creationId xmlns:a16="http://schemas.microsoft.com/office/drawing/2014/main" id="{87A0B4DC-75E0-B61D-276C-679BFAA35EFE}"/>
                </a:ext>
              </a:extLst>
            </p:cNvPr>
            <p:cNvSpPr/>
            <p:nvPr/>
          </p:nvSpPr>
          <p:spPr>
            <a:xfrm>
              <a:off x="7292890" y="409907"/>
              <a:ext cx="304250" cy="489253"/>
            </a:xfrm>
            <a:custGeom>
              <a:avLst/>
              <a:gdLst>
                <a:gd name="connsiteX0" fmla="*/ 262642 w 1352301"/>
                <a:gd name="connsiteY0" fmla="*/ 0 h 3354767"/>
                <a:gd name="connsiteX1" fmla="*/ 1032262 w 1352301"/>
                <a:gd name="connsiteY1" fmla="*/ 731520 h 3354767"/>
                <a:gd name="connsiteX2" fmla="*/ 331222 w 1352301"/>
                <a:gd name="connsiteY2" fmla="*/ 1546860 h 3354767"/>
                <a:gd name="connsiteX3" fmla="*/ 933202 w 1352301"/>
                <a:gd name="connsiteY3" fmla="*/ 2133600 h 3354767"/>
                <a:gd name="connsiteX4" fmla="*/ 3562 w 1352301"/>
                <a:gd name="connsiteY4" fmla="*/ 2590800 h 3354767"/>
                <a:gd name="connsiteX5" fmla="*/ 1344682 w 1352301"/>
                <a:gd name="connsiteY5" fmla="*/ 2689860 h 3354767"/>
                <a:gd name="connsiteX6" fmla="*/ 567442 w 1352301"/>
                <a:gd name="connsiteY6" fmla="*/ 3032760 h 3354767"/>
                <a:gd name="connsiteX7" fmla="*/ 948442 w 1352301"/>
                <a:gd name="connsiteY7" fmla="*/ 3307080 h 3354767"/>
                <a:gd name="connsiteX8" fmla="*/ 651262 w 1352301"/>
                <a:gd name="connsiteY8" fmla="*/ 3352800 h 335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2301" h="3354767">
                  <a:moveTo>
                    <a:pt x="262642" y="0"/>
                  </a:moveTo>
                  <a:cubicBezTo>
                    <a:pt x="641737" y="236855"/>
                    <a:pt x="1020832" y="473710"/>
                    <a:pt x="1032262" y="731520"/>
                  </a:cubicBezTo>
                  <a:cubicBezTo>
                    <a:pt x="1043692" y="989330"/>
                    <a:pt x="347732" y="1313180"/>
                    <a:pt x="331222" y="1546860"/>
                  </a:cubicBezTo>
                  <a:cubicBezTo>
                    <a:pt x="314712" y="1780540"/>
                    <a:pt x="987812" y="1959610"/>
                    <a:pt x="933202" y="2133600"/>
                  </a:cubicBezTo>
                  <a:cubicBezTo>
                    <a:pt x="878592" y="2307590"/>
                    <a:pt x="-65018" y="2498090"/>
                    <a:pt x="3562" y="2590800"/>
                  </a:cubicBezTo>
                  <a:cubicBezTo>
                    <a:pt x="72142" y="2683510"/>
                    <a:pt x="1250702" y="2616200"/>
                    <a:pt x="1344682" y="2689860"/>
                  </a:cubicBezTo>
                  <a:cubicBezTo>
                    <a:pt x="1438662" y="2763520"/>
                    <a:pt x="633482" y="2929890"/>
                    <a:pt x="567442" y="3032760"/>
                  </a:cubicBezTo>
                  <a:cubicBezTo>
                    <a:pt x="501402" y="3135630"/>
                    <a:pt x="934472" y="3253740"/>
                    <a:pt x="948442" y="3307080"/>
                  </a:cubicBezTo>
                  <a:cubicBezTo>
                    <a:pt x="962412" y="3360420"/>
                    <a:pt x="806837" y="3356610"/>
                    <a:pt x="651262" y="33528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Gerade Verbindung 71">
              <a:extLst>
                <a:ext uri="{FF2B5EF4-FFF2-40B4-BE49-F238E27FC236}">
                  <a16:creationId xmlns:a16="http://schemas.microsoft.com/office/drawing/2014/main" id="{7F6F6F85-499F-CC6C-4698-F74FF99757CF}"/>
                </a:ext>
              </a:extLst>
            </p:cNvPr>
            <p:cNvCxnSpPr>
              <a:cxnSpLocks/>
            </p:cNvCxnSpPr>
            <p:nvPr/>
          </p:nvCxnSpPr>
          <p:spPr>
            <a:xfrm>
              <a:off x="7451979" y="409906"/>
              <a:ext cx="0" cy="502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ihandform 74">
              <a:extLst>
                <a:ext uri="{FF2B5EF4-FFF2-40B4-BE49-F238E27FC236}">
                  <a16:creationId xmlns:a16="http://schemas.microsoft.com/office/drawing/2014/main" id="{A921566D-D2FF-8A15-B704-EF26EBF50665}"/>
                </a:ext>
              </a:extLst>
            </p:cNvPr>
            <p:cNvSpPr/>
            <p:nvPr/>
          </p:nvSpPr>
          <p:spPr>
            <a:xfrm>
              <a:off x="6580721" y="409906"/>
              <a:ext cx="272004" cy="489253"/>
            </a:xfrm>
            <a:custGeom>
              <a:avLst/>
              <a:gdLst>
                <a:gd name="connsiteX0" fmla="*/ 274337 w 794524"/>
                <a:gd name="connsiteY0" fmla="*/ 0 h 2613660"/>
                <a:gd name="connsiteX1" fmla="*/ 754397 w 794524"/>
                <a:gd name="connsiteY1" fmla="*/ 556260 h 2613660"/>
                <a:gd name="connsiteX2" fmla="*/ 381017 w 794524"/>
                <a:gd name="connsiteY2" fmla="*/ 929640 h 2613660"/>
                <a:gd name="connsiteX3" fmla="*/ 723917 w 794524"/>
                <a:gd name="connsiteY3" fmla="*/ 1432560 h 2613660"/>
                <a:gd name="connsiteX4" fmla="*/ 17 w 794524"/>
                <a:gd name="connsiteY4" fmla="*/ 1737360 h 2613660"/>
                <a:gd name="connsiteX5" fmla="*/ 701057 w 794524"/>
                <a:gd name="connsiteY5" fmla="*/ 1882140 h 2613660"/>
                <a:gd name="connsiteX6" fmla="*/ 419117 w 794524"/>
                <a:gd name="connsiteY6" fmla="*/ 2110740 h 2613660"/>
                <a:gd name="connsiteX7" fmla="*/ 792497 w 794524"/>
                <a:gd name="connsiteY7" fmla="*/ 2461260 h 2613660"/>
                <a:gd name="connsiteX8" fmla="*/ 541037 w 794524"/>
                <a:gd name="connsiteY8" fmla="*/ 2613660 h 26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524" h="2613660">
                  <a:moveTo>
                    <a:pt x="274337" y="0"/>
                  </a:moveTo>
                  <a:cubicBezTo>
                    <a:pt x="505477" y="200660"/>
                    <a:pt x="736617" y="401320"/>
                    <a:pt x="754397" y="556260"/>
                  </a:cubicBezTo>
                  <a:cubicBezTo>
                    <a:pt x="772177" y="711200"/>
                    <a:pt x="386097" y="783590"/>
                    <a:pt x="381017" y="929640"/>
                  </a:cubicBezTo>
                  <a:cubicBezTo>
                    <a:pt x="375937" y="1075690"/>
                    <a:pt x="787417" y="1297940"/>
                    <a:pt x="723917" y="1432560"/>
                  </a:cubicBezTo>
                  <a:cubicBezTo>
                    <a:pt x="660417" y="1567180"/>
                    <a:pt x="3827" y="1662430"/>
                    <a:pt x="17" y="1737360"/>
                  </a:cubicBezTo>
                  <a:cubicBezTo>
                    <a:pt x="-3793" y="1812290"/>
                    <a:pt x="631207" y="1819910"/>
                    <a:pt x="701057" y="1882140"/>
                  </a:cubicBezTo>
                  <a:cubicBezTo>
                    <a:pt x="770907" y="1944370"/>
                    <a:pt x="403877" y="2014220"/>
                    <a:pt x="419117" y="2110740"/>
                  </a:cubicBezTo>
                  <a:cubicBezTo>
                    <a:pt x="434357" y="2207260"/>
                    <a:pt x="772177" y="2377440"/>
                    <a:pt x="792497" y="2461260"/>
                  </a:cubicBezTo>
                  <a:cubicBezTo>
                    <a:pt x="812817" y="2545080"/>
                    <a:pt x="676927" y="2579370"/>
                    <a:pt x="541037" y="26136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Gerade Verbindung 76">
              <a:extLst>
                <a:ext uri="{FF2B5EF4-FFF2-40B4-BE49-F238E27FC236}">
                  <a16:creationId xmlns:a16="http://schemas.microsoft.com/office/drawing/2014/main" id="{798F72DD-355B-47F8-6EFA-662329971E0F}"/>
                </a:ext>
              </a:extLst>
            </p:cNvPr>
            <p:cNvCxnSpPr>
              <a:cxnSpLocks/>
            </p:cNvCxnSpPr>
            <p:nvPr/>
          </p:nvCxnSpPr>
          <p:spPr>
            <a:xfrm>
              <a:off x="6780615" y="413527"/>
              <a:ext cx="0" cy="498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ihandform 78">
              <a:extLst>
                <a:ext uri="{FF2B5EF4-FFF2-40B4-BE49-F238E27FC236}">
                  <a16:creationId xmlns:a16="http://schemas.microsoft.com/office/drawing/2014/main" id="{EF0CDA97-7E87-CDDF-E668-52D18C2DD2E7}"/>
                </a:ext>
              </a:extLst>
            </p:cNvPr>
            <p:cNvSpPr/>
            <p:nvPr/>
          </p:nvSpPr>
          <p:spPr>
            <a:xfrm>
              <a:off x="6921614" y="411481"/>
              <a:ext cx="319861" cy="489253"/>
            </a:xfrm>
            <a:custGeom>
              <a:avLst/>
              <a:gdLst>
                <a:gd name="connsiteX0" fmla="*/ 421829 w 2305357"/>
                <a:gd name="connsiteY0" fmla="*/ 0 h 1960252"/>
                <a:gd name="connsiteX1" fmla="*/ 1191449 w 2305357"/>
                <a:gd name="connsiteY1" fmla="*/ 800100 h 1960252"/>
                <a:gd name="connsiteX2" fmla="*/ 17969 w 2305357"/>
                <a:gd name="connsiteY2" fmla="*/ 1135380 h 1960252"/>
                <a:gd name="connsiteX3" fmla="*/ 2296349 w 2305357"/>
                <a:gd name="connsiteY3" fmla="*/ 1242060 h 1960252"/>
                <a:gd name="connsiteX4" fmla="*/ 833309 w 2305357"/>
                <a:gd name="connsiteY4" fmla="*/ 1516380 h 1960252"/>
                <a:gd name="connsiteX5" fmla="*/ 1366709 w 2305357"/>
                <a:gd name="connsiteY5" fmla="*/ 1569720 h 1960252"/>
                <a:gd name="connsiteX6" fmla="*/ 1107629 w 2305357"/>
                <a:gd name="connsiteY6" fmla="*/ 1706880 h 1960252"/>
                <a:gd name="connsiteX7" fmla="*/ 1442909 w 2305357"/>
                <a:gd name="connsiteY7" fmla="*/ 1851660 h 1960252"/>
                <a:gd name="connsiteX8" fmla="*/ 787589 w 2305357"/>
                <a:gd name="connsiteY8" fmla="*/ 1950720 h 1960252"/>
                <a:gd name="connsiteX9" fmla="*/ 779969 w 2305357"/>
                <a:gd name="connsiteY9" fmla="*/ 1950720 h 19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5357" h="1960252">
                  <a:moveTo>
                    <a:pt x="421829" y="0"/>
                  </a:moveTo>
                  <a:cubicBezTo>
                    <a:pt x="840294" y="305435"/>
                    <a:pt x="1258759" y="610870"/>
                    <a:pt x="1191449" y="800100"/>
                  </a:cubicBezTo>
                  <a:cubicBezTo>
                    <a:pt x="1124139" y="989330"/>
                    <a:pt x="-166181" y="1061720"/>
                    <a:pt x="17969" y="1135380"/>
                  </a:cubicBezTo>
                  <a:cubicBezTo>
                    <a:pt x="202119" y="1209040"/>
                    <a:pt x="2160459" y="1178560"/>
                    <a:pt x="2296349" y="1242060"/>
                  </a:cubicBezTo>
                  <a:cubicBezTo>
                    <a:pt x="2432239" y="1305560"/>
                    <a:pt x="988249" y="1461770"/>
                    <a:pt x="833309" y="1516380"/>
                  </a:cubicBezTo>
                  <a:cubicBezTo>
                    <a:pt x="678369" y="1570990"/>
                    <a:pt x="1320989" y="1537970"/>
                    <a:pt x="1366709" y="1569720"/>
                  </a:cubicBezTo>
                  <a:cubicBezTo>
                    <a:pt x="1412429" y="1601470"/>
                    <a:pt x="1094929" y="1659890"/>
                    <a:pt x="1107629" y="1706880"/>
                  </a:cubicBezTo>
                  <a:cubicBezTo>
                    <a:pt x="1120329" y="1753870"/>
                    <a:pt x="1496249" y="1811020"/>
                    <a:pt x="1442909" y="1851660"/>
                  </a:cubicBezTo>
                  <a:cubicBezTo>
                    <a:pt x="1389569" y="1892300"/>
                    <a:pt x="787589" y="1950720"/>
                    <a:pt x="787589" y="1950720"/>
                  </a:cubicBezTo>
                  <a:cubicBezTo>
                    <a:pt x="677099" y="1967230"/>
                    <a:pt x="728534" y="1958975"/>
                    <a:pt x="779969" y="1950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Gerade Verbindung 80">
              <a:extLst>
                <a:ext uri="{FF2B5EF4-FFF2-40B4-BE49-F238E27FC236}">
                  <a16:creationId xmlns:a16="http://schemas.microsoft.com/office/drawing/2014/main" id="{BB0A0EC0-4185-6B15-11E3-200C8EE7C869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66" y="409906"/>
              <a:ext cx="1382" cy="490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F176CD36-8AD9-2323-40EB-32269C7AB813}"/>
                </a:ext>
              </a:extLst>
            </p:cNvPr>
            <p:cNvSpPr/>
            <p:nvPr/>
          </p:nvSpPr>
          <p:spPr>
            <a:xfrm>
              <a:off x="655024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926DD9F-1554-BDA3-5C86-182A82FB26F7}"/>
                </a:ext>
              </a:extLst>
            </p:cNvPr>
            <p:cNvSpPr/>
            <p:nvPr/>
          </p:nvSpPr>
          <p:spPr>
            <a:xfrm>
              <a:off x="6909225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1BDF82F7-936B-6372-EBEE-776B932A1F03}"/>
                </a:ext>
              </a:extLst>
            </p:cNvPr>
            <p:cNvSpPr/>
            <p:nvPr/>
          </p:nvSpPr>
          <p:spPr>
            <a:xfrm>
              <a:off x="727737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2C9D2820-CB70-38DB-0EFC-CFC90CDDC065}"/>
              </a:ext>
            </a:extLst>
          </p:cNvPr>
          <p:cNvGrpSpPr/>
          <p:nvPr/>
        </p:nvGrpSpPr>
        <p:grpSpPr>
          <a:xfrm>
            <a:off x="3259113" y="611517"/>
            <a:ext cx="703722" cy="468924"/>
            <a:chOff x="6550242" y="361656"/>
            <a:chExt cx="1063328" cy="590844"/>
          </a:xfrm>
        </p:grpSpPr>
        <p:sp>
          <p:nvSpPr>
            <p:cNvPr id="121" name="Freihandform 120">
              <a:extLst>
                <a:ext uri="{FF2B5EF4-FFF2-40B4-BE49-F238E27FC236}">
                  <a16:creationId xmlns:a16="http://schemas.microsoft.com/office/drawing/2014/main" id="{5703420F-6404-11BF-1699-CF1A1D40FA2E}"/>
                </a:ext>
              </a:extLst>
            </p:cNvPr>
            <p:cNvSpPr/>
            <p:nvPr/>
          </p:nvSpPr>
          <p:spPr>
            <a:xfrm>
              <a:off x="7292890" y="409907"/>
              <a:ext cx="304250" cy="489253"/>
            </a:xfrm>
            <a:custGeom>
              <a:avLst/>
              <a:gdLst>
                <a:gd name="connsiteX0" fmla="*/ 262642 w 1352301"/>
                <a:gd name="connsiteY0" fmla="*/ 0 h 3354767"/>
                <a:gd name="connsiteX1" fmla="*/ 1032262 w 1352301"/>
                <a:gd name="connsiteY1" fmla="*/ 731520 h 3354767"/>
                <a:gd name="connsiteX2" fmla="*/ 331222 w 1352301"/>
                <a:gd name="connsiteY2" fmla="*/ 1546860 h 3354767"/>
                <a:gd name="connsiteX3" fmla="*/ 933202 w 1352301"/>
                <a:gd name="connsiteY3" fmla="*/ 2133600 h 3354767"/>
                <a:gd name="connsiteX4" fmla="*/ 3562 w 1352301"/>
                <a:gd name="connsiteY4" fmla="*/ 2590800 h 3354767"/>
                <a:gd name="connsiteX5" fmla="*/ 1344682 w 1352301"/>
                <a:gd name="connsiteY5" fmla="*/ 2689860 h 3354767"/>
                <a:gd name="connsiteX6" fmla="*/ 567442 w 1352301"/>
                <a:gd name="connsiteY6" fmla="*/ 3032760 h 3354767"/>
                <a:gd name="connsiteX7" fmla="*/ 948442 w 1352301"/>
                <a:gd name="connsiteY7" fmla="*/ 3307080 h 3354767"/>
                <a:gd name="connsiteX8" fmla="*/ 651262 w 1352301"/>
                <a:gd name="connsiteY8" fmla="*/ 3352800 h 335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2301" h="3354767">
                  <a:moveTo>
                    <a:pt x="262642" y="0"/>
                  </a:moveTo>
                  <a:cubicBezTo>
                    <a:pt x="641737" y="236855"/>
                    <a:pt x="1020832" y="473710"/>
                    <a:pt x="1032262" y="731520"/>
                  </a:cubicBezTo>
                  <a:cubicBezTo>
                    <a:pt x="1043692" y="989330"/>
                    <a:pt x="347732" y="1313180"/>
                    <a:pt x="331222" y="1546860"/>
                  </a:cubicBezTo>
                  <a:cubicBezTo>
                    <a:pt x="314712" y="1780540"/>
                    <a:pt x="987812" y="1959610"/>
                    <a:pt x="933202" y="2133600"/>
                  </a:cubicBezTo>
                  <a:cubicBezTo>
                    <a:pt x="878592" y="2307590"/>
                    <a:pt x="-65018" y="2498090"/>
                    <a:pt x="3562" y="2590800"/>
                  </a:cubicBezTo>
                  <a:cubicBezTo>
                    <a:pt x="72142" y="2683510"/>
                    <a:pt x="1250702" y="2616200"/>
                    <a:pt x="1344682" y="2689860"/>
                  </a:cubicBezTo>
                  <a:cubicBezTo>
                    <a:pt x="1438662" y="2763520"/>
                    <a:pt x="633482" y="2929890"/>
                    <a:pt x="567442" y="3032760"/>
                  </a:cubicBezTo>
                  <a:cubicBezTo>
                    <a:pt x="501402" y="3135630"/>
                    <a:pt x="934472" y="3253740"/>
                    <a:pt x="948442" y="3307080"/>
                  </a:cubicBezTo>
                  <a:cubicBezTo>
                    <a:pt x="962412" y="3360420"/>
                    <a:pt x="806837" y="3356610"/>
                    <a:pt x="651262" y="33528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Gerade Verbindung 121">
              <a:extLst>
                <a:ext uri="{FF2B5EF4-FFF2-40B4-BE49-F238E27FC236}">
                  <a16:creationId xmlns:a16="http://schemas.microsoft.com/office/drawing/2014/main" id="{9B9CEABA-1BAE-4E63-76C7-04D365269C0B}"/>
                </a:ext>
              </a:extLst>
            </p:cNvPr>
            <p:cNvCxnSpPr>
              <a:cxnSpLocks/>
            </p:cNvCxnSpPr>
            <p:nvPr/>
          </p:nvCxnSpPr>
          <p:spPr>
            <a:xfrm>
              <a:off x="7451979" y="409906"/>
              <a:ext cx="0" cy="502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reihandform 122">
              <a:extLst>
                <a:ext uri="{FF2B5EF4-FFF2-40B4-BE49-F238E27FC236}">
                  <a16:creationId xmlns:a16="http://schemas.microsoft.com/office/drawing/2014/main" id="{FA144147-8151-9BB8-9BDF-8913DB6B1CF7}"/>
                </a:ext>
              </a:extLst>
            </p:cNvPr>
            <p:cNvSpPr/>
            <p:nvPr/>
          </p:nvSpPr>
          <p:spPr>
            <a:xfrm>
              <a:off x="6580721" y="409906"/>
              <a:ext cx="272004" cy="489253"/>
            </a:xfrm>
            <a:custGeom>
              <a:avLst/>
              <a:gdLst>
                <a:gd name="connsiteX0" fmla="*/ 274337 w 794524"/>
                <a:gd name="connsiteY0" fmla="*/ 0 h 2613660"/>
                <a:gd name="connsiteX1" fmla="*/ 754397 w 794524"/>
                <a:gd name="connsiteY1" fmla="*/ 556260 h 2613660"/>
                <a:gd name="connsiteX2" fmla="*/ 381017 w 794524"/>
                <a:gd name="connsiteY2" fmla="*/ 929640 h 2613660"/>
                <a:gd name="connsiteX3" fmla="*/ 723917 w 794524"/>
                <a:gd name="connsiteY3" fmla="*/ 1432560 h 2613660"/>
                <a:gd name="connsiteX4" fmla="*/ 17 w 794524"/>
                <a:gd name="connsiteY4" fmla="*/ 1737360 h 2613660"/>
                <a:gd name="connsiteX5" fmla="*/ 701057 w 794524"/>
                <a:gd name="connsiteY5" fmla="*/ 1882140 h 2613660"/>
                <a:gd name="connsiteX6" fmla="*/ 419117 w 794524"/>
                <a:gd name="connsiteY6" fmla="*/ 2110740 h 2613660"/>
                <a:gd name="connsiteX7" fmla="*/ 792497 w 794524"/>
                <a:gd name="connsiteY7" fmla="*/ 2461260 h 2613660"/>
                <a:gd name="connsiteX8" fmla="*/ 541037 w 794524"/>
                <a:gd name="connsiteY8" fmla="*/ 2613660 h 26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524" h="2613660">
                  <a:moveTo>
                    <a:pt x="274337" y="0"/>
                  </a:moveTo>
                  <a:cubicBezTo>
                    <a:pt x="505477" y="200660"/>
                    <a:pt x="736617" y="401320"/>
                    <a:pt x="754397" y="556260"/>
                  </a:cubicBezTo>
                  <a:cubicBezTo>
                    <a:pt x="772177" y="711200"/>
                    <a:pt x="386097" y="783590"/>
                    <a:pt x="381017" y="929640"/>
                  </a:cubicBezTo>
                  <a:cubicBezTo>
                    <a:pt x="375937" y="1075690"/>
                    <a:pt x="787417" y="1297940"/>
                    <a:pt x="723917" y="1432560"/>
                  </a:cubicBezTo>
                  <a:cubicBezTo>
                    <a:pt x="660417" y="1567180"/>
                    <a:pt x="3827" y="1662430"/>
                    <a:pt x="17" y="1737360"/>
                  </a:cubicBezTo>
                  <a:cubicBezTo>
                    <a:pt x="-3793" y="1812290"/>
                    <a:pt x="631207" y="1819910"/>
                    <a:pt x="701057" y="1882140"/>
                  </a:cubicBezTo>
                  <a:cubicBezTo>
                    <a:pt x="770907" y="1944370"/>
                    <a:pt x="403877" y="2014220"/>
                    <a:pt x="419117" y="2110740"/>
                  </a:cubicBezTo>
                  <a:cubicBezTo>
                    <a:pt x="434357" y="2207260"/>
                    <a:pt x="772177" y="2377440"/>
                    <a:pt x="792497" y="2461260"/>
                  </a:cubicBezTo>
                  <a:cubicBezTo>
                    <a:pt x="812817" y="2545080"/>
                    <a:pt x="676927" y="2579370"/>
                    <a:pt x="541037" y="26136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1D4EB57A-6D66-93BB-19C3-F9B7D0AF3759}"/>
                </a:ext>
              </a:extLst>
            </p:cNvPr>
            <p:cNvCxnSpPr>
              <a:cxnSpLocks/>
            </p:cNvCxnSpPr>
            <p:nvPr/>
          </p:nvCxnSpPr>
          <p:spPr>
            <a:xfrm>
              <a:off x="6780615" y="413527"/>
              <a:ext cx="0" cy="498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Freihandform 124">
              <a:extLst>
                <a:ext uri="{FF2B5EF4-FFF2-40B4-BE49-F238E27FC236}">
                  <a16:creationId xmlns:a16="http://schemas.microsoft.com/office/drawing/2014/main" id="{88481365-493A-7C64-5B68-685B6E95DE8E}"/>
                </a:ext>
              </a:extLst>
            </p:cNvPr>
            <p:cNvSpPr/>
            <p:nvPr/>
          </p:nvSpPr>
          <p:spPr>
            <a:xfrm>
              <a:off x="6921614" y="411481"/>
              <a:ext cx="319861" cy="489253"/>
            </a:xfrm>
            <a:custGeom>
              <a:avLst/>
              <a:gdLst>
                <a:gd name="connsiteX0" fmla="*/ 421829 w 2305357"/>
                <a:gd name="connsiteY0" fmla="*/ 0 h 1960252"/>
                <a:gd name="connsiteX1" fmla="*/ 1191449 w 2305357"/>
                <a:gd name="connsiteY1" fmla="*/ 800100 h 1960252"/>
                <a:gd name="connsiteX2" fmla="*/ 17969 w 2305357"/>
                <a:gd name="connsiteY2" fmla="*/ 1135380 h 1960252"/>
                <a:gd name="connsiteX3" fmla="*/ 2296349 w 2305357"/>
                <a:gd name="connsiteY3" fmla="*/ 1242060 h 1960252"/>
                <a:gd name="connsiteX4" fmla="*/ 833309 w 2305357"/>
                <a:gd name="connsiteY4" fmla="*/ 1516380 h 1960252"/>
                <a:gd name="connsiteX5" fmla="*/ 1366709 w 2305357"/>
                <a:gd name="connsiteY5" fmla="*/ 1569720 h 1960252"/>
                <a:gd name="connsiteX6" fmla="*/ 1107629 w 2305357"/>
                <a:gd name="connsiteY6" fmla="*/ 1706880 h 1960252"/>
                <a:gd name="connsiteX7" fmla="*/ 1442909 w 2305357"/>
                <a:gd name="connsiteY7" fmla="*/ 1851660 h 1960252"/>
                <a:gd name="connsiteX8" fmla="*/ 787589 w 2305357"/>
                <a:gd name="connsiteY8" fmla="*/ 1950720 h 1960252"/>
                <a:gd name="connsiteX9" fmla="*/ 779969 w 2305357"/>
                <a:gd name="connsiteY9" fmla="*/ 1950720 h 19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5357" h="1960252">
                  <a:moveTo>
                    <a:pt x="421829" y="0"/>
                  </a:moveTo>
                  <a:cubicBezTo>
                    <a:pt x="840294" y="305435"/>
                    <a:pt x="1258759" y="610870"/>
                    <a:pt x="1191449" y="800100"/>
                  </a:cubicBezTo>
                  <a:cubicBezTo>
                    <a:pt x="1124139" y="989330"/>
                    <a:pt x="-166181" y="1061720"/>
                    <a:pt x="17969" y="1135380"/>
                  </a:cubicBezTo>
                  <a:cubicBezTo>
                    <a:pt x="202119" y="1209040"/>
                    <a:pt x="2160459" y="1178560"/>
                    <a:pt x="2296349" y="1242060"/>
                  </a:cubicBezTo>
                  <a:cubicBezTo>
                    <a:pt x="2432239" y="1305560"/>
                    <a:pt x="988249" y="1461770"/>
                    <a:pt x="833309" y="1516380"/>
                  </a:cubicBezTo>
                  <a:cubicBezTo>
                    <a:pt x="678369" y="1570990"/>
                    <a:pt x="1320989" y="1537970"/>
                    <a:pt x="1366709" y="1569720"/>
                  </a:cubicBezTo>
                  <a:cubicBezTo>
                    <a:pt x="1412429" y="1601470"/>
                    <a:pt x="1094929" y="1659890"/>
                    <a:pt x="1107629" y="1706880"/>
                  </a:cubicBezTo>
                  <a:cubicBezTo>
                    <a:pt x="1120329" y="1753870"/>
                    <a:pt x="1496249" y="1811020"/>
                    <a:pt x="1442909" y="1851660"/>
                  </a:cubicBezTo>
                  <a:cubicBezTo>
                    <a:pt x="1389569" y="1892300"/>
                    <a:pt x="787589" y="1950720"/>
                    <a:pt x="787589" y="1950720"/>
                  </a:cubicBezTo>
                  <a:cubicBezTo>
                    <a:pt x="677099" y="1967230"/>
                    <a:pt x="728534" y="1958975"/>
                    <a:pt x="779969" y="1950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377D0746-1623-BE8F-A700-3FD79F864400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66" y="409906"/>
              <a:ext cx="1382" cy="490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5C3F7E77-C164-4EC5-23E6-D2F2FFB46A80}"/>
                </a:ext>
              </a:extLst>
            </p:cNvPr>
            <p:cNvSpPr/>
            <p:nvPr/>
          </p:nvSpPr>
          <p:spPr>
            <a:xfrm>
              <a:off x="655024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A6A3311E-08A7-8D92-7394-F66F77799568}"/>
                </a:ext>
              </a:extLst>
            </p:cNvPr>
            <p:cNvSpPr/>
            <p:nvPr/>
          </p:nvSpPr>
          <p:spPr>
            <a:xfrm>
              <a:off x="6909225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FC5A411E-8A51-72FD-DCFE-1D67542210DB}"/>
                </a:ext>
              </a:extLst>
            </p:cNvPr>
            <p:cNvSpPr/>
            <p:nvPr/>
          </p:nvSpPr>
          <p:spPr>
            <a:xfrm>
              <a:off x="727737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4E79588D-2222-A68D-4938-A40B769E2210}"/>
              </a:ext>
            </a:extLst>
          </p:cNvPr>
          <p:cNvGrpSpPr/>
          <p:nvPr/>
        </p:nvGrpSpPr>
        <p:grpSpPr>
          <a:xfrm>
            <a:off x="4289133" y="640719"/>
            <a:ext cx="703722" cy="468924"/>
            <a:chOff x="6550242" y="361656"/>
            <a:chExt cx="1063328" cy="590844"/>
          </a:xfrm>
        </p:grpSpPr>
        <p:sp>
          <p:nvSpPr>
            <p:cNvPr id="131" name="Freihandform 130">
              <a:extLst>
                <a:ext uri="{FF2B5EF4-FFF2-40B4-BE49-F238E27FC236}">
                  <a16:creationId xmlns:a16="http://schemas.microsoft.com/office/drawing/2014/main" id="{EB62F104-F4E3-8CB6-BF95-B9AA2CA187E9}"/>
                </a:ext>
              </a:extLst>
            </p:cNvPr>
            <p:cNvSpPr/>
            <p:nvPr/>
          </p:nvSpPr>
          <p:spPr>
            <a:xfrm>
              <a:off x="7292890" y="409907"/>
              <a:ext cx="304250" cy="489253"/>
            </a:xfrm>
            <a:custGeom>
              <a:avLst/>
              <a:gdLst>
                <a:gd name="connsiteX0" fmla="*/ 262642 w 1352301"/>
                <a:gd name="connsiteY0" fmla="*/ 0 h 3354767"/>
                <a:gd name="connsiteX1" fmla="*/ 1032262 w 1352301"/>
                <a:gd name="connsiteY1" fmla="*/ 731520 h 3354767"/>
                <a:gd name="connsiteX2" fmla="*/ 331222 w 1352301"/>
                <a:gd name="connsiteY2" fmla="*/ 1546860 h 3354767"/>
                <a:gd name="connsiteX3" fmla="*/ 933202 w 1352301"/>
                <a:gd name="connsiteY3" fmla="*/ 2133600 h 3354767"/>
                <a:gd name="connsiteX4" fmla="*/ 3562 w 1352301"/>
                <a:gd name="connsiteY4" fmla="*/ 2590800 h 3354767"/>
                <a:gd name="connsiteX5" fmla="*/ 1344682 w 1352301"/>
                <a:gd name="connsiteY5" fmla="*/ 2689860 h 3354767"/>
                <a:gd name="connsiteX6" fmla="*/ 567442 w 1352301"/>
                <a:gd name="connsiteY6" fmla="*/ 3032760 h 3354767"/>
                <a:gd name="connsiteX7" fmla="*/ 948442 w 1352301"/>
                <a:gd name="connsiteY7" fmla="*/ 3307080 h 3354767"/>
                <a:gd name="connsiteX8" fmla="*/ 651262 w 1352301"/>
                <a:gd name="connsiteY8" fmla="*/ 3352800 h 335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2301" h="3354767">
                  <a:moveTo>
                    <a:pt x="262642" y="0"/>
                  </a:moveTo>
                  <a:cubicBezTo>
                    <a:pt x="641737" y="236855"/>
                    <a:pt x="1020832" y="473710"/>
                    <a:pt x="1032262" y="731520"/>
                  </a:cubicBezTo>
                  <a:cubicBezTo>
                    <a:pt x="1043692" y="989330"/>
                    <a:pt x="347732" y="1313180"/>
                    <a:pt x="331222" y="1546860"/>
                  </a:cubicBezTo>
                  <a:cubicBezTo>
                    <a:pt x="314712" y="1780540"/>
                    <a:pt x="987812" y="1959610"/>
                    <a:pt x="933202" y="2133600"/>
                  </a:cubicBezTo>
                  <a:cubicBezTo>
                    <a:pt x="878592" y="2307590"/>
                    <a:pt x="-65018" y="2498090"/>
                    <a:pt x="3562" y="2590800"/>
                  </a:cubicBezTo>
                  <a:cubicBezTo>
                    <a:pt x="72142" y="2683510"/>
                    <a:pt x="1250702" y="2616200"/>
                    <a:pt x="1344682" y="2689860"/>
                  </a:cubicBezTo>
                  <a:cubicBezTo>
                    <a:pt x="1438662" y="2763520"/>
                    <a:pt x="633482" y="2929890"/>
                    <a:pt x="567442" y="3032760"/>
                  </a:cubicBezTo>
                  <a:cubicBezTo>
                    <a:pt x="501402" y="3135630"/>
                    <a:pt x="934472" y="3253740"/>
                    <a:pt x="948442" y="3307080"/>
                  </a:cubicBezTo>
                  <a:cubicBezTo>
                    <a:pt x="962412" y="3360420"/>
                    <a:pt x="806837" y="3356610"/>
                    <a:pt x="651262" y="33528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2" name="Gerade Verbindung 131">
              <a:extLst>
                <a:ext uri="{FF2B5EF4-FFF2-40B4-BE49-F238E27FC236}">
                  <a16:creationId xmlns:a16="http://schemas.microsoft.com/office/drawing/2014/main" id="{65314EED-2118-52D8-F8AC-EF3D0713051F}"/>
                </a:ext>
              </a:extLst>
            </p:cNvPr>
            <p:cNvCxnSpPr>
              <a:cxnSpLocks/>
            </p:cNvCxnSpPr>
            <p:nvPr/>
          </p:nvCxnSpPr>
          <p:spPr>
            <a:xfrm>
              <a:off x="7451979" y="409906"/>
              <a:ext cx="0" cy="502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reihandform 132">
              <a:extLst>
                <a:ext uri="{FF2B5EF4-FFF2-40B4-BE49-F238E27FC236}">
                  <a16:creationId xmlns:a16="http://schemas.microsoft.com/office/drawing/2014/main" id="{D9CFB342-45A2-11B5-D7BA-238C04355E03}"/>
                </a:ext>
              </a:extLst>
            </p:cNvPr>
            <p:cNvSpPr/>
            <p:nvPr/>
          </p:nvSpPr>
          <p:spPr>
            <a:xfrm>
              <a:off x="6580721" y="409906"/>
              <a:ext cx="272004" cy="489253"/>
            </a:xfrm>
            <a:custGeom>
              <a:avLst/>
              <a:gdLst>
                <a:gd name="connsiteX0" fmla="*/ 274337 w 794524"/>
                <a:gd name="connsiteY0" fmla="*/ 0 h 2613660"/>
                <a:gd name="connsiteX1" fmla="*/ 754397 w 794524"/>
                <a:gd name="connsiteY1" fmla="*/ 556260 h 2613660"/>
                <a:gd name="connsiteX2" fmla="*/ 381017 w 794524"/>
                <a:gd name="connsiteY2" fmla="*/ 929640 h 2613660"/>
                <a:gd name="connsiteX3" fmla="*/ 723917 w 794524"/>
                <a:gd name="connsiteY3" fmla="*/ 1432560 h 2613660"/>
                <a:gd name="connsiteX4" fmla="*/ 17 w 794524"/>
                <a:gd name="connsiteY4" fmla="*/ 1737360 h 2613660"/>
                <a:gd name="connsiteX5" fmla="*/ 701057 w 794524"/>
                <a:gd name="connsiteY5" fmla="*/ 1882140 h 2613660"/>
                <a:gd name="connsiteX6" fmla="*/ 419117 w 794524"/>
                <a:gd name="connsiteY6" fmla="*/ 2110740 h 2613660"/>
                <a:gd name="connsiteX7" fmla="*/ 792497 w 794524"/>
                <a:gd name="connsiteY7" fmla="*/ 2461260 h 2613660"/>
                <a:gd name="connsiteX8" fmla="*/ 541037 w 794524"/>
                <a:gd name="connsiteY8" fmla="*/ 2613660 h 26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524" h="2613660">
                  <a:moveTo>
                    <a:pt x="274337" y="0"/>
                  </a:moveTo>
                  <a:cubicBezTo>
                    <a:pt x="505477" y="200660"/>
                    <a:pt x="736617" y="401320"/>
                    <a:pt x="754397" y="556260"/>
                  </a:cubicBezTo>
                  <a:cubicBezTo>
                    <a:pt x="772177" y="711200"/>
                    <a:pt x="386097" y="783590"/>
                    <a:pt x="381017" y="929640"/>
                  </a:cubicBezTo>
                  <a:cubicBezTo>
                    <a:pt x="375937" y="1075690"/>
                    <a:pt x="787417" y="1297940"/>
                    <a:pt x="723917" y="1432560"/>
                  </a:cubicBezTo>
                  <a:cubicBezTo>
                    <a:pt x="660417" y="1567180"/>
                    <a:pt x="3827" y="1662430"/>
                    <a:pt x="17" y="1737360"/>
                  </a:cubicBezTo>
                  <a:cubicBezTo>
                    <a:pt x="-3793" y="1812290"/>
                    <a:pt x="631207" y="1819910"/>
                    <a:pt x="701057" y="1882140"/>
                  </a:cubicBezTo>
                  <a:cubicBezTo>
                    <a:pt x="770907" y="1944370"/>
                    <a:pt x="403877" y="2014220"/>
                    <a:pt x="419117" y="2110740"/>
                  </a:cubicBezTo>
                  <a:cubicBezTo>
                    <a:pt x="434357" y="2207260"/>
                    <a:pt x="772177" y="2377440"/>
                    <a:pt x="792497" y="2461260"/>
                  </a:cubicBezTo>
                  <a:cubicBezTo>
                    <a:pt x="812817" y="2545080"/>
                    <a:pt x="676927" y="2579370"/>
                    <a:pt x="541037" y="26136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4" name="Gerade Verbindung 133">
              <a:extLst>
                <a:ext uri="{FF2B5EF4-FFF2-40B4-BE49-F238E27FC236}">
                  <a16:creationId xmlns:a16="http://schemas.microsoft.com/office/drawing/2014/main" id="{B6BDD47A-1E8C-D17A-5112-660129B0A05F}"/>
                </a:ext>
              </a:extLst>
            </p:cNvPr>
            <p:cNvCxnSpPr>
              <a:cxnSpLocks/>
            </p:cNvCxnSpPr>
            <p:nvPr/>
          </p:nvCxnSpPr>
          <p:spPr>
            <a:xfrm>
              <a:off x="6780615" y="413527"/>
              <a:ext cx="0" cy="498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Freihandform 134">
              <a:extLst>
                <a:ext uri="{FF2B5EF4-FFF2-40B4-BE49-F238E27FC236}">
                  <a16:creationId xmlns:a16="http://schemas.microsoft.com/office/drawing/2014/main" id="{656E13A1-681C-10CD-7E68-3495AD05DA4C}"/>
                </a:ext>
              </a:extLst>
            </p:cNvPr>
            <p:cNvSpPr/>
            <p:nvPr/>
          </p:nvSpPr>
          <p:spPr>
            <a:xfrm>
              <a:off x="6921614" y="411481"/>
              <a:ext cx="319861" cy="489253"/>
            </a:xfrm>
            <a:custGeom>
              <a:avLst/>
              <a:gdLst>
                <a:gd name="connsiteX0" fmla="*/ 421829 w 2305357"/>
                <a:gd name="connsiteY0" fmla="*/ 0 h 1960252"/>
                <a:gd name="connsiteX1" fmla="*/ 1191449 w 2305357"/>
                <a:gd name="connsiteY1" fmla="*/ 800100 h 1960252"/>
                <a:gd name="connsiteX2" fmla="*/ 17969 w 2305357"/>
                <a:gd name="connsiteY2" fmla="*/ 1135380 h 1960252"/>
                <a:gd name="connsiteX3" fmla="*/ 2296349 w 2305357"/>
                <a:gd name="connsiteY3" fmla="*/ 1242060 h 1960252"/>
                <a:gd name="connsiteX4" fmla="*/ 833309 w 2305357"/>
                <a:gd name="connsiteY4" fmla="*/ 1516380 h 1960252"/>
                <a:gd name="connsiteX5" fmla="*/ 1366709 w 2305357"/>
                <a:gd name="connsiteY5" fmla="*/ 1569720 h 1960252"/>
                <a:gd name="connsiteX6" fmla="*/ 1107629 w 2305357"/>
                <a:gd name="connsiteY6" fmla="*/ 1706880 h 1960252"/>
                <a:gd name="connsiteX7" fmla="*/ 1442909 w 2305357"/>
                <a:gd name="connsiteY7" fmla="*/ 1851660 h 1960252"/>
                <a:gd name="connsiteX8" fmla="*/ 787589 w 2305357"/>
                <a:gd name="connsiteY8" fmla="*/ 1950720 h 1960252"/>
                <a:gd name="connsiteX9" fmla="*/ 779969 w 2305357"/>
                <a:gd name="connsiteY9" fmla="*/ 1950720 h 19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5357" h="1960252">
                  <a:moveTo>
                    <a:pt x="421829" y="0"/>
                  </a:moveTo>
                  <a:cubicBezTo>
                    <a:pt x="840294" y="305435"/>
                    <a:pt x="1258759" y="610870"/>
                    <a:pt x="1191449" y="800100"/>
                  </a:cubicBezTo>
                  <a:cubicBezTo>
                    <a:pt x="1124139" y="989330"/>
                    <a:pt x="-166181" y="1061720"/>
                    <a:pt x="17969" y="1135380"/>
                  </a:cubicBezTo>
                  <a:cubicBezTo>
                    <a:pt x="202119" y="1209040"/>
                    <a:pt x="2160459" y="1178560"/>
                    <a:pt x="2296349" y="1242060"/>
                  </a:cubicBezTo>
                  <a:cubicBezTo>
                    <a:pt x="2432239" y="1305560"/>
                    <a:pt x="988249" y="1461770"/>
                    <a:pt x="833309" y="1516380"/>
                  </a:cubicBezTo>
                  <a:cubicBezTo>
                    <a:pt x="678369" y="1570990"/>
                    <a:pt x="1320989" y="1537970"/>
                    <a:pt x="1366709" y="1569720"/>
                  </a:cubicBezTo>
                  <a:cubicBezTo>
                    <a:pt x="1412429" y="1601470"/>
                    <a:pt x="1094929" y="1659890"/>
                    <a:pt x="1107629" y="1706880"/>
                  </a:cubicBezTo>
                  <a:cubicBezTo>
                    <a:pt x="1120329" y="1753870"/>
                    <a:pt x="1496249" y="1811020"/>
                    <a:pt x="1442909" y="1851660"/>
                  </a:cubicBezTo>
                  <a:cubicBezTo>
                    <a:pt x="1389569" y="1892300"/>
                    <a:pt x="787589" y="1950720"/>
                    <a:pt x="787589" y="1950720"/>
                  </a:cubicBezTo>
                  <a:cubicBezTo>
                    <a:pt x="677099" y="1967230"/>
                    <a:pt x="728534" y="1958975"/>
                    <a:pt x="779969" y="1950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6" name="Gerade Verbindung 135">
              <a:extLst>
                <a:ext uri="{FF2B5EF4-FFF2-40B4-BE49-F238E27FC236}">
                  <a16:creationId xmlns:a16="http://schemas.microsoft.com/office/drawing/2014/main" id="{5AF105B0-BB3D-7947-9391-426D08875232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66" y="409906"/>
              <a:ext cx="1382" cy="490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350E7824-4CDA-D465-58B6-D4A1038F36F4}"/>
                </a:ext>
              </a:extLst>
            </p:cNvPr>
            <p:cNvSpPr/>
            <p:nvPr/>
          </p:nvSpPr>
          <p:spPr>
            <a:xfrm>
              <a:off x="655024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7987EB0D-1DAC-50E1-9A6D-4BAB51909805}"/>
                </a:ext>
              </a:extLst>
            </p:cNvPr>
            <p:cNvSpPr/>
            <p:nvPr/>
          </p:nvSpPr>
          <p:spPr>
            <a:xfrm>
              <a:off x="6909225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CA27E97E-25A2-7EBB-8489-D7BF30A721EC}"/>
                </a:ext>
              </a:extLst>
            </p:cNvPr>
            <p:cNvSpPr/>
            <p:nvPr/>
          </p:nvSpPr>
          <p:spPr>
            <a:xfrm>
              <a:off x="727737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52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ürfel 3">
            <a:extLst>
              <a:ext uri="{FF2B5EF4-FFF2-40B4-BE49-F238E27FC236}">
                <a16:creationId xmlns:a16="http://schemas.microsoft.com/office/drawing/2014/main" id="{4D83A799-B8F0-A34F-1D2E-87D319C843CB}"/>
              </a:ext>
            </a:extLst>
          </p:cNvPr>
          <p:cNvSpPr/>
          <p:nvPr/>
        </p:nvSpPr>
        <p:spPr>
          <a:xfrm>
            <a:off x="198781" y="1560443"/>
            <a:ext cx="1338469" cy="3737113"/>
          </a:xfrm>
          <a:prstGeom prst="cube">
            <a:avLst>
              <a:gd name="adj" fmla="val 89117"/>
            </a:avLst>
          </a:prstGeom>
          <a:solidFill>
            <a:schemeClr val="accent1">
              <a:alpha val="5315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F4D7194B-7121-F2B4-224C-0629DD6795A1}"/>
              </a:ext>
            </a:extLst>
          </p:cNvPr>
          <p:cNvSpPr/>
          <p:nvPr/>
        </p:nvSpPr>
        <p:spPr>
          <a:xfrm>
            <a:off x="4091607" y="1560441"/>
            <a:ext cx="1338469" cy="3737113"/>
          </a:xfrm>
          <a:prstGeom prst="cube">
            <a:avLst>
              <a:gd name="adj" fmla="val 89117"/>
            </a:avLst>
          </a:prstGeom>
          <a:solidFill>
            <a:schemeClr val="accent1">
              <a:alpha val="5315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FDF205BE-3390-B4BC-2FF9-76DA35827CB2}"/>
              </a:ext>
            </a:extLst>
          </p:cNvPr>
          <p:cNvSpPr/>
          <p:nvPr/>
        </p:nvSpPr>
        <p:spPr>
          <a:xfrm>
            <a:off x="8024190" y="1560442"/>
            <a:ext cx="1338469" cy="3737113"/>
          </a:xfrm>
          <a:prstGeom prst="cube">
            <a:avLst>
              <a:gd name="adj" fmla="val 89117"/>
            </a:avLst>
          </a:prstGeom>
          <a:solidFill>
            <a:schemeClr val="accent1">
              <a:alpha val="5315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BF787B92-B876-076C-20CF-8F5ECB3F3560}"/>
              </a:ext>
            </a:extLst>
          </p:cNvPr>
          <p:cNvSpPr/>
          <p:nvPr/>
        </p:nvSpPr>
        <p:spPr>
          <a:xfrm>
            <a:off x="9794795" y="1444787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Source Domain labels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CEA39CC-0041-F3CF-EC97-12487032370F}"/>
              </a:ext>
            </a:extLst>
          </p:cNvPr>
          <p:cNvSpPr/>
          <p:nvPr/>
        </p:nvSpPr>
        <p:spPr>
          <a:xfrm>
            <a:off x="9794794" y="3590609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Actual Source Domain labels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BB6AC9AC-9295-1A4B-9983-96C010FAD3F7}"/>
              </a:ext>
            </a:extLst>
          </p:cNvPr>
          <p:cNvSpPr/>
          <p:nvPr/>
        </p:nvSpPr>
        <p:spPr>
          <a:xfrm>
            <a:off x="9794793" y="2460338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Cross-Entropy Loss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9DC61E53-48E5-585E-F3CA-6A47FA301FFE}"/>
              </a:ext>
            </a:extLst>
          </p:cNvPr>
          <p:cNvSpPr/>
          <p:nvPr/>
        </p:nvSpPr>
        <p:spPr>
          <a:xfrm>
            <a:off x="9794795" y="4648196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Target Domain labels</a:t>
            </a:r>
          </a:p>
        </p:txBody>
      </p:sp>
      <p:cxnSp>
        <p:nvCxnSpPr>
          <p:cNvPr id="15" name="Gekrümmte Verbindung 14">
            <a:extLst>
              <a:ext uri="{FF2B5EF4-FFF2-40B4-BE49-F238E27FC236}">
                <a16:creationId xmlns:a16="http://schemas.microsoft.com/office/drawing/2014/main" id="{1881EA62-7B94-38D6-6C48-595B6DAE2D4F}"/>
              </a:ext>
            </a:extLst>
          </p:cNvPr>
          <p:cNvCxnSpPr>
            <a:cxnSpLocks/>
          </p:cNvCxnSpPr>
          <p:nvPr/>
        </p:nvCxnSpPr>
        <p:spPr>
          <a:xfrm flipV="1">
            <a:off x="8750165" y="1856434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krümmte Verbindung 17">
            <a:extLst>
              <a:ext uri="{FF2B5EF4-FFF2-40B4-BE49-F238E27FC236}">
                <a16:creationId xmlns:a16="http://schemas.microsoft.com/office/drawing/2014/main" id="{A1B97A6C-E23F-92F5-282F-95C3BA24965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750165" y="3475889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93D7500-69AB-569C-DDF4-F94C0ACA1C4D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H="1" flipV="1">
            <a:off x="10726778" y="3257508"/>
            <a:ext cx="1" cy="33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C77CD6E-6847-33BA-4DFA-D0A711A4FB2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0726778" y="2241957"/>
            <a:ext cx="2" cy="21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65BAC5F5-8996-C624-5F37-F23C1A83391C}"/>
              </a:ext>
            </a:extLst>
          </p:cNvPr>
          <p:cNvSpPr/>
          <p:nvPr/>
        </p:nvSpPr>
        <p:spPr>
          <a:xfrm>
            <a:off x="5849149" y="1475934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Feature Vector Source Domain</a:t>
            </a: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E5B3DF7-EDAF-0E71-CCAD-3ED4E56AA4D8}"/>
              </a:ext>
            </a:extLst>
          </p:cNvPr>
          <p:cNvSpPr/>
          <p:nvPr/>
        </p:nvSpPr>
        <p:spPr>
          <a:xfrm>
            <a:off x="5837210" y="4715389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Feature Vector Target Domain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C9717A06-1A8D-1BAF-02D4-DA10368B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804" y="2692693"/>
            <a:ext cx="1475730" cy="125622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B60B36AD-CB70-AE46-CAE9-26269B46FD5E}"/>
              </a:ext>
            </a:extLst>
          </p:cNvPr>
          <p:cNvSpPr/>
          <p:nvPr/>
        </p:nvSpPr>
        <p:spPr>
          <a:xfrm>
            <a:off x="5884803" y="2593974"/>
            <a:ext cx="1800000" cy="18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9DE1BF0-CE90-F1A7-F5ED-686AAFEE2239}"/>
              </a:ext>
            </a:extLst>
          </p:cNvPr>
          <p:cNvSpPr txBox="1"/>
          <p:nvPr/>
        </p:nvSpPr>
        <p:spPr>
          <a:xfrm>
            <a:off x="6189127" y="392496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  <p:cxnSp>
        <p:nvCxnSpPr>
          <p:cNvPr id="72" name="Gekrümmte Verbindung 71">
            <a:extLst>
              <a:ext uri="{FF2B5EF4-FFF2-40B4-BE49-F238E27FC236}">
                <a16:creationId xmlns:a16="http://schemas.microsoft.com/office/drawing/2014/main" id="{F19E6559-8309-A71C-DA81-57E9ECC639A5}"/>
              </a:ext>
            </a:extLst>
          </p:cNvPr>
          <p:cNvCxnSpPr>
            <a:cxnSpLocks/>
          </p:cNvCxnSpPr>
          <p:nvPr/>
        </p:nvCxnSpPr>
        <p:spPr>
          <a:xfrm flipV="1">
            <a:off x="4800984" y="1874519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krümmte Verbindung 72">
            <a:extLst>
              <a:ext uri="{FF2B5EF4-FFF2-40B4-BE49-F238E27FC236}">
                <a16:creationId xmlns:a16="http://schemas.microsoft.com/office/drawing/2014/main" id="{B7D70760-8C15-7B87-B721-C75226D69536}"/>
              </a:ext>
            </a:extLst>
          </p:cNvPr>
          <p:cNvCxnSpPr>
            <a:cxnSpLocks/>
          </p:cNvCxnSpPr>
          <p:nvPr/>
        </p:nvCxnSpPr>
        <p:spPr>
          <a:xfrm>
            <a:off x="4800984" y="3493974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0F8261E6-01C1-47D8-E1B4-F3EDB0434A75}"/>
              </a:ext>
            </a:extLst>
          </p:cNvPr>
          <p:cNvCxnSpPr>
            <a:stCxn id="40" idx="2"/>
            <a:endCxn id="51" idx="0"/>
          </p:cNvCxnSpPr>
          <p:nvPr/>
        </p:nvCxnSpPr>
        <p:spPr>
          <a:xfrm>
            <a:off x="6781134" y="2273104"/>
            <a:ext cx="3669" cy="32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6472BBA1-C96E-F4BC-75D5-99CA50083131}"/>
              </a:ext>
            </a:extLst>
          </p:cNvPr>
          <p:cNvCxnSpPr>
            <a:stCxn id="41" idx="0"/>
            <a:endCxn id="51" idx="4"/>
          </p:cNvCxnSpPr>
          <p:nvPr/>
        </p:nvCxnSpPr>
        <p:spPr>
          <a:xfrm flipV="1">
            <a:off x="6769195" y="4393974"/>
            <a:ext cx="15608" cy="32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8B1146C0-FA7B-0139-F9C9-106B316627D3}"/>
              </a:ext>
            </a:extLst>
          </p:cNvPr>
          <p:cNvSpPr/>
          <p:nvPr/>
        </p:nvSpPr>
        <p:spPr>
          <a:xfrm>
            <a:off x="1961098" y="1475934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Feature Vector Source Domain</a:t>
            </a:r>
          </a:p>
        </p:txBody>
      </p:sp>
      <p:sp>
        <p:nvSpPr>
          <p:cNvPr id="79" name="Abgerundetes Rechteck 78">
            <a:extLst>
              <a:ext uri="{FF2B5EF4-FFF2-40B4-BE49-F238E27FC236}">
                <a16:creationId xmlns:a16="http://schemas.microsoft.com/office/drawing/2014/main" id="{CEE8CFA9-8D79-83D1-DEBA-404DDF97C71E}"/>
              </a:ext>
            </a:extLst>
          </p:cNvPr>
          <p:cNvSpPr/>
          <p:nvPr/>
        </p:nvSpPr>
        <p:spPr>
          <a:xfrm>
            <a:off x="1949159" y="4715389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Feature Vector Target Domain</a:t>
            </a: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F1FB2CF2-86B6-B007-3716-4085822A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53" y="2692693"/>
            <a:ext cx="1475730" cy="1256222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87EE236A-7694-D35C-06C4-FCCC23D672B6}"/>
              </a:ext>
            </a:extLst>
          </p:cNvPr>
          <p:cNvSpPr/>
          <p:nvPr/>
        </p:nvSpPr>
        <p:spPr>
          <a:xfrm>
            <a:off x="1996752" y="2593974"/>
            <a:ext cx="1800000" cy="18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DEAA275-3650-6BF2-4E80-EE08AADB3DBE}"/>
              </a:ext>
            </a:extLst>
          </p:cNvPr>
          <p:cNvSpPr txBox="1"/>
          <p:nvPr/>
        </p:nvSpPr>
        <p:spPr>
          <a:xfrm>
            <a:off x="2301076" y="392496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  <p:cxnSp>
        <p:nvCxnSpPr>
          <p:cNvPr id="83" name="Gekrümmte Verbindung 82">
            <a:extLst>
              <a:ext uri="{FF2B5EF4-FFF2-40B4-BE49-F238E27FC236}">
                <a16:creationId xmlns:a16="http://schemas.microsoft.com/office/drawing/2014/main" id="{EE406A66-70CE-BB84-16FC-911D69C9EEA1}"/>
              </a:ext>
            </a:extLst>
          </p:cNvPr>
          <p:cNvCxnSpPr>
            <a:cxnSpLocks/>
          </p:cNvCxnSpPr>
          <p:nvPr/>
        </p:nvCxnSpPr>
        <p:spPr>
          <a:xfrm flipV="1">
            <a:off x="912933" y="1874519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krümmte Verbindung 83">
            <a:extLst>
              <a:ext uri="{FF2B5EF4-FFF2-40B4-BE49-F238E27FC236}">
                <a16:creationId xmlns:a16="http://schemas.microsoft.com/office/drawing/2014/main" id="{EB7292A1-8613-4EF7-A039-3B113FD4D36A}"/>
              </a:ext>
            </a:extLst>
          </p:cNvPr>
          <p:cNvCxnSpPr>
            <a:cxnSpLocks/>
          </p:cNvCxnSpPr>
          <p:nvPr/>
        </p:nvCxnSpPr>
        <p:spPr>
          <a:xfrm>
            <a:off x="912933" y="3493974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069C52B-88FB-4C31-243A-702BCF63E3A3}"/>
              </a:ext>
            </a:extLst>
          </p:cNvPr>
          <p:cNvCxnSpPr>
            <a:stCxn id="78" idx="2"/>
            <a:endCxn id="81" idx="0"/>
          </p:cNvCxnSpPr>
          <p:nvPr/>
        </p:nvCxnSpPr>
        <p:spPr>
          <a:xfrm>
            <a:off x="2893083" y="2273104"/>
            <a:ext cx="3669" cy="32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5ACC026-7BE1-64F9-47CA-934DCE1DB49D}"/>
              </a:ext>
            </a:extLst>
          </p:cNvPr>
          <p:cNvCxnSpPr>
            <a:stCxn id="79" idx="0"/>
            <a:endCxn id="81" idx="4"/>
          </p:cNvCxnSpPr>
          <p:nvPr/>
        </p:nvCxnSpPr>
        <p:spPr>
          <a:xfrm flipV="1">
            <a:off x="2881144" y="4393974"/>
            <a:ext cx="15608" cy="32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45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040A8F0-569A-48A4-EC8D-981EEEFC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69" y="2806215"/>
            <a:ext cx="4518373" cy="451837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9850EA0-DADF-06A3-0ECA-CE22CEC4E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66" y="2806215"/>
            <a:ext cx="4518372" cy="45183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8F5AD41-3DE4-8EEB-FDBA-D9632C8FB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566" y="-328990"/>
            <a:ext cx="4518372" cy="45183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CF175A2-0B8E-54DC-37BB-AFD4F0CF5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761" y="2806215"/>
            <a:ext cx="4518373" cy="451837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5215CC2-7DD9-DFC6-0EDB-0C59D89BD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369" y="-328990"/>
            <a:ext cx="4518373" cy="451837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AFF8AA2-6B6A-2185-BDED-897B6E6BE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8761" y="-328989"/>
            <a:ext cx="4518371" cy="451837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6476FC55-855F-8630-090A-EA0BE9F6CEFA}"/>
              </a:ext>
            </a:extLst>
          </p:cNvPr>
          <p:cNvSpPr txBox="1"/>
          <p:nvPr/>
        </p:nvSpPr>
        <p:spPr>
          <a:xfrm>
            <a:off x="2054500" y="1231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43F3CA2-F178-B105-19E2-8451B373F48F}"/>
              </a:ext>
            </a:extLst>
          </p:cNvPr>
          <p:cNvSpPr txBox="1"/>
          <p:nvPr/>
        </p:nvSpPr>
        <p:spPr>
          <a:xfrm>
            <a:off x="5750697" y="12316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2.5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BB223AA-F510-8E1B-866D-2BB43DF18007}"/>
              </a:ext>
            </a:extLst>
          </p:cNvPr>
          <p:cNvSpPr txBox="1"/>
          <p:nvPr/>
        </p:nvSpPr>
        <p:spPr>
          <a:xfrm>
            <a:off x="9446445" y="1231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10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222BD4-3E9B-7637-1B06-4CD807C258DA}"/>
              </a:ext>
            </a:extLst>
          </p:cNvPr>
          <p:cNvSpPr txBox="1"/>
          <p:nvPr/>
        </p:nvSpPr>
        <p:spPr>
          <a:xfrm rot="16200000">
            <a:off x="353848" y="174552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BCF2EEF-4080-8CB0-A792-CAF66EE9A730}"/>
              </a:ext>
            </a:extLst>
          </p:cNvPr>
          <p:cNvSpPr txBox="1"/>
          <p:nvPr/>
        </p:nvSpPr>
        <p:spPr>
          <a:xfrm rot="16200000">
            <a:off x="353849" y="488633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6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8859E21C-BAE8-097D-728C-96E97C3F3266}"/>
              </a:ext>
            </a:extLst>
          </p:cNvPr>
          <p:cNvCxnSpPr>
            <a:cxnSpLocks/>
          </p:cNvCxnSpPr>
          <p:nvPr/>
        </p:nvCxnSpPr>
        <p:spPr>
          <a:xfrm>
            <a:off x="0" y="3546762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48985BAB-6C6B-A14E-B9AC-28056BC739F5}"/>
              </a:ext>
            </a:extLst>
          </p:cNvPr>
          <p:cNvCxnSpPr>
            <a:cxnSpLocks/>
          </p:cNvCxnSpPr>
          <p:nvPr/>
        </p:nvCxnSpPr>
        <p:spPr>
          <a:xfrm>
            <a:off x="1111121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F39559BD-EE85-8833-334B-8CD275BD6F4F}"/>
              </a:ext>
            </a:extLst>
          </p:cNvPr>
          <p:cNvCxnSpPr>
            <a:cxnSpLocks/>
          </p:cNvCxnSpPr>
          <p:nvPr/>
        </p:nvCxnSpPr>
        <p:spPr>
          <a:xfrm>
            <a:off x="4688038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A9C62C26-3370-F704-206D-9CBE658DEF9D}"/>
              </a:ext>
            </a:extLst>
          </p:cNvPr>
          <p:cNvCxnSpPr>
            <a:cxnSpLocks/>
          </p:cNvCxnSpPr>
          <p:nvPr/>
        </p:nvCxnSpPr>
        <p:spPr>
          <a:xfrm>
            <a:off x="8399427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F37B4AFC-ACD5-4563-351D-DEBC9E780430}"/>
              </a:ext>
            </a:extLst>
          </p:cNvPr>
          <p:cNvCxnSpPr>
            <a:cxnSpLocks/>
          </p:cNvCxnSpPr>
          <p:nvPr/>
        </p:nvCxnSpPr>
        <p:spPr>
          <a:xfrm>
            <a:off x="0" y="398582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ADE07D0-7AD2-1654-CF8B-1503C2E64A17}"/>
              </a:ext>
            </a:extLst>
          </p:cNvPr>
          <p:cNvSpPr txBox="1"/>
          <p:nvPr/>
        </p:nvSpPr>
        <p:spPr>
          <a:xfrm rot="976908">
            <a:off x="9347726" y="6359391"/>
            <a:ext cx="653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Neuron 1 </a:t>
            </a:r>
            <a:r>
              <a:rPr lang="en-US" sz="700" dirty="0">
                <a:sym typeface="Wingdings" pitchFamily="2" charset="2"/>
              </a:rPr>
              <a:t>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15544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23169C2-2860-6785-5C31-8580C577B3E0}"/>
              </a:ext>
            </a:extLst>
          </p:cNvPr>
          <p:cNvSpPr txBox="1"/>
          <p:nvPr/>
        </p:nvSpPr>
        <p:spPr>
          <a:xfrm>
            <a:off x="5350285" y="1794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GAMMA = 2.5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F513D4D-5279-D144-131C-AC4F24663662}"/>
              </a:ext>
            </a:extLst>
          </p:cNvPr>
          <p:cNvSpPr txBox="1"/>
          <p:nvPr/>
        </p:nvSpPr>
        <p:spPr>
          <a:xfrm>
            <a:off x="1138503" y="17107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GAMMA = 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EE5A0E1-1CA3-F973-E037-31BBA135248C}"/>
              </a:ext>
            </a:extLst>
          </p:cNvPr>
          <p:cNvSpPr txBox="1"/>
          <p:nvPr/>
        </p:nvSpPr>
        <p:spPr>
          <a:xfrm>
            <a:off x="9562067" y="17107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GAMMA = 10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4DC408F-216C-4C61-0F55-F01A86F8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121"/>
            <a:ext cx="4179638" cy="27864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94C3B54-21BC-D4A1-246D-8249D44F8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2760"/>
            <a:ext cx="4179638" cy="27864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7FDAE43-B9DB-2997-BC79-133E0BDF0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388" y="3152760"/>
            <a:ext cx="4179638" cy="278642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964C5E2-1A1D-F18C-9A82-FF5F563A5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388" y="590785"/>
            <a:ext cx="4179638" cy="27864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21597EC-CFDB-A1CA-E8ED-EBDEEFFCE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385" y="3152760"/>
            <a:ext cx="4179638" cy="278642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0DAE218-F891-0302-C2AB-25ACD1F7F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7385" y="590785"/>
            <a:ext cx="4179638" cy="2786425"/>
          </a:xfrm>
          <a:prstGeom prst="rect">
            <a:avLst/>
          </a:prstGeom>
        </p:spPr>
      </p:pic>
      <p:pic>
        <p:nvPicPr>
          <p:cNvPr id="11" name="Grafik 10" descr="Traurige Gesichtskontur mit einfarbiger Füllung">
            <a:extLst>
              <a:ext uri="{FF2B5EF4-FFF2-40B4-BE49-F238E27FC236}">
                <a16:creationId xmlns:a16="http://schemas.microsoft.com/office/drawing/2014/main" id="{44208342-7E52-E5B9-F85A-2CA27349B3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879" y="6288066"/>
            <a:ext cx="569934" cy="569934"/>
          </a:xfrm>
          <a:prstGeom prst="rect">
            <a:avLst/>
          </a:prstGeom>
        </p:spPr>
      </p:pic>
      <p:pic>
        <p:nvPicPr>
          <p:cNvPr id="14" name="Grafik 13" descr="Lächelnde Gesichtskontur mit einfarbiger Füllung">
            <a:extLst>
              <a:ext uri="{FF2B5EF4-FFF2-40B4-BE49-F238E27FC236}">
                <a16:creationId xmlns:a16="http://schemas.microsoft.com/office/drawing/2014/main" id="{8729E1FA-90A1-05F9-9426-C566068608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7879" y="5662945"/>
            <a:ext cx="569934" cy="569934"/>
          </a:xfrm>
          <a:prstGeom prst="rect">
            <a:avLst/>
          </a:prstGeom>
        </p:spPr>
      </p:pic>
      <p:pic>
        <p:nvPicPr>
          <p:cNvPr id="20" name="Grafik 19" descr="Traurige Gesichtskontur mit einfarbiger Füllung">
            <a:extLst>
              <a:ext uri="{FF2B5EF4-FFF2-40B4-BE49-F238E27FC236}">
                <a16:creationId xmlns:a16="http://schemas.microsoft.com/office/drawing/2014/main" id="{CB6380A1-02E1-6DF8-B99F-CB389EE98D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0222" y="5718132"/>
            <a:ext cx="569934" cy="569934"/>
          </a:xfrm>
          <a:prstGeom prst="rect">
            <a:avLst/>
          </a:prstGeom>
        </p:spPr>
      </p:pic>
      <p:pic>
        <p:nvPicPr>
          <p:cNvPr id="22" name="Grafik 21" descr="Lächelnde Gesichtskontur mit einfarbiger Füllung">
            <a:extLst>
              <a:ext uri="{FF2B5EF4-FFF2-40B4-BE49-F238E27FC236}">
                <a16:creationId xmlns:a16="http://schemas.microsoft.com/office/drawing/2014/main" id="{97B6065C-58AB-13C2-D4E2-4FAE845D3F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50222" y="6288066"/>
            <a:ext cx="569934" cy="569934"/>
          </a:xfrm>
          <a:prstGeom prst="rect">
            <a:avLst/>
          </a:prstGeom>
        </p:spPr>
      </p:pic>
      <p:pic>
        <p:nvPicPr>
          <p:cNvPr id="24" name="Grafik 23" descr="Lächelnde Gesichtskontur mit einfarbiger Füllung">
            <a:extLst>
              <a:ext uri="{FF2B5EF4-FFF2-40B4-BE49-F238E27FC236}">
                <a16:creationId xmlns:a16="http://schemas.microsoft.com/office/drawing/2014/main" id="{040C209F-C8BB-D89B-35B8-AD3297A70C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2475" y="6288066"/>
            <a:ext cx="569934" cy="569934"/>
          </a:xfrm>
          <a:prstGeom prst="rect">
            <a:avLst/>
          </a:prstGeom>
        </p:spPr>
      </p:pic>
      <p:pic>
        <p:nvPicPr>
          <p:cNvPr id="25" name="Grafik 24" descr="Lächelnde Gesichtskontur mit einfarbiger Füllung">
            <a:extLst>
              <a:ext uri="{FF2B5EF4-FFF2-40B4-BE49-F238E27FC236}">
                <a16:creationId xmlns:a16="http://schemas.microsoft.com/office/drawing/2014/main" id="{277C675E-38B6-283F-8279-D1E67E151B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02212" y="5718132"/>
            <a:ext cx="569934" cy="56993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8B38D5B-2BDE-6E72-6193-F990ECE1A694}"/>
              </a:ext>
            </a:extLst>
          </p:cNvPr>
          <p:cNvSpPr txBox="1"/>
          <p:nvPr/>
        </p:nvSpPr>
        <p:spPr>
          <a:xfrm>
            <a:off x="1092508" y="5782113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CE-LOSS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8B1EEE9-C729-4B49-FED0-5C85D39AC4B8}"/>
              </a:ext>
            </a:extLst>
          </p:cNvPr>
          <p:cNvSpPr txBox="1"/>
          <p:nvPr/>
        </p:nvSpPr>
        <p:spPr>
          <a:xfrm>
            <a:off x="5272146" y="5782113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CE-LOSS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BA196E5-6A41-E485-B50E-4102B7222828}"/>
              </a:ext>
            </a:extLst>
          </p:cNvPr>
          <p:cNvSpPr txBox="1"/>
          <p:nvPr/>
        </p:nvSpPr>
        <p:spPr>
          <a:xfrm>
            <a:off x="9320156" y="5782113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CE-LOSS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65D0E07-1F7F-A0F3-D736-7D779E3D4DBE}"/>
              </a:ext>
            </a:extLst>
          </p:cNvPr>
          <p:cNvSpPr txBox="1"/>
          <p:nvPr/>
        </p:nvSpPr>
        <p:spPr>
          <a:xfrm>
            <a:off x="1092508" y="6402847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ABDD510-2FA9-DE75-B67D-8ED2F7D5A94B}"/>
              </a:ext>
            </a:extLst>
          </p:cNvPr>
          <p:cNvSpPr txBox="1"/>
          <p:nvPr/>
        </p:nvSpPr>
        <p:spPr>
          <a:xfrm>
            <a:off x="5350285" y="6402847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78B4DAB-1686-4AB1-CAA5-7D1629D8691C}"/>
              </a:ext>
            </a:extLst>
          </p:cNvPr>
          <p:cNvSpPr txBox="1"/>
          <p:nvPr/>
        </p:nvSpPr>
        <p:spPr>
          <a:xfrm>
            <a:off x="9320156" y="6378171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</p:spTree>
    <p:extLst>
      <p:ext uri="{BB962C8B-B14F-4D97-AF65-F5344CB8AC3E}">
        <p14:creationId xmlns:p14="http://schemas.microsoft.com/office/powerpoint/2010/main" val="84084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EA3C485-60A4-AA9A-C3DF-49B1EBE6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289" y="2896886"/>
            <a:ext cx="4612055" cy="46120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CDB0605-CFB7-A2A1-F041-FC0FF368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" y="-331578"/>
            <a:ext cx="4612055" cy="46120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5245DA6-4417-F295-642F-DD56EACF7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1" y="2896887"/>
            <a:ext cx="4612054" cy="461205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2DDECC1-D4FB-A18C-8149-B4011468E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289" y="-331579"/>
            <a:ext cx="4612055" cy="4612055"/>
          </a:xfrm>
          <a:prstGeom prst="rect">
            <a:avLst/>
          </a:prstGeom>
        </p:spPr>
      </p:pic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38626363-8B3C-7C88-B2A5-B15CEEB2E927}"/>
              </a:ext>
            </a:extLst>
          </p:cNvPr>
          <p:cNvCxnSpPr>
            <a:cxnSpLocks/>
          </p:cNvCxnSpPr>
          <p:nvPr/>
        </p:nvCxnSpPr>
        <p:spPr>
          <a:xfrm>
            <a:off x="4113453" y="-1231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9440C8C-178F-AB3D-7DFC-53A1FA6EE10A}"/>
              </a:ext>
            </a:extLst>
          </p:cNvPr>
          <p:cNvSpPr txBox="1"/>
          <p:nvPr/>
        </p:nvSpPr>
        <p:spPr>
          <a:xfrm>
            <a:off x="1467027" y="42302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Unlabeled MMD loss</a:t>
            </a:r>
          </a:p>
        </p:txBody>
      </p: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282174D3-D5D0-911A-A320-1B824FECE015}"/>
              </a:ext>
            </a:extLst>
          </p:cNvPr>
          <p:cNvCxnSpPr>
            <a:cxnSpLocks/>
          </p:cNvCxnSpPr>
          <p:nvPr/>
        </p:nvCxnSpPr>
        <p:spPr>
          <a:xfrm>
            <a:off x="-1545534" y="3576748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14B4EA5E-0832-8C02-F277-3CDCFCFECF37}"/>
              </a:ext>
            </a:extLst>
          </p:cNvPr>
          <p:cNvCxnSpPr>
            <a:cxnSpLocks/>
          </p:cNvCxnSpPr>
          <p:nvPr/>
        </p:nvCxnSpPr>
        <p:spPr>
          <a:xfrm>
            <a:off x="566726" y="2998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C678B2C1-B22C-4525-87E9-0D0A213BDFB2}"/>
              </a:ext>
            </a:extLst>
          </p:cNvPr>
          <p:cNvCxnSpPr>
            <a:cxnSpLocks/>
          </p:cNvCxnSpPr>
          <p:nvPr/>
        </p:nvCxnSpPr>
        <p:spPr>
          <a:xfrm>
            <a:off x="-1545534" y="428568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B1137B8-13CD-DD66-4EF8-B8654CBF8D7C}"/>
              </a:ext>
            </a:extLst>
          </p:cNvPr>
          <p:cNvSpPr txBox="1"/>
          <p:nvPr/>
        </p:nvSpPr>
        <p:spPr>
          <a:xfrm rot="16200000">
            <a:off x="-67654" y="166396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Epoch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A538B2A-7298-743F-791E-89DF033AB3B8}"/>
              </a:ext>
            </a:extLst>
          </p:cNvPr>
          <p:cNvSpPr txBox="1"/>
          <p:nvPr/>
        </p:nvSpPr>
        <p:spPr>
          <a:xfrm rot="16200000">
            <a:off x="-97877" y="512988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Epoch 6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31C5E1C-DD3D-93D6-C6A3-B21E4EE3E3D8}"/>
              </a:ext>
            </a:extLst>
          </p:cNvPr>
          <p:cNvSpPr txBox="1"/>
          <p:nvPr/>
        </p:nvSpPr>
        <p:spPr>
          <a:xfrm>
            <a:off x="5101920" y="42302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Labeled MMD loss</a:t>
            </a:r>
          </a:p>
        </p:txBody>
      </p:sp>
    </p:spTree>
    <p:extLst>
      <p:ext uri="{BB962C8B-B14F-4D97-AF65-F5344CB8AC3E}">
        <p14:creationId xmlns:p14="http://schemas.microsoft.com/office/powerpoint/2010/main" val="285058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A6D95C52-889A-799C-D151-26DFA38DC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624" y="2896885"/>
            <a:ext cx="4612055" cy="461205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98C8198-94AB-6C19-0404-AEDCCA30E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624" y="0"/>
            <a:ext cx="4612055" cy="461205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EA3C485-60A4-AA9A-C3DF-49B1EBE67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358" y="2896886"/>
            <a:ext cx="4612055" cy="46120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2DDECC1-D4FB-A18C-8149-B4011468E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357" y="-331578"/>
            <a:ext cx="4612055" cy="4612055"/>
          </a:xfrm>
          <a:prstGeom prst="rect">
            <a:avLst/>
          </a:prstGeom>
        </p:spPr>
      </p:pic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38626363-8B3C-7C88-B2A5-B15CEEB2E927}"/>
              </a:ext>
            </a:extLst>
          </p:cNvPr>
          <p:cNvCxnSpPr>
            <a:cxnSpLocks/>
          </p:cNvCxnSpPr>
          <p:nvPr/>
        </p:nvCxnSpPr>
        <p:spPr>
          <a:xfrm>
            <a:off x="4113453" y="-1231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9440C8C-178F-AB3D-7DFC-53A1FA6EE10A}"/>
              </a:ext>
            </a:extLst>
          </p:cNvPr>
          <p:cNvSpPr txBox="1"/>
          <p:nvPr/>
        </p:nvSpPr>
        <p:spPr>
          <a:xfrm>
            <a:off x="625137" y="42302"/>
            <a:ext cx="321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Unlabeled MMD Loss with target CE-Loss </a:t>
            </a:r>
          </a:p>
        </p:txBody>
      </p: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14B4EA5E-0832-8C02-F277-3CDCFCFECF37}"/>
              </a:ext>
            </a:extLst>
          </p:cNvPr>
          <p:cNvCxnSpPr>
            <a:cxnSpLocks/>
          </p:cNvCxnSpPr>
          <p:nvPr/>
        </p:nvCxnSpPr>
        <p:spPr>
          <a:xfrm>
            <a:off x="566726" y="2998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C678B2C1-B22C-4525-87E9-0D0A213BDFB2}"/>
              </a:ext>
            </a:extLst>
          </p:cNvPr>
          <p:cNvCxnSpPr>
            <a:cxnSpLocks/>
          </p:cNvCxnSpPr>
          <p:nvPr/>
        </p:nvCxnSpPr>
        <p:spPr>
          <a:xfrm>
            <a:off x="-1545534" y="428568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B1137B8-13CD-DD66-4EF8-B8654CBF8D7C}"/>
              </a:ext>
            </a:extLst>
          </p:cNvPr>
          <p:cNvSpPr txBox="1"/>
          <p:nvPr/>
        </p:nvSpPr>
        <p:spPr>
          <a:xfrm rot="16200000">
            <a:off x="-67654" y="166396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Epoch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A538B2A-7298-743F-791E-89DF033AB3B8}"/>
              </a:ext>
            </a:extLst>
          </p:cNvPr>
          <p:cNvSpPr txBox="1"/>
          <p:nvPr/>
        </p:nvSpPr>
        <p:spPr>
          <a:xfrm rot="16200000">
            <a:off x="-97877" y="512988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Epoch 6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31C5E1C-DD3D-93D6-C6A3-B21E4EE3E3D8}"/>
              </a:ext>
            </a:extLst>
          </p:cNvPr>
          <p:cNvSpPr txBox="1"/>
          <p:nvPr/>
        </p:nvSpPr>
        <p:spPr>
          <a:xfrm>
            <a:off x="5120854" y="4230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Labeled MMD Loss</a:t>
            </a:r>
          </a:p>
        </p:txBody>
      </p: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282174D3-D5D0-911A-A320-1B824FECE015}"/>
              </a:ext>
            </a:extLst>
          </p:cNvPr>
          <p:cNvCxnSpPr>
            <a:cxnSpLocks/>
          </p:cNvCxnSpPr>
          <p:nvPr/>
        </p:nvCxnSpPr>
        <p:spPr>
          <a:xfrm>
            <a:off x="-1545534" y="3576748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0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Microsoft Macintosh PowerPoint</Application>
  <PresentationFormat>Breitbild</PresentationFormat>
  <Paragraphs>607</Paragraphs>
  <Slides>34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Weitere Möglichkeiten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 K</dc:creator>
  <cp:lastModifiedBy>Fabi K</cp:lastModifiedBy>
  <cp:revision>14</cp:revision>
  <dcterms:created xsi:type="dcterms:W3CDTF">2022-05-09T09:27:51Z</dcterms:created>
  <dcterms:modified xsi:type="dcterms:W3CDTF">2022-05-26T17:13:31Z</dcterms:modified>
</cp:coreProperties>
</file>