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23" r:id="rId3"/>
    <p:sldId id="324" r:id="rId4"/>
    <p:sldId id="317" r:id="rId5"/>
    <p:sldId id="319" r:id="rId6"/>
    <p:sldId id="320" r:id="rId7"/>
    <p:sldId id="282" r:id="rId8"/>
    <p:sldId id="309" r:id="rId9"/>
    <p:sldId id="335" r:id="rId10"/>
    <p:sldId id="336" r:id="rId11"/>
    <p:sldId id="322" r:id="rId12"/>
    <p:sldId id="287" r:id="rId13"/>
    <p:sldId id="325" r:id="rId14"/>
    <p:sldId id="326" r:id="rId15"/>
    <p:sldId id="327" r:id="rId16"/>
    <p:sldId id="328" r:id="rId17"/>
    <p:sldId id="329" r:id="rId18"/>
    <p:sldId id="332" r:id="rId19"/>
    <p:sldId id="337" r:id="rId20"/>
    <p:sldId id="333" r:id="rId21"/>
    <p:sldId id="334" r:id="rId22"/>
    <p:sldId id="343" r:id="rId23"/>
    <p:sldId id="344" r:id="rId24"/>
    <p:sldId id="345" r:id="rId25"/>
    <p:sldId id="346" r:id="rId26"/>
    <p:sldId id="348" r:id="rId27"/>
    <p:sldId id="34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1"/>
    <p:restoredTop sz="96296"/>
  </p:normalViewPr>
  <p:slideViewPr>
    <p:cSldViewPr snapToGrid="0" snapToObjects="1">
      <p:cViewPr varScale="1">
        <p:scale>
          <a:sx n="101" d="100"/>
          <a:sy n="101" d="100"/>
        </p:scale>
        <p:origin x="224" y="632"/>
      </p:cViewPr>
      <p:guideLst/>
    </p:cSldViewPr>
  </p:slideViewPr>
  <p:outlineViewPr>
    <p:cViewPr>
      <p:scale>
        <a:sx n="100" d="100"/>
        <a:sy n="100" d="100"/>
      </p:scale>
      <p:origin x="-192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21838-22AF-8347-8D76-387A2C5799CA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EAA57-9CA2-C544-B9C6-5146182EAC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6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EAA57-9CA2-C544-B9C6-5146182EAC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1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C6D7E-03F8-161D-25EB-B2256CFC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FEB7E8-0486-68A3-BA64-428C34F3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C82CC-43F3-6FFC-611F-B5ED4FC5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24714-F4D3-EF26-0CAB-1E8A85AD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E6E57-7AF4-BE90-8141-D3379B9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E87EE-8179-3CB4-9CAD-8D30B0A1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B04C6-8E18-F8A8-2463-906085BF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7FC0-6123-7FF8-FEBF-9BC64B8F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78D49-FD67-A1A3-6C22-4443E60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D2997-10DD-B521-CE4E-A5C93068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45AA7A-47AE-AE08-91B4-9B78F5EB5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D8E32-B8EF-FF8B-AE5B-8A1FB993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F78CA-7F8A-93D6-3AAA-D79DB774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CCCF3-043D-8727-2CDB-8C7B91F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795F5-9873-A97C-BD23-9C7EDA91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7E995-5F73-9CDB-8291-A4E0B382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F2D34-B738-36D2-FCEF-99CE7BC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0A19B-37DE-4E94-4DDF-476BAB5C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B367C-8253-647D-472F-17CF7B3C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5DF82-741C-6EA5-2526-ACDF142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9035-53F6-2E65-517F-ADE9D7DE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D82F6-F9CB-2EC0-5051-3BF94B3D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49FA1-F2FB-0646-2713-E6DA5217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141A9-EEFD-7E6B-2108-C2AE3511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34EBF-8C22-7284-0AAD-A24BB4C9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B6B06-46F5-21B1-E3B5-36EB3BE3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18551-651C-A5A4-3FE5-91E8C861C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66EE9-E1B5-46ED-239D-ACD0A93E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1E7278-2B64-91C5-27D4-A8476DB9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C8C82-F187-FD35-2D0F-11203954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5B0DF-5CC4-8DCA-1225-949F27D0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6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9835B-030C-665C-8175-E0665AEE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59233A-BBE2-7750-AFC9-AB2EE8E8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B7A0E-470E-C4DF-E5DE-3E63570E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47E17-2D63-6ACB-CF96-271DD938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34AD42-24AC-9933-A456-C332A666B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244F03-64A7-41E2-B0C6-C27C3E65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94EDF9-B338-1CB1-74A3-65966EB1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F3B201-4C7C-3898-659C-1CB7315D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237E-1B1B-6893-DF74-526D753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F0C89B-7376-4AB6-C31A-CAC788AF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E7BDE5-BE18-57EE-1CB8-B6545E0C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3AEB67-2890-BD43-AE49-3FA4917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E6CE61-95AC-05AF-3477-350CBE0C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D9513-6535-C69E-6FCE-43A6E1E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1394AD-B929-6D3F-95BE-8FFEAB0E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07CEA-31ED-3E32-706B-D79FF857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0B6C1-603F-1CAF-666D-2CBCC4B2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BA039F-F1AB-4255-8950-CDDC1B85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A76CEE-57BA-D422-900F-0AFF0395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865B1F-AB94-A3AB-4BDA-F886461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D8C68-1BCC-D00A-09FB-1400478A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53665-BEEF-A260-7F5B-1B70CD19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51C0E1-898A-C07A-6FA1-982EA5B6D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992A4B-0611-CCBB-7BC1-F7075AF0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DA842-90A3-1EFF-DE9A-06BBA93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245322-AF88-703E-C60F-D28633B5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76D129-24F8-CB50-8CDA-B5B8D85A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81E730-7EB8-9661-AAAB-4A04F5E9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332B5-D2D0-940A-A134-04B95957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B6AD2C-E630-3A0E-76A7-FD1B3BFD8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21A-9530-5941-BA94-E0F7510985C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02EB0-80BE-43D6-153B-75D337378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1CF44-EFF7-E968-1D89-91DEBB3BD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4E00-1D5F-AA45-AF83-767281AE1F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Iqbal88/PlotNeural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ishpatel26/Tools-to-Design-or-Visualize-Architecture-of-Neural-Networ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583F81F-57BC-FDC6-206E-0AD5E16C7344}"/>
              </a:ext>
            </a:extLst>
          </p:cNvPr>
          <p:cNvSpPr/>
          <p:nvPr/>
        </p:nvSpPr>
        <p:spPr>
          <a:xfrm>
            <a:off x="2064825" y="214490"/>
            <a:ext cx="5982502" cy="206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CDDD662-4227-7DE2-5329-2EE7FB1A79B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064825" y="1246877"/>
            <a:ext cx="598250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reieck 6">
            <a:extLst>
              <a:ext uri="{FF2B5EF4-FFF2-40B4-BE49-F238E27FC236}">
                <a16:creationId xmlns:a16="http://schemas.microsoft.com/office/drawing/2014/main" id="{2B8682B0-56F7-EBD2-1C1B-BCA25F144BC2}"/>
              </a:ext>
            </a:extLst>
          </p:cNvPr>
          <p:cNvSpPr/>
          <p:nvPr/>
        </p:nvSpPr>
        <p:spPr>
          <a:xfrm>
            <a:off x="2229517" y="143368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7960D5-85F9-2C80-76FF-6D2D246ED6C5}"/>
              </a:ext>
            </a:extLst>
          </p:cNvPr>
          <p:cNvSpPr/>
          <p:nvPr/>
        </p:nvSpPr>
        <p:spPr>
          <a:xfrm rot="226714">
            <a:off x="3038218" y="43571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reieck 8">
            <a:extLst>
              <a:ext uri="{FF2B5EF4-FFF2-40B4-BE49-F238E27FC236}">
                <a16:creationId xmlns:a16="http://schemas.microsoft.com/office/drawing/2014/main" id="{0A379FA7-E2B0-6BC9-FBC2-1EF153379A71}"/>
              </a:ext>
            </a:extLst>
          </p:cNvPr>
          <p:cNvSpPr/>
          <p:nvPr/>
        </p:nvSpPr>
        <p:spPr>
          <a:xfrm>
            <a:off x="3013639" y="178641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A47C18-E9EB-DCFA-F6A1-29C91ECD5CDF}"/>
              </a:ext>
            </a:extLst>
          </p:cNvPr>
          <p:cNvSpPr/>
          <p:nvPr/>
        </p:nvSpPr>
        <p:spPr>
          <a:xfrm rot="226714">
            <a:off x="3323103" y="64490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reieck 10">
            <a:extLst>
              <a:ext uri="{FF2B5EF4-FFF2-40B4-BE49-F238E27FC236}">
                <a16:creationId xmlns:a16="http://schemas.microsoft.com/office/drawing/2014/main" id="{8F24D590-2915-6E41-4078-0C2B70BA3313}"/>
              </a:ext>
            </a:extLst>
          </p:cNvPr>
          <p:cNvSpPr/>
          <p:nvPr/>
        </p:nvSpPr>
        <p:spPr>
          <a:xfrm>
            <a:off x="3328271" y="190563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12B950-CBFB-1C6F-9D4B-61230C80090D}"/>
              </a:ext>
            </a:extLst>
          </p:cNvPr>
          <p:cNvSpPr/>
          <p:nvPr/>
        </p:nvSpPr>
        <p:spPr>
          <a:xfrm rot="226714">
            <a:off x="3340562" y="103302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reieck 12">
            <a:extLst>
              <a:ext uri="{FF2B5EF4-FFF2-40B4-BE49-F238E27FC236}">
                <a16:creationId xmlns:a16="http://schemas.microsoft.com/office/drawing/2014/main" id="{B7DC2DF0-6083-D2D0-8D3B-4648C7870994}"/>
              </a:ext>
            </a:extLst>
          </p:cNvPr>
          <p:cNvSpPr/>
          <p:nvPr/>
        </p:nvSpPr>
        <p:spPr>
          <a:xfrm>
            <a:off x="3409387" y="143368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638052-9D15-A055-7C0D-EBF86E528306}"/>
              </a:ext>
            </a:extLst>
          </p:cNvPr>
          <p:cNvSpPr/>
          <p:nvPr/>
        </p:nvSpPr>
        <p:spPr>
          <a:xfrm rot="226714">
            <a:off x="2603395" y="64490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reieck 14">
            <a:extLst>
              <a:ext uri="{FF2B5EF4-FFF2-40B4-BE49-F238E27FC236}">
                <a16:creationId xmlns:a16="http://schemas.microsoft.com/office/drawing/2014/main" id="{3C40AAF7-EAF9-B288-7E04-E0392A916809}"/>
              </a:ext>
            </a:extLst>
          </p:cNvPr>
          <p:cNvSpPr/>
          <p:nvPr/>
        </p:nvSpPr>
        <p:spPr>
          <a:xfrm>
            <a:off x="2733418" y="1591003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8953B0-827C-F52D-6B5D-42B568F6F25B}"/>
              </a:ext>
            </a:extLst>
          </p:cNvPr>
          <p:cNvSpPr/>
          <p:nvPr/>
        </p:nvSpPr>
        <p:spPr>
          <a:xfrm rot="226714">
            <a:off x="3647818" y="104531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reieck 16">
            <a:extLst>
              <a:ext uri="{FF2B5EF4-FFF2-40B4-BE49-F238E27FC236}">
                <a16:creationId xmlns:a16="http://schemas.microsoft.com/office/drawing/2014/main" id="{B3989EC4-0786-F470-36C6-6DCB70C9CAC5}"/>
              </a:ext>
            </a:extLst>
          </p:cNvPr>
          <p:cNvSpPr/>
          <p:nvPr/>
        </p:nvSpPr>
        <p:spPr>
          <a:xfrm>
            <a:off x="2435994" y="196340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12974D-2BBC-4376-34FE-FCA0F74335CD}"/>
              </a:ext>
            </a:extLst>
          </p:cNvPr>
          <p:cNvSpPr/>
          <p:nvPr/>
        </p:nvSpPr>
        <p:spPr>
          <a:xfrm rot="226714">
            <a:off x="2981684" y="91995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reieck 18">
            <a:extLst>
              <a:ext uri="{FF2B5EF4-FFF2-40B4-BE49-F238E27FC236}">
                <a16:creationId xmlns:a16="http://schemas.microsoft.com/office/drawing/2014/main" id="{B67A5FA6-8182-4ED2-F864-6B075B87E876}"/>
              </a:ext>
            </a:extLst>
          </p:cNvPr>
          <p:cNvSpPr/>
          <p:nvPr/>
        </p:nvSpPr>
        <p:spPr>
          <a:xfrm>
            <a:off x="2821910" y="124196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9CE51A-9E70-7DE5-4014-F0B495B18224}"/>
              </a:ext>
            </a:extLst>
          </p:cNvPr>
          <p:cNvSpPr/>
          <p:nvPr/>
        </p:nvSpPr>
        <p:spPr>
          <a:xfrm rot="226714">
            <a:off x="2446422" y="99971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57F882A0-6D28-C27F-2A4B-AC422744B927}"/>
              </a:ext>
            </a:extLst>
          </p:cNvPr>
          <p:cNvSpPr/>
          <p:nvPr/>
        </p:nvSpPr>
        <p:spPr>
          <a:xfrm>
            <a:off x="2821912" y="1962168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70A3ED-92BC-7852-B6DF-DC944ABCA637}"/>
              </a:ext>
            </a:extLst>
          </p:cNvPr>
          <p:cNvSpPr/>
          <p:nvPr/>
        </p:nvSpPr>
        <p:spPr>
          <a:xfrm rot="226714">
            <a:off x="3721560" y="55861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reieck 22">
            <a:extLst>
              <a:ext uri="{FF2B5EF4-FFF2-40B4-BE49-F238E27FC236}">
                <a16:creationId xmlns:a16="http://schemas.microsoft.com/office/drawing/2014/main" id="{141F1BE4-5AE8-3A4B-52CD-5AE782B0C7B2}"/>
              </a:ext>
            </a:extLst>
          </p:cNvPr>
          <p:cNvSpPr/>
          <p:nvPr/>
        </p:nvSpPr>
        <p:spPr>
          <a:xfrm>
            <a:off x="3657650" y="198183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FB664A-E5CC-DB18-2A6E-680762974536}"/>
              </a:ext>
            </a:extLst>
          </p:cNvPr>
          <p:cNvSpPr/>
          <p:nvPr/>
        </p:nvSpPr>
        <p:spPr>
          <a:xfrm rot="226714">
            <a:off x="2652302" y="27348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reieck 24">
            <a:extLst>
              <a:ext uri="{FF2B5EF4-FFF2-40B4-BE49-F238E27FC236}">
                <a16:creationId xmlns:a16="http://schemas.microsoft.com/office/drawing/2014/main" id="{1DE084C6-0523-B7EA-A3C9-F1A410021249}"/>
              </a:ext>
            </a:extLst>
          </p:cNvPr>
          <p:cNvSpPr/>
          <p:nvPr/>
        </p:nvSpPr>
        <p:spPr>
          <a:xfrm>
            <a:off x="3551957" y="1808543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3E0745-51BD-9744-5874-E7C3177118EC}"/>
              </a:ext>
            </a:extLst>
          </p:cNvPr>
          <p:cNvSpPr/>
          <p:nvPr/>
        </p:nvSpPr>
        <p:spPr>
          <a:xfrm rot="226714">
            <a:off x="3379889" y="418764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Dreieck 86">
            <a:extLst>
              <a:ext uri="{FF2B5EF4-FFF2-40B4-BE49-F238E27FC236}">
                <a16:creationId xmlns:a16="http://schemas.microsoft.com/office/drawing/2014/main" id="{FA776C3D-6C51-7170-7758-374BB050DB99}"/>
              </a:ext>
            </a:extLst>
          </p:cNvPr>
          <p:cNvSpPr/>
          <p:nvPr/>
        </p:nvSpPr>
        <p:spPr>
          <a:xfrm>
            <a:off x="6293234" y="644904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Dreieck 87">
            <a:extLst>
              <a:ext uri="{FF2B5EF4-FFF2-40B4-BE49-F238E27FC236}">
                <a16:creationId xmlns:a16="http://schemas.microsoft.com/office/drawing/2014/main" id="{0CB35EE0-243A-6F52-76C8-C550F9D989EE}"/>
              </a:ext>
            </a:extLst>
          </p:cNvPr>
          <p:cNvSpPr/>
          <p:nvPr/>
        </p:nvSpPr>
        <p:spPr>
          <a:xfrm>
            <a:off x="5393604" y="122974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Dreieck 88">
            <a:extLst>
              <a:ext uri="{FF2B5EF4-FFF2-40B4-BE49-F238E27FC236}">
                <a16:creationId xmlns:a16="http://schemas.microsoft.com/office/drawing/2014/main" id="{28D437DE-3371-9A8C-9DC2-D6556FA25511}"/>
              </a:ext>
            </a:extLst>
          </p:cNvPr>
          <p:cNvSpPr/>
          <p:nvPr/>
        </p:nvSpPr>
        <p:spPr>
          <a:xfrm>
            <a:off x="5278316" y="190932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Dreieck 89">
            <a:extLst>
              <a:ext uri="{FF2B5EF4-FFF2-40B4-BE49-F238E27FC236}">
                <a16:creationId xmlns:a16="http://schemas.microsoft.com/office/drawing/2014/main" id="{F5D4A0C3-747C-5610-A7C3-C34FBF459028}"/>
              </a:ext>
            </a:extLst>
          </p:cNvPr>
          <p:cNvSpPr/>
          <p:nvPr/>
        </p:nvSpPr>
        <p:spPr>
          <a:xfrm>
            <a:off x="5469785" y="148284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Dreieck 90">
            <a:extLst>
              <a:ext uri="{FF2B5EF4-FFF2-40B4-BE49-F238E27FC236}">
                <a16:creationId xmlns:a16="http://schemas.microsoft.com/office/drawing/2014/main" id="{154173D9-5397-C039-10AE-FAFC19C174D1}"/>
              </a:ext>
            </a:extLst>
          </p:cNvPr>
          <p:cNvSpPr/>
          <p:nvPr/>
        </p:nvSpPr>
        <p:spPr>
          <a:xfrm>
            <a:off x="4793816" y="164016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Dreieck 91">
            <a:extLst>
              <a:ext uri="{FF2B5EF4-FFF2-40B4-BE49-F238E27FC236}">
                <a16:creationId xmlns:a16="http://schemas.microsoft.com/office/drawing/2014/main" id="{AF0847EC-E8CA-E37A-BBF8-C1F0EECDB121}"/>
              </a:ext>
            </a:extLst>
          </p:cNvPr>
          <p:cNvSpPr/>
          <p:nvPr/>
        </p:nvSpPr>
        <p:spPr>
          <a:xfrm>
            <a:off x="4819627" y="196831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Dreieck 92">
            <a:extLst>
              <a:ext uri="{FF2B5EF4-FFF2-40B4-BE49-F238E27FC236}">
                <a16:creationId xmlns:a16="http://schemas.microsoft.com/office/drawing/2014/main" id="{B714C378-73BD-CEB5-F124-62D3630F50C3}"/>
              </a:ext>
            </a:extLst>
          </p:cNvPr>
          <p:cNvSpPr/>
          <p:nvPr/>
        </p:nvSpPr>
        <p:spPr>
          <a:xfrm>
            <a:off x="4882308" y="1291123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Dreieck 93">
            <a:extLst>
              <a:ext uri="{FF2B5EF4-FFF2-40B4-BE49-F238E27FC236}">
                <a16:creationId xmlns:a16="http://schemas.microsoft.com/office/drawing/2014/main" id="{9A1B0131-FD13-4457-E0A5-2DA2F80AAF27}"/>
              </a:ext>
            </a:extLst>
          </p:cNvPr>
          <p:cNvSpPr/>
          <p:nvPr/>
        </p:nvSpPr>
        <p:spPr>
          <a:xfrm>
            <a:off x="5904862" y="948476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Dreieck 94">
            <a:extLst>
              <a:ext uri="{FF2B5EF4-FFF2-40B4-BE49-F238E27FC236}">
                <a16:creationId xmlns:a16="http://schemas.microsoft.com/office/drawing/2014/main" id="{C7300D48-4B6E-36A9-2F63-3ABFF4E1EE8E}"/>
              </a:ext>
            </a:extLst>
          </p:cNvPr>
          <p:cNvSpPr/>
          <p:nvPr/>
        </p:nvSpPr>
        <p:spPr>
          <a:xfrm>
            <a:off x="5528779" y="95313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Dreieck 95">
            <a:extLst>
              <a:ext uri="{FF2B5EF4-FFF2-40B4-BE49-F238E27FC236}">
                <a16:creationId xmlns:a16="http://schemas.microsoft.com/office/drawing/2014/main" id="{1E2FE1F4-6F09-C483-77CC-4D662BFF9A77}"/>
              </a:ext>
            </a:extLst>
          </p:cNvPr>
          <p:cNvSpPr/>
          <p:nvPr/>
        </p:nvSpPr>
        <p:spPr>
          <a:xfrm>
            <a:off x="5612355" y="185770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458F726-53E3-9757-6DF8-F1AB2684C1FA}"/>
              </a:ext>
            </a:extLst>
          </p:cNvPr>
          <p:cNvSpPr/>
          <p:nvPr/>
        </p:nvSpPr>
        <p:spPr>
          <a:xfrm rot="226714">
            <a:off x="4742632" y="55862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C0FE91E-BE80-6FBE-8483-69D6496B47DA}"/>
              </a:ext>
            </a:extLst>
          </p:cNvPr>
          <p:cNvSpPr/>
          <p:nvPr/>
        </p:nvSpPr>
        <p:spPr>
          <a:xfrm rot="226714">
            <a:off x="5027517" y="76780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2720F82-95F7-E50A-E575-ED6D6B517AF6}"/>
              </a:ext>
            </a:extLst>
          </p:cNvPr>
          <p:cNvSpPr/>
          <p:nvPr/>
        </p:nvSpPr>
        <p:spPr>
          <a:xfrm rot="226714">
            <a:off x="4000550" y="150988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96AE639-1B72-4FAE-A6E7-2DF1603FA8A7}"/>
              </a:ext>
            </a:extLst>
          </p:cNvPr>
          <p:cNvSpPr/>
          <p:nvPr/>
        </p:nvSpPr>
        <p:spPr>
          <a:xfrm rot="226714">
            <a:off x="4307809" y="76780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844A685-65E1-BFDF-E2C9-AB93AAECE3A2}"/>
              </a:ext>
            </a:extLst>
          </p:cNvPr>
          <p:cNvSpPr/>
          <p:nvPr/>
        </p:nvSpPr>
        <p:spPr>
          <a:xfrm rot="226714">
            <a:off x="4394094" y="14336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2AEDDBB-AF48-691B-BA3C-851B7164869F}"/>
              </a:ext>
            </a:extLst>
          </p:cNvPr>
          <p:cNvSpPr/>
          <p:nvPr/>
        </p:nvSpPr>
        <p:spPr>
          <a:xfrm rot="226714">
            <a:off x="4686098" y="104285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2B4093E-DB4B-45BD-EC6F-9AE7DCF705B3}"/>
              </a:ext>
            </a:extLst>
          </p:cNvPr>
          <p:cNvSpPr/>
          <p:nvPr/>
        </p:nvSpPr>
        <p:spPr>
          <a:xfrm rot="226714">
            <a:off x="4150836" y="104887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960330C-9900-8F7C-A9D4-2A73A0D1CBBB}"/>
              </a:ext>
            </a:extLst>
          </p:cNvPr>
          <p:cNvSpPr/>
          <p:nvPr/>
        </p:nvSpPr>
        <p:spPr>
          <a:xfrm rot="226714">
            <a:off x="5425974" y="68152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C5E160F-1D6B-9191-9CED-D25DCC4BB6D4}"/>
              </a:ext>
            </a:extLst>
          </p:cNvPr>
          <p:cNvSpPr/>
          <p:nvPr/>
        </p:nvSpPr>
        <p:spPr>
          <a:xfrm rot="226714">
            <a:off x="4356716" y="3963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16B2F8-B3F6-A108-554A-7E3678FD03C6}"/>
              </a:ext>
            </a:extLst>
          </p:cNvPr>
          <p:cNvSpPr/>
          <p:nvPr/>
        </p:nvSpPr>
        <p:spPr>
          <a:xfrm rot="226714">
            <a:off x="5084303" y="54166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Eckige Klammer rechts 106">
            <a:extLst>
              <a:ext uri="{FF2B5EF4-FFF2-40B4-BE49-F238E27FC236}">
                <a16:creationId xmlns:a16="http://schemas.microsoft.com/office/drawing/2014/main" id="{DBB53A04-4827-B565-8881-E7017F0792FD}"/>
              </a:ext>
            </a:extLst>
          </p:cNvPr>
          <p:cNvSpPr/>
          <p:nvPr/>
        </p:nvSpPr>
        <p:spPr>
          <a:xfrm>
            <a:off x="6067094" y="919699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ckige Klammer links 107">
            <a:extLst>
              <a:ext uri="{FF2B5EF4-FFF2-40B4-BE49-F238E27FC236}">
                <a16:creationId xmlns:a16="http://schemas.microsoft.com/office/drawing/2014/main" id="{C1A1BE7A-99EF-62B6-9DD8-289A296B4D3E}"/>
              </a:ext>
            </a:extLst>
          </p:cNvPr>
          <p:cNvSpPr/>
          <p:nvPr/>
        </p:nvSpPr>
        <p:spPr>
          <a:xfrm>
            <a:off x="5816873" y="914527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Eckige Klammer rechts 111">
            <a:extLst>
              <a:ext uri="{FF2B5EF4-FFF2-40B4-BE49-F238E27FC236}">
                <a16:creationId xmlns:a16="http://schemas.microsoft.com/office/drawing/2014/main" id="{83E840C3-74F3-5B76-9A4A-199A37D8C281}"/>
              </a:ext>
            </a:extLst>
          </p:cNvPr>
          <p:cNvSpPr/>
          <p:nvPr/>
        </p:nvSpPr>
        <p:spPr>
          <a:xfrm>
            <a:off x="6439867" y="613716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Eckige Klammer links 112">
            <a:extLst>
              <a:ext uri="{FF2B5EF4-FFF2-40B4-BE49-F238E27FC236}">
                <a16:creationId xmlns:a16="http://schemas.microsoft.com/office/drawing/2014/main" id="{2F7833CB-D058-2E6E-BE33-3D37212C3625}"/>
              </a:ext>
            </a:extLst>
          </p:cNvPr>
          <p:cNvSpPr/>
          <p:nvPr/>
        </p:nvSpPr>
        <p:spPr>
          <a:xfrm>
            <a:off x="6189646" y="608544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Eckige Klammer rechts 113">
            <a:extLst>
              <a:ext uri="{FF2B5EF4-FFF2-40B4-BE49-F238E27FC236}">
                <a16:creationId xmlns:a16="http://schemas.microsoft.com/office/drawing/2014/main" id="{F3FE65D5-68F3-E841-C2D6-AA9EC15B724E}"/>
              </a:ext>
            </a:extLst>
          </p:cNvPr>
          <p:cNvSpPr/>
          <p:nvPr/>
        </p:nvSpPr>
        <p:spPr>
          <a:xfrm>
            <a:off x="5688805" y="924995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Eckige Klammer links 114">
            <a:extLst>
              <a:ext uri="{FF2B5EF4-FFF2-40B4-BE49-F238E27FC236}">
                <a16:creationId xmlns:a16="http://schemas.microsoft.com/office/drawing/2014/main" id="{1218F279-443B-EC6B-30BB-0B3B4DD3C86C}"/>
              </a:ext>
            </a:extLst>
          </p:cNvPr>
          <p:cNvSpPr/>
          <p:nvPr/>
        </p:nvSpPr>
        <p:spPr>
          <a:xfrm>
            <a:off x="5438584" y="919823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ckige Klammer rechts 115">
            <a:extLst>
              <a:ext uri="{FF2B5EF4-FFF2-40B4-BE49-F238E27FC236}">
                <a16:creationId xmlns:a16="http://schemas.microsoft.com/office/drawing/2014/main" id="{9CA9083D-6AC7-8E1D-D907-25597160FC29}"/>
              </a:ext>
            </a:extLst>
          </p:cNvPr>
          <p:cNvSpPr/>
          <p:nvPr/>
        </p:nvSpPr>
        <p:spPr>
          <a:xfrm>
            <a:off x="4567608" y="1397071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Eckige Klammer links 116">
            <a:extLst>
              <a:ext uri="{FF2B5EF4-FFF2-40B4-BE49-F238E27FC236}">
                <a16:creationId xmlns:a16="http://schemas.microsoft.com/office/drawing/2014/main" id="{501C6499-ADB3-3B2D-75C1-851956E1092D}"/>
              </a:ext>
            </a:extLst>
          </p:cNvPr>
          <p:cNvSpPr/>
          <p:nvPr/>
        </p:nvSpPr>
        <p:spPr>
          <a:xfrm>
            <a:off x="4317387" y="1391899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Eckige Klammer rechts 117">
            <a:extLst>
              <a:ext uri="{FF2B5EF4-FFF2-40B4-BE49-F238E27FC236}">
                <a16:creationId xmlns:a16="http://schemas.microsoft.com/office/drawing/2014/main" id="{1FB8306D-3701-78CA-09E8-F10F048ED4A2}"/>
              </a:ext>
            </a:extLst>
          </p:cNvPr>
          <p:cNvSpPr/>
          <p:nvPr/>
        </p:nvSpPr>
        <p:spPr>
          <a:xfrm>
            <a:off x="4154810" y="1472258"/>
            <a:ext cx="81116" cy="23597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Eckige Klammer links 118">
            <a:extLst>
              <a:ext uri="{FF2B5EF4-FFF2-40B4-BE49-F238E27FC236}">
                <a16:creationId xmlns:a16="http://schemas.microsoft.com/office/drawing/2014/main" id="{56D877C6-10B1-0A8F-6771-57EADD41B417}"/>
              </a:ext>
            </a:extLst>
          </p:cNvPr>
          <p:cNvSpPr/>
          <p:nvPr/>
        </p:nvSpPr>
        <p:spPr>
          <a:xfrm>
            <a:off x="3904589" y="1467086"/>
            <a:ext cx="81116" cy="23597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Dreieck 126">
            <a:extLst>
              <a:ext uri="{FF2B5EF4-FFF2-40B4-BE49-F238E27FC236}">
                <a16:creationId xmlns:a16="http://schemas.microsoft.com/office/drawing/2014/main" id="{75804C8A-8660-9EA4-5B71-00B752A46669}"/>
              </a:ext>
            </a:extLst>
          </p:cNvPr>
          <p:cNvSpPr/>
          <p:nvPr/>
        </p:nvSpPr>
        <p:spPr>
          <a:xfrm>
            <a:off x="8924755" y="603970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AF4EEA6-D941-38F9-F9EE-367E7DDD2AAB}"/>
              </a:ext>
            </a:extLst>
          </p:cNvPr>
          <p:cNvSpPr/>
          <p:nvPr/>
        </p:nvSpPr>
        <p:spPr>
          <a:xfrm rot="226714">
            <a:off x="8918433" y="32215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Dreieck 128">
            <a:extLst>
              <a:ext uri="{FF2B5EF4-FFF2-40B4-BE49-F238E27FC236}">
                <a16:creationId xmlns:a16="http://schemas.microsoft.com/office/drawing/2014/main" id="{8A369F98-4F2B-8F17-A065-8BEB141BAC33}"/>
              </a:ext>
            </a:extLst>
          </p:cNvPr>
          <p:cNvSpPr/>
          <p:nvPr/>
        </p:nvSpPr>
        <p:spPr>
          <a:xfrm>
            <a:off x="8924755" y="1248232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AD7D76E-F31A-4370-DC38-F3597A5DE6AB}"/>
              </a:ext>
            </a:extLst>
          </p:cNvPr>
          <p:cNvSpPr/>
          <p:nvPr/>
        </p:nvSpPr>
        <p:spPr>
          <a:xfrm rot="226714">
            <a:off x="8918434" y="93194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Eckige Klammer rechts 130">
            <a:extLst>
              <a:ext uri="{FF2B5EF4-FFF2-40B4-BE49-F238E27FC236}">
                <a16:creationId xmlns:a16="http://schemas.microsoft.com/office/drawing/2014/main" id="{56DB6116-18E5-FBD5-B553-652A7081AE8A}"/>
              </a:ext>
            </a:extLst>
          </p:cNvPr>
          <p:cNvSpPr/>
          <p:nvPr/>
        </p:nvSpPr>
        <p:spPr>
          <a:xfrm>
            <a:off x="9064127" y="1565193"/>
            <a:ext cx="45719" cy="180208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Eckige Klammer links 131">
            <a:extLst>
              <a:ext uri="{FF2B5EF4-FFF2-40B4-BE49-F238E27FC236}">
                <a16:creationId xmlns:a16="http://schemas.microsoft.com/office/drawing/2014/main" id="{1ECF26ED-8FD0-035C-2EB4-84D6A6206772}"/>
              </a:ext>
            </a:extLst>
          </p:cNvPr>
          <p:cNvSpPr/>
          <p:nvPr/>
        </p:nvSpPr>
        <p:spPr>
          <a:xfrm>
            <a:off x="8892489" y="1567165"/>
            <a:ext cx="45719" cy="180208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B347604B-E9C3-851E-ECCF-6AF8A40DA913}"/>
              </a:ext>
            </a:extLst>
          </p:cNvPr>
          <p:cNvSpPr txBox="1"/>
          <p:nvPr/>
        </p:nvSpPr>
        <p:spPr>
          <a:xfrm>
            <a:off x="9126779" y="220381"/>
            <a:ext cx="3038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0 Source domain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5ECE1C1-8D24-6986-1243-15753FB3C653}"/>
              </a:ext>
            </a:extLst>
          </p:cNvPr>
          <p:cNvSpPr txBox="1"/>
          <p:nvPr/>
        </p:nvSpPr>
        <p:spPr>
          <a:xfrm>
            <a:off x="9126779" y="502447"/>
            <a:ext cx="3038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1 Source domain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98920C7A-31FF-D1B2-CC99-E8E53F10616A}"/>
              </a:ext>
            </a:extLst>
          </p:cNvPr>
          <p:cNvSpPr txBox="1"/>
          <p:nvPr/>
        </p:nvSpPr>
        <p:spPr>
          <a:xfrm>
            <a:off x="9126779" y="828395"/>
            <a:ext cx="298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0 </a:t>
            </a:r>
            <a:r>
              <a:rPr lang="en-US" sz="1600" dirty="0">
                <a:solidFill>
                  <a:srgbClr val="002060"/>
                </a:solidFill>
              </a:rPr>
              <a:t>Target domain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127BF821-2169-5DB6-3CD7-4F4D3718C79D}"/>
              </a:ext>
            </a:extLst>
          </p:cNvPr>
          <p:cNvSpPr txBox="1"/>
          <p:nvPr/>
        </p:nvSpPr>
        <p:spPr>
          <a:xfrm>
            <a:off x="9126779" y="1144683"/>
            <a:ext cx="298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Health Condition 1 Target domain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D5A9EE3-8A9C-7F1C-5965-58CD1637D816}"/>
              </a:ext>
            </a:extLst>
          </p:cNvPr>
          <p:cNvSpPr txBox="1"/>
          <p:nvPr/>
        </p:nvSpPr>
        <p:spPr>
          <a:xfrm>
            <a:off x="9126779" y="1470631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Misclassified sample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87EDAB14-C06E-B8BB-E6C6-B77AFA3C8324}"/>
              </a:ext>
            </a:extLst>
          </p:cNvPr>
          <p:cNvSpPr/>
          <p:nvPr/>
        </p:nvSpPr>
        <p:spPr>
          <a:xfrm>
            <a:off x="2052333" y="2747636"/>
            <a:ext cx="3368851" cy="183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Gerade Verbindung 138">
            <a:extLst>
              <a:ext uri="{FF2B5EF4-FFF2-40B4-BE49-F238E27FC236}">
                <a16:creationId xmlns:a16="http://schemas.microsoft.com/office/drawing/2014/main" id="{3879A7A7-E473-C936-793F-BB1FE454A3F1}"/>
              </a:ext>
            </a:extLst>
          </p:cNvPr>
          <p:cNvCxnSpPr>
            <a:cxnSpLocks/>
            <a:stCxn id="138" idx="1"/>
            <a:endCxn id="138" idx="3"/>
          </p:cNvCxnSpPr>
          <p:nvPr/>
        </p:nvCxnSpPr>
        <p:spPr>
          <a:xfrm>
            <a:off x="2052333" y="3663869"/>
            <a:ext cx="33688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Dreieck 139">
            <a:extLst>
              <a:ext uri="{FF2B5EF4-FFF2-40B4-BE49-F238E27FC236}">
                <a16:creationId xmlns:a16="http://schemas.microsoft.com/office/drawing/2014/main" id="{76306C21-557D-F9E1-2A31-E0BA6D65FC2D}"/>
              </a:ext>
            </a:extLst>
          </p:cNvPr>
          <p:cNvSpPr/>
          <p:nvPr/>
        </p:nvSpPr>
        <p:spPr>
          <a:xfrm>
            <a:off x="2210078" y="373452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309434B-81D9-5758-D3FF-36F671980AE7}"/>
              </a:ext>
            </a:extLst>
          </p:cNvPr>
          <p:cNvSpPr/>
          <p:nvPr/>
        </p:nvSpPr>
        <p:spPr>
          <a:xfrm rot="226714">
            <a:off x="3018151" y="282409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Dreieck 141">
            <a:extLst>
              <a:ext uri="{FF2B5EF4-FFF2-40B4-BE49-F238E27FC236}">
                <a16:creationId xmlns:a16="http://schemas.microsoft.com/office/drawing/2014/main" id="{F9674040-599A-730D-02D3-A035A6F56103}"/>
              </a:ext>
            </a:extLst>
          </p:cNvPr>
          <p:cNvSpPr/>
          <p:nvPr/>
        </p:nvSpPr>
        <p:spPr>
          <a:xfrm>
            <a:off x="2994200" y="408725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B11DFB6-93C8-9EC4-EC85-36A56FA466DF}"/>
              </a:ext>
            </a:extLst>
          </p:cNvPr>
          <p:cNvSpPr/>
          <p:nvPr/>
        </p:nvSpPr>
        <p:spPr>
          <a:xfrm rot="226714">
            <a:off x="3303664" y="2945743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Dreieck 143">
            <a:extLst>
              <a:ext uri="{FF2B5EF4-FFF2-40B4-BE49-F238E27FC236}">
                <a16:creationId xmlns:a16="http://schemas.microsoft.com/office/drawing/2014/main" id="{FC3DC700-FA74-7001-05ED-E9D578C073DA}"/>
              </a:ext>
            </a:extLst>
          </p:cNvPr>
          <p:cNvSpPr/>
          <p:nvPr/>
        </p:nvSpPr>
        <p:spPr>
          <a:xfrm>
            <a:off x="3308832" y="420647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B836AAB-01E1-8515-D8E1-A28FD1AE1A9A}"/>
              </a:ext>
            </a:extLst>
          </p:cNvPr>
          <p:cNvSpPr/>
          <p:nvPr/>
        </p:nvSpPr>
        <p:spPr>
          <a:xfrm rot="226714">
            <a:off x="3321123" y="333386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Dreieck 145">
            <a:extLst>
              <a:ext uri="{FF2B5EF4-FFF2-40B4-BE49-F238E27FC236}">
                <a16:creationId xmlns:a16="http://schemas.microsoft.com/office/drawing/2014/main" id="{FB46636C-C9DF-C4B1-BD7D-EF829D695E79}"/>
              </a:ext>
            </a:extLst>
          </p:cNvPr>
          <p:cNvSpPr/>
          <p:nvPr/>
        </p:nvSpPr>
        <p:spPr>
          <a:xfrm>
            <a:off x="3389948" y="373452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49C284E-52B7-45A0-2DA1-320783F0486A}"/>
              </a:ext>
            </a:extLst>
          </p:cNvPr>
          <p:cNvSpPr/>
          <p:nvPr/>
        </p:nvSpPr>
        <p:spPr>
          <a:xfrm rot="226714">
            <a:off x="2583956" y="294574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Dreieck 147">
            <a:extLst>
              <a:ext uri="{FF2B5EF4-FFF2-40B4-BE49-F238E27FC236}">
                <a16:creationId xmlns:a16="http://schemas.microsoft.com/office/drawing/2014/main" id="{79FBF7AE-AAF9-9719-8F20-0349C505519B}"/>
              </a:ext>
            </a:extLst>
          </p:cNvPr>
          <p:cNvSpPr/>
          <p:nvPr/>
        </p:nvSpPr>
        <p:spPr>
          <a:xfrm>
            <a:off x="2713979" y="389184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5CB01C5-A886-60D8-FAA5-F3D4AA646EA8}"/>
              </a:ext>
            </a:extLst>
          </p:cNvPr>
          <p:cNvSpPr/>
          <p:nvPr/>
        </p:nvSpPr>
        <p:spPr>
          <a:xfrm rot="226714">
            <a:off x="3628379" y="334615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Dreieck 149">
            <a:extLst>
              <a:ext uri="{FF2B5EF4-FFF2-40B4-BE49-F238E27FC236}">
                <a16:creationId xmlns:a16="http://schemas.microsoft.com/office/drawing/2014/main" id="{EE1EEDF6-5D77-0A70-C289-FF10FE6B2AC0}"/>
              </a:ext>
            </a:extLst>
          </p:cNvPr>
          <p:cNvSpPr/>
          <p:nvPr/>
        </p:nvSpPr>
        <p:spPr>
          <a:xfrm>
            <a:off x="2416555" y="426423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12FADB9-EE76-7FE8-AC40-8ADFE966B499}"/>
              </a:ext>
            </a:extLst>
          </p:cNvPr>
          <p:cNvSpPr/>
          <p:nvPr/>
        </p:nvSpPr>
        <p:spPr>
          <a:xfrm rot="226714">
            <a:off x="2962245" y="322079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Dreieck 151">
            <a:extLst>
              <a:ext uri="{FF2B5EF4-FFF2-40B4-BE49-F238E27FC236}">
                <a16:creationId xmlns:a16="http://schemas.microsoft.com/office/drawing/2014/main" id="{657A8F3C-D256-0FB2-0009-030B5BE6D551}"/>
              </a:ext>
            </a:extLst>
          </p:cNvPr>
          <p:cNvSpPr/>
          <p:nvPr/>
        </p:nvSpPr>
        <p:spPr>
          <a:xfrm>
            <a:off x="2802471" y="369311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3652955-9602-5AD3-6F15-D80DC8F343C1}"/>
              </a:ext>
            </a:extLst>
          </p:cNvPr>
          <p:cNvSpPr/>
          <p:nvPr/>
        </p:nvSpPr>
        <p:spPr>
          <a:xfrm rot="226714">
            <a:off x="2426983" y="3300552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Dreieck 153">
            <a:extLst>
              <a:ext uri="{FF2B5EF4-FFF2-40B4-BE49-F238E27FC236}">
                <a16:creationId xmlns:a16="http://schemas.microsoft.com/office/drawing/2014/main" id="{F9FEC9E9-5F49-5D51-9784-6A820939BB11}"/>
              </a:ext>
            </a:extLst>
          </p:cNvPr>
          <p:cNvSpPr/>
          <p:nvPr/>
        </p:nvSpPr>
        <p:spPr>
          <a:xfrm>
            <a:off x="2802473" y="426300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45D7070-B336-75B0-00DE-06D8BBDD8FA6}"/>
              </a:ext>
            </a:extLst>
          </p:cNvPr>
          <p:cNvSpPr/>
          <p:nvPr/>
        </p:nvSpPr>
        <p:spPr>
          <a:xfrm rot="226714">
            <a:off x="3702121" y="285945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Dreieck 155">
            <a:extLst>
              <a:ext uri="{FF2B5EF4-FFF2-40B4-BE49-F238E27FC236}">
                <a16:creationId xmlns:a16="http://schemas.microsoft.com/office/drawing/2014/main" id="{7264F5D5-4BA4-4BD2-4AD3-0C755C82F9DD}"/>
              </a:ext>
            </a:extLst>
          </p:cNvPr>
          <p:cNvSpPr/>
          <p:nvPr/>
        </p:nvSpPr>
        <p:spPr>
          <a:xfrm>
            <a:off x="3638211" y="428267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66C4349-1FF4-C9BA-B971-03650B42B965}"/>
              </a:ext>
            </a:extLst>
          </p:cNvPr>
          <p:cNvSpPr/>
          <p:nvPr/>
        </p:nvSpPr>
        <p:spPr>
          <a:xfrm rot="226714">
            <a:off x="2254817" y="289941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Dreieck 157">
            <a:extLst>
              <a:ext uri="{FF2B5EF4-FFF2-40B4-BE49-F238E27FC236}">
                <a16:creationId xmlns:a16="http://schemas.microsoft.com/office/drawing/2014/main" id="{B360D771-6605-3A59-4DC2-C529E72F9D51}"/>
              </a:ext>
            </a:extLst>
          </p:cNvPr>
          <p:cNvSpPr/>
          <p:nvPr/>
        </p:nvSpPr>
        <p:spPr>
          <a:xfrm>
            <a:off x="3532518" y="410938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458FA40-DE57-DB44-1689-48FCEC664D22}"/>
              </a:ext>
            </a:extLst>
          </p:cNvPr>
          <p:cNvSpPr/>
          <p:nvPr/>
        </p:nvSpPr>
        <p:spPr>
          <a:xfrm rot="226714">
            <a:off x="3874693" y="313205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Dreieck 159">
            <a:extLst>
              <a:ext uri="{FF2B5EF4-FFF2-40B4-BE49-F238E27FC236}">
                <a16:creationId xmlns:a16="http://schemas.microsoft.com/office/drawing/2014/main" id="{0DD10F71-C736-FB40-E3F3-C60D912756EF}"/>
              </a:ext>
            </a:extLst>
          </p:cNvPr>
          <p:cNvSpPr/>
          <p:nvPr/>
        </p:nvSpPr>
        <p:spPr>
          <a:xfrm>
            <a:off x="4536421" y="5240404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Dreieck 160">
            <a:extLst>
              <a:ext uri="{FF2B5EF4-FFF2-40B4-BE49-F238E27FC236}">
                <a16:creationId xmlns:a16="http://schemas.microsoft.com/office/drawing/2014/main" id="{99D0D698-FA91-620F-C821-827AB21502F7}"/>
              </a:ext>
            </a:extLst>
          </p:cNvPr>
          <p:cNvSpPr/>
          <p:nvPr/>
        </p:nvSpPr>
        <p:spPr>
          <a:xfrm>
            <a:off x="3649317" y="576261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Dreieck 161">
            <a:extLst>
              <a:ext uri="{FF2B5EF4-FFF2-40B4-BE49-F238E27FC236}">
                <a16:creationId xmlns:a16="http://schemas.microsoft.com/office/drawing/2014/main" id="{113529C7-4A6C-EDE0-B182-FF009660FFFE}"/>
              </a:ext>
            </a:extLst>
          </p:cNvPr>
          <p:cNvSpPr/>
          <p:nvPr/>
        </p:nvSpPr>
        <p:spPr>
          <a:xfrm>
            <a:off x="3521503" y="650482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Dreieck 162">
            <a:extLst>
              <a:ext uri="{FF2B5EF4-FFF2-40B4-BE49-F238E27FC236}">
                <a16:creationId xmlns:a16="http://schemas.microsoft.com/office/drawing/2014/main" id="{CB6511A8-C43C-029D-99A4-6D0C6BF87169}"/>
              </a:ext>
            </a:extLst>
          </p:cNvPr>
          <p:cNvSpPr/>
          <p:nvPr/>
        </p:nvSpPr>
        <p:spPr>
          <a:xfrm>
            <a:off x="3712972" y="607834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Dreieck 163">
            <a:extLst>
              <a:ext uri="{FF2B5EF4-FFF2-40B4-BE49-F238E27FC236}">
                <a16:creationId xmlns:a16="http://schemas.microsoft.com/office/drawing/2014/main" id="{5E49C7DC-2E1A-A3BB-D100-DDCB672A2F45}"/>
              </a:ext>
            </a:extLst>
          </p:cNvPr>
          <p:cNvSpPr/>
          <p:nvPr/>
        </p:nvSpPr>
        <p:spPr>
          <a:xfrm>
            <a:off x="3037003" y="623566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Dreieck 164">
            <a:extLst>
              <a:ext uri="{FF2B5EF4-FFF2-40B4-BE49-F238E27FC236}">
                <a16:creationId xmlns:a16="http://schemas.microsoft.com/office/drawing/2014/main" id="{8E73F943-06C0-4CA1-16BC-EA5892954663}"/>
              </a:ext>
            </a:extLst>
          </p:cNvPr>
          <p:cNvSpPr/>
          <p:nvPr/>
        </p:nvSpPr>
        <p:spPr>
          <a:xfrm>
            <a:off x="3062814" y="656381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Dreieck 165">
            <a:extLst>
              <a:ext uri="{FF2B5EF4-FFF2-40B4-BE49-F238E27FC236}">
                <a16:creationId xmlns:a16="http://schemas.microsoft.com/office/drawing/2014/main" id="{299132EC-93ED-88B6-BC24-0DE90D6FC51D}"/>
              </a:ext>
            </a:extLst>
          </p:cNvPr>
          <p:cNvSpPr/>
          <p:nvPr/>
        </p:nvSpPr>
        <p:spPr>
          <a:xfrm>
            <a:off x="3125495" y="5886623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Dreieck 166">
            <a:extLst>
              <a:ext uri="{FF2B5EF4-FFF2-40B4-BE49-F238E27FC236}">
                <a16:creationId xmlns:a16="http://schemas.microsoft.com/office/drawing/2014/main" id="{2778F838-A6AB-7529-3D4E-E69D531131B8}"/>
              </a:ext>
            </a:extLst>
          </p:cNvPr>
          <p:cNvSpPr/>
          <p:nvPr/>
        </p:nvSpPr>
        <p:spPr>
          <a:xfrm>
            <a:off x="4148049" y="5543976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Dreieck 167">
            <a:extLst>
              <a:ext uri="{FF2B5EF4-FFF2-40B4-BE49-F238E27FC236}">
                <a16:creationId xmlns:a16="http://schemas.microsoft.com/office/drawing/2014/main" id="{AF789976-E7A1-718A-044E-64D84F6BD2D7}"/>
              </a:ext>
            </a:extLst>
          </p:cNvPr>
          <p:cNvSpPr/>
          <p:nvPr/>
        </p:nvSpPr>
        <p:spPr>
          <a:xfrm>
            <a:off x="3771966" y="554863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Dreieck 168">
            <a:extLst>
              <a:ext uri="{FF2B5EF4-FFF2-40B4-BE49-F238E27FC236}">
                <a16:creationId xmlns:a16="http://schemas.microsoft.com/office/drawing/2014/main" id="{726547BD-A009-0970-B3F1-5662FC3F7270}"/>
              </a:ext>
            </a:extLst>
          </p:cNvPr>
          <p:cNvSpPr/>
          <p:nvPr/>
        </p:nvSpPr>
        <p:spPr>
          <a:xfrm>
            <a:off x="3855542" y="645320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D7FEF24-2E90-F754-41BF-DBBBF2FDD1B4}"/>
              </a:ext>
            </a:extLst>
          </p:cNvPr>
          <p:cNvSpPr/>
          <p:nvPr/>
        </p:nvSpPr>
        <p:spPr>
          <a:xfrm rot="226714">
            <a:off x="2860559" y="515412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297920C-7B0A-0C47-930A-A8110171A7B6}"/>
              </a:ext>
            </a:extLst>
          </p:cNvPr>
          <p:cNvSpPr/>
          <p:nvPr/>
        </p:nvSpPr>
        <p:spPr>
          <a:xfrm rot="226714">
            <a:off x="3145444" y="5363309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FF06BB9-0B36-BF20-CF6E-D1320D335171}"/>
              </a:ext>
            </a:extLst>
          </p:cNvPr>
          <p:cNvSpPr/>
          <p:nvPr/>
        </p:nvSpPr>
        <p:spPr>
          <a:xfrm rot="226714">
            <a:off x="2118477" y="610538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787B4A0-C8E7-2CB0-8CDF-9BBDB6203040}"/>
              </a:ext>
            </a:extLst>
          </p:cNvPr>
          <p:cNvSpPr/>
          <p:nvPr/>
        </p:nvSpPr>
        <p:spPr>
          <a:xfrm rot="226714">
            <a:off x="2425736" y="536330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958D7F5-830D-6DA1-02ED-738DE90CD636}"/>
              </a:ext>
            </a:extLst>
          </p:cNvPr>
          <p:cNvSpPr/>
          <p:nvPr/>
        </p:nvSpPr>
        <p:spPr>
          <a:xfrm rot="226714">
            <a:off x="2512021" y="60291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0D300B-5FA3-399D-C7B6-3F213A159BA0}"/>
              </a:ext>
            </a:extLst>
          </p:cNvPr>
          <p:cNvSpPr/>
          <p:nvPr/>
        </p:nvSpPr>
        <p:spPr>
          <a:xfrm rot="226714">
            <a:off x="2804025" y="563835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375CAF0-928D-17F1-1535-FED802ECE5D1}"/>
              </a:ext>
            </a:extLst>
          </p:cNvPr>
          <p:cNvSpPr/>
          <p:nvPr/>
        </p:nvSpPr>
        <p:spPr>
          <a:xfrm rot="226714">
            <a:off x="2268763" y="564437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B2A3100-6F93-450B-EA7F-F0F9259C26F2}"/>
              </a:ext>
            </a:extLst>
          </p:cNvPr>
          <p:cNvSpPr/>
          <p:nvPr/>
        </p:nvSpPr>
        <p:spPr>
          <a:xfrm rot="226714">
            <a:off x="3543901" y="527702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2ED0671-3B04-20B8-E8ED-32E95DA6FCAA}"/>
              </a:ext>
            </a:extLst>
          </p:cNvPr>
          <p:cNvSpPr/>
          <p:nvPr/>
        </p:nvSpPr>
        <p:spPr>
          <a:xfrm rot="226714">
            <a:off x="2474643" y="4991887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926D224-38C8-E971-3BB6-A200FB9F64A6}"/>
              </a:ext>
            </a:extLst>
          </p:cNvPr>
          <p:cNvSpPr/>
          <p:nvPr/>
        </p:nvSpPr>
        <p:spPr>
          <a:xfrm rot="226714">
            <a:off x="3202230" y="5137168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57C6C9D0-66B1-8FDB-87EB-64A19584ABA4}"/>
              </a:ext>
            </a:extLst>
          </p:cNvPr>
          <p:cNvSpPr/>
          <p:nvPr/>
        </p:nvSpPr>
        <p:spPr>
          <a:xfrm>
            <a:off x="2066793" y="4961464"/>
            <a:ext cx="3368851" cy="1832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A887687D-7B84-5EF3-63F1-D972636D7BFD}"/>
              </a:ext>
            </a:extLst>
          </p:cNvPr>
          <p:cNvSpPr/>
          <p:nvPr/>
        </p:nvSpPr>
        <p:spPr>
          <a:xfrm>
            <a:off x="5921351" y="2878645"/>
            <a:ext cx="2724446" cy="3859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Dreieck 219">
            <a:extLst>
              <a:ext uri="{FF2B5EF4-FFF2-40B4-BE49-F238E27FC236}">
                <a16:creationId xmlns:a16="http://schemas.microsoft.com/office/drawing/2014/main" id="{058BA8C6-8C5C-B2B1-8970-4FE33A3D1DF8}"/>
              </a:ext>
            </a:extLst>
          </p:cNvPr>
          <p:cNvSpPr/>
          <p:nvPr/>
        </p:nvSpPr>
        <p:spPr>
          <a:xfrm>
            <a:off x="7412861" y="585599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F616296-09CE-8A6C-8B36-E904476CD95D}"/>
              </a:ext>
            </a:extLst>
          </p:cNvPr>
          <p:cNvSpPr/>
          <p:nvPr/>
        </p:nvSpPr>
        <p:spPr>
          <a:xfrm rot="226714">
            <a:off x="6054339" y="444461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Dreieck 221">
            <a:extLst>
              <a:ext uri="{FF2B5EF4-FFF2-40B4-BE49-F238E27FC236}">
                <a16:creationId xmlns:a16="http://schemas.microsoft.com/office/drawing/2014/main" id="{84F32C9C-2CF0-8BB9-C232-8414A5F7CC0D}"/>
              </a:ext>
            </a:extLst>
          </p:cNvPr>
          <p:cNvSpPr/>
          <p:nvPr/>
        </p:nvSpPr>
        <p:spPr>
          <a:xfrm>
            <a:off x="7306649" y="4612014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8B57452-0351-B8A8-1608-049C9CD883B4}"/>
              </a:ext>
            </a:extLst>
          </p:cNvPr>
          <p:cNvSpPr/>
          <p:nvPr/>
        </p:nvSpPr>
        <p:spPr>
          <a:xfrm rot="226714">
            <a:off x="6687243" y="4813650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Dreieck 223">
            <a:extLst>
              <a:ext uri="{FF2B5EF4-FFF2-40B4-BE49-F238E27FC236}">
                <a16:creationId xmlns:a16="http://schemas.microsoft.com/office/drawing/2014/main" id="{066425E9-3E6D-6E79-2767-1535C3D34F2F}"/>
              </a:ext>
            </a:extLst>
          </p:cNvPr>
          <p:cNvSpPr/>
          <p:nvPr/>
        </p:nvSpPr>
        <p:spPr>
          <a:xfrm>
            <a:off x="7991228" y="523036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FFB601F-BC29-A5ED-CE03-2E87BD749F20}"/>
              </a:ext>
            </a:extLst>
          </p:cNvPr>
          <p:cNvSpPr/>
          <p:nvPr/>
        </p:nvSpPr>
        <p:spPr>
          <a:xfrm rot="226714">
            <a:off x="6115093" y="525267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Dreieck 225">
            <a:extLst>
              <a:ext uri="{FF2B5EF4-FFF2-40B4-BE49-F238E27FC236}">
                <a16:creationId xmlns:a16="http://schemas.microsoft.com/office/drawing/2014/main" id="{8053FDDF-B314-BEA2-A44D-CE16BEFC82F6}"/>
              </a:ext>
            </a:extLst>
          </p:cNvPr>
          <p:cNvSpPr/>
          <p:nvPr/>
        </p:nvSpPr>
        <p:spPr>
          <a:xfrm>
            <a:off x="7300316" y="5271359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5EF5A2B-A3AD-CC80-59A7-46F77D19949C}"/>
              </a:ext>
            </a:extLst>
          </p:cNvPr>
          <p:cNvSpPr/>
          <p:nvPr/>
        </p:nvSpPr>
        <p:spPr>
          <a:xfrm rot="226714">
            <a:off x="6444637" y="307282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Dreieck 227">
            <a:extLst>
              <a:ext uri="{FF2B5EF4-FFF2-40B4-BE49-F238E27FC236}">
                <a16:creationId xmlns:a16="http://schemas.microsoft.com/office/drawing/2014/main" id="{6B26F2B2-D7EC-A8AE-A7C1-72031B31E174}"/>
              </a:ext>
            </a:extLst>
          </p:cNvPr>
          <p:cNvSpPr/>
          <p:nvPr/>
        </p:nvSpPr>
        <p:spPr>
          <a:xfrm>
            <a:off x="7677399" y="5746386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5E8FDF2-815D-D156-B620-70819CE504EA}"/>
              </a:ext>
            </a:extLst>
          </p:cNvPr>
          <p:cNvSpPr/>
          <p:nvPr/>
        </p:nvSpPr>
        <p:spPr>
          <a:xfrm rot="226714">
            <a:off x="6388367" y="5942286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Dreieck 229">
            <a:extLst>
              <a:ext uri="{FF2B5EF4-FFF2-40B4-BE49-F238E27FC236}">
                <a16:creationId xmlns:a16="http://schemas.microsoft.com/office/drawing/2014/main" id="{7E34705F-49C0-42C1-07C7-38E07A62F23C}"/>
              </a:ext>
            </a:extLst>
          </p:cNvPr>
          <p:cNvSpPr/>
          <p:nvPr/>
        </p:nvSpPr>
        <p:spPr>
          <a:xfrm>
            <a:off x="8068169" y="6384352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BDC9664-3EF9-02BF-ABA9-CA931FD84A95}"/>
              </a:ext>
            </a:extLst>
          </p:cNvPr>
          <p:cNvSpPr/>
          <p:nvPr/>
        </p:nvSpPr>
        <p:spPr>
          <a:xfrm rot="226714">
            <a:off x="6177601" y="3790328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Dreieck 231">
            <a:extLst>
              <a:ext uri="{FF2B5EF4-FFF2-40B4-BE49-F238E27FC236}">
                <a16:creationId xmlns:a16="http://schemas.microsoft.com/office/drawing/2014/main" id="{B748F190-01AA-CD56-F762-A89645F7EC7F}"/>
              </a:ext>
            </a:extLst>
          </p:cNvPr>
          <p:cNvSpPr/>
          <p:nvPr/>
        </p:nvSpPr>
        <p:spPr>
          <a:xfrm>
            <a:off x="7991228" y="4874515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6D80985-8C5F-6AD3-5690-153DCF26020F}"/>
              </a:ext>
            </a:extLst>
          </p:cNvPr>
          <p:cNvSpPr/>
          <p:nvPr/>
        </p:nvSpPr>
        <p:spPr>
          <a:xfrm rot="226714">
            <a:off x="6945905" y="399602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Dreieck 233">
            <a:extLst>
              <a:ext uri="{FF2B5EF4-FFF2-40B4-BE49-F238E27FC236}">
                <a16:creationId xmlns:a16="http://schemas.microsoft.com/office/drawing/2014/main" id="{7C9FC99B-1E3B-48FA-75B6-58FDBC4FD2F8}"/>
              </a:ext>
            </a:extLst>
          </p:cNvPr>
          <p:cNvSpPr/>
          <p:nvPr/>
        </p:nvSpPr>
        <p:spPr>
          <a:xfrm>
            <a:off x="7596283" y="4955632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05D5FCB-5663-0BF0-F763-23619EABEC94}"/>
              </a:ext>
            </a:extLst>
          </p:cNvPr>
          <p:cNvSpPr/>
          <p:nvPr/>
        </p:nvSpPr>
        <p:spPr>
          <a:xfrm rot="226714">
            <a:off x="6155376" y="6313687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Dreieck 235">
            <a:extLst>
              <a:ext uri="{FF2B5EF4-FFF2-40B4-BE49-F238E27FC236}">
                <a16:creationId xmlns:a16="http://schemas.microsoft.com/office/drawing/2014/main" id="{A380F94D-03D8-4046-2B1B-FDC04FF9D98D}"/>
              </a:ext>
            </a:extLst>
          </p:cNvPr>
          <p:cNvSpPr/>
          <p:nvPr/>
        </p:nvSpPr>
        <p:spPr>
          <a:xfrm>
            <a:off x="7910112" y="4421551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A82109-BC60-321B-4684-69C1BC2EA8E0}"/>
              </a:ext>
            </a:extLst>
          </p:cNvPr>
          <p:cNvSpPr/>
          <p:nvPr/>
        </p:nvSpPr>
        <p:spPr>
          <a:xfrm rot="226714">
            <a:off x="6344917" y="4693131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Dreieck 237">
            <a:extLst>
              <a:ext uri="{FF2B5EF4-FFF2-40B4-BE49-F238E27FC236}">
                <a16:creationId xmlns:a16="http://schemas.microsoft.com/office/drawing/2014/main" id="{32217DA8-1BAF-4468-C445-064A6A27D7F9}"/>
              </a:ext>
            </a:extLst>
          </p:cNvPr>
          <p:cNvSpPr/>
          <p:nvPr/>
        </p:nvSpPr>
        <p:spPr>
          <a:xfrm>
            <a:off x="7393199" y="4236467"/>
            <a:ext cx="162232" cy="162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A59F2E9-017A-C4FF-CBFC-7138E3A0B0D2}"/>
              </a:ext>
            </a:extLst>
          </p:cNvPr>
          <p:cNvSpPr/>
          <p:nvPr/>
        </p:nvSpPr>
        <p:spPr>
          <a:xfrm rot="226714">
            <a:off x="6976319" y="3234555"/>
            <a:ext cx="162232" cy="162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Dreieck 239">
            <a:extLst>
              <a:ext uri="{FF2B5EF4-FFF2-40B4-BE49-F238E27FC236}">
                <a16:creationId xmlns:a16="http://schemas.microsoft.com/office/drawing/2014/main" id="{62271AA9-9A1C-6855-402D-0170F08CAB0B}"/>
              </a:ext>
            </a:extLst>
          </p:cNvPr>
          <p:cNvSpPr/>
          <p:nvPr/>
        </p:nvSpPr>
        <p:spPr>
          <a:xfrm>
            <a:off x="8397102" y="540506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Dreieck 240">
            <a:extLst>
              <a:ext uri="{FF2B5EF4-FFF2-40B4-BE49-F238E27FC236}">
                <a16:creationId xmlns:a16="http://schemas.microsoft.com/office/drawing/2014/main" id="{B4C72AB5-022B-EE00-79BA-582C65B83F2D}"/>
              </a:ext>
            </a:extLst>
          </p:cNvPr>
          <p:cNvSpPr/>
          <p:nvPr/>
        </p:nvSpPr>
        <p:spPr>
          <a:xfrm>
            <a:off x="7991228" y="4130821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Dreieck 241">
            <a:extLst>
              <a:ext uri="{FF2B5EF4-FFF2-40B4-BE49-F238E27FC236}">
                <a16:creationId xmlns:a16="http://schemas.microsoft.com/office/drawing/2014/main" id="{E50E725D-DA6F-3C27-509F-EC8ECA50F3D7}"/>
              </a:ext>
            </a:extLst>
          </p:cNvPr>
          <p:cNvSpPr/>
          <p:nvPr/>
        </p:nvSpPr>
        <p:spPr>
          <a:xfrm>
            <a:off x="8220703" y="600017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Dreieck 242">
            <a:extLst>
              <a:ext uri="{FF2B5EF4-FFF2-40B4-BE49-F238E27FC236}">
                <a16:creationId xmlns:a16="http://schemas.microsoft.com/office/drawing/2014/main" id="{A968FA42-133F-73F0-C9F4-F8D687A97F53}"/>
              </a:ext>
            </a:extLst>
          </p:cNvPr>
          <p:cNvSpPr/>
          <p:nvPr/>
        </p:nvSpPr>
        <p:spPr>
          <a:xfrm>
            <a:off x="7688285" y="4678308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Dreieck 243">
            <a:extLst>
              <a:ext uri="{FF2B5EF4-FFF2-40B4-BE49-F238E27FC236}">
                <a16:creationId xmlns:a16="http://schemas.microsoft.com/office/drawing/2014/main" id="{315EDF86-3E87-8439-49B2-A09390FD2E6B}"/>
              </a:ext>
            </a:extLst>
          </p:cNvPr>
          <p:cNvSpPr/>
          <p:nvPr/>
        </p:nvSpPr>
        <p:spPr>
          <a:xfrm>
            <a:off x="6897684" y="6400329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Dreieck 244">
            <a:extLst>
              <a:ext uri="{FF2B5EF4-FFF2-40B4-BE49-F238E27FC236}">
                <a16:creationId xmlns:a16="http://schemas.microsoft.com/office/drawing/2014/main" id="{A67EC9D7-FC50-F6C2-44B9-9C8BF6F0CCEC}"/>
              </a:ext>
            </a:extLst>
          </p:cNvPr>
          <p:cNvSpPr/>
          <p:nvPr/>
        </p:nvSpPr>
        <p:spPr>
          <a:xfrm>
            <a:off x="6986176" y="605128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Dreieck 245">
            <a:extLst>
              <a:ext uri="{FF2B5EF4-FFF2-40B4-BE49-F238E27FC236}">
                <a16:creationId xmlns:a16="http://schemas.microsoft.com/office/drawing/2014/main" id="{CA004E6B-AB05-AE3C-839D-17D485BEA55B}"/>
              </a:ext>
            </a:extLst>
          </p:cNvPr>
          <p:cNvSpPr/>
          <p:nvPr/>
        </p:nvSpPr>
        <p:spPr>
          <a:xfrm>
            <a:off x="8008730" y="5708640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Dreieck 246">
            <a:extLst>
              <a:ext uri="{FF2B5EF4-FFF2-40B4-BE49-F238E27FC236}">
                <a16:creationId xmlns:a16="http://schemas.microsoft.com/office/drawing/2014/main" id="{440040B5-0592-3D2C-55E3-3D8FA150DB7D}"/>
              </a:ext>
            </a:extLst>
          </p:cNvPr>
          <p:cNvSpPr/>
          <p:nvPr/>
        </p:nvSpPr>
        <p:spPr>
          <a:xfrm>
            <a:off x="8210240" y="4583785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Dreieck 247">
            <a:extLst>
              <a:ext uri="{FF2B5EF4-FFF2-40B4-BE49-F238E27FC236}">
                <a16:creationId xmlns:a16="http://schemas.microsoft.com/office/drawing/2014/main" id="{557CFC63-9ADB-626C-13A8-7598FD4BD07E}"/>
              </a:ext>
            </a:extLst>
          </p:cNvPr>
          <p:cNvSpPr/>
          <p:nvPr/>
        </p:nvSpPr>
        <p:spPr>
          <a:xfrm>
            <a:off x="7747880" y="6252847"/>
            <a:ext cx="162232" cy="1622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7F3A121-BF50-0550-A961-58BED540CFB9}"/>
              </a:ext>
            </a:extLst>
          </p:cNvPr>
          <p:cNvSpPr/>
          <p:nvPr/>
        </p:nvSpPr>
        <p:spPr>
          <a:xfrm rot="226714">
            <a:off x="6358351" y="402901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F5F969C-089F-CDAE-FCB8-961A1A1868D7}"/>
              </a:ext>
            </a:extLst>
          </p:cNvPr>
          <p:cNvSpPr/>
          <p:nvPr/>
        </p:nvSpPr>
        <p:spPr>
          <a:xfrm rot="226714">
            <a:off x="6760832" y="524579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F5B19B54-8B3E-CAC3-9529-3FEB20938FA5}"/>
              </a:ext>
            </a:extLst>
          </p:cNvPr>
          <p:cNvSpPr/>
          <p:nvPr/>
        </p:nvSpPr>
        <p:spPr>
          <a:xfrm rot="226714">
            <a:off x="7221130" y="3586904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7AA80783-EA3F-2DD5-F1FD-1E10F4F9394D}"/>
              </a:ext>
            </a:extLst>
          </p:cNvPr>
          <p:cNvSpPr/>
          <p:nvPr/>
        </p:nvSpPr>
        <p:spPr>
          <a:xfrm rot="226714">
            <a:off x="6286417" y="552797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892ACB2-C06F-98AA-E15B-677DE0BA75F4}"/>
              </a:ext>
            </a:extLst>
          </p:cNvPr>
          <p:cNvSpPr/>
          <p:nvPr/>
        </p:nvSpPr>
        <p:spPr>
          <a:xfrm rot="226714">
            <a:off x="6372702" y="619385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2105019-563E-EA8B-9B1F-B03FDF0C88C2}"/>
              </a:ext>
            </a:extLst>
          </p:cNvPr>
          <p:cNvSpPr/>
          <p:nvPr/>
        </p:nvSpPr>
        <p:spPr>
          <a:xfrm rot="226714">
            <a:off x="6704991" y="374692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B9F464AF-EAFC-7940-5509-11F60990BC47}"/>
              </a:ext>
            </a:extLst>
          </p:cNvPr>
          <p:cNvSpPr/>
          <p:nvPr/>
        </p:nvSpPr>
        <p:spPr>
          <a:xfrm rot="226714">
            <a:off x="6129444" y="5809042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274AFCF-593B-D0F4-AC5F-D029CFFBED9F}"/>
              </a:ext>
            </a:extLst>
          </p:cNvPr>
          <p:cNvSpPr/>
          <p:nvPr/>
        </p:nvSpPr>
        <p:spPr>
          <a:xfrm rot="226714">
            <a:off x="6714236" y="4299985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35EE385-7C2A-4EB5-0BD0-49DF0F5655D8}"/>
              </a:ext>
            </a:extLst>
          </p:cNvPr>
          <p:cNvSpPr/>
          <p:nvPr/>
        </p:nvSpPr>
        <p:spPr>
          <a:xfrm rot="226714">
            <a:off x="6335324" y="5156551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B15AFF23-A2F0-19B3-F6B2-E86415DF8DAE}"/>
              </a:ext>
            </a:extLst>
          </p:cNvPr>
          <p:cNvSpPr/>
          <p:nvPr/>
        </p:nvSpPr>
        <p:spPr>
          <a:xfrm rot="226714">
            <a:off x="6149871" y="4777376"/>
            <a:ext cx="162232" cy="1622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9" name="Gerade Verbindung 258">
            <a:extLst>
              <a:ext uri="{FF2B5EF4-FFF2-40B4-BE49-F238E27FC236}">
                <a16:creationId xmlns:a16="http://schemas.microsoft.com/office/drawing/2014/main" id="{2AF00616-4FFB-0952-A970-1171B6645501}"/>
              </a:ext>
            </a:extLst>
          </p:cNvPr>
          <p:cNvCxnSpPr>
            <a:cxnSpLocks/>
          </p:cNvCxnSpPr>
          <p:nvPr/>
        </p:nvCxnSpPr>
        <p:spPr>
          <a:xfrm flipV="1">
            <a:off x="6577496" y="2878645"/>
            <a:ext cx="1111115" cy="38413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Textfeld 263">
            <a:extLst>
              <a:ext uri="{FF2B5EF4-FFF2-40B4-BE49-F238E27FC236}">
                <a16:creationId xmlns:a16="http://schemas.microsoft.com/office/drawing/2014/main" id="{DBE371A9-B172-F1F8-5DC9-562656E1F93F}"/>
              </a:ext>
            </a:extLst>
          </p:cNvPr>
          <p:cNvSpPr txBox="1"/>
          <p:nvPr/>
        </p:nvSpPr>
        <p:spPr>
          <a:xfrm>
            <a:off x="6769552" y="739460"/>
            <a:ext cx="164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Domain Classifier</a:t>
            </a: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9D724B13-7B9B-7CA8-A924-52BA0A03549F}"/>
              </a:ext>
            </a:extLst>
          </p:cNvPr>
          <p:cNvSpPr txBox="1"/>
          <p:nvPr/>
        </p:nvSpPr>
        <p:spPr>
          <a:xfrm>
            <a:off x="7645387" y="2876713"/>
            <a:ext cx="109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Cross- Domain Classifier</a:t>
            </a:r>
          </a:p>
        </p:txBody>
      </p: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8397E955-83D4-A1B1-B113-8F48E6DDCA76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21184" y="3663869"/>
            <a:ext cx="436247" cy="102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1630ED49-F92F-A2EF-C270-E68E4C5C1F79}"/>
              </a:ext>
            </a:extLst>
          </p:cNvPr>
          <p:cNvCxnSpPr>
            <a:cxnSpLocks/>
            <a:stCxn id="194" idx="3"/>
          </p:cNvCxnSpPr>
          <p:nvPr/>
        </p:nvCxnSpPr>
        <p:spPr>
          <a:xfrm flipV="1">
            <a:off x="5435644" y="4955632"/>
            <a:ext cx="429798" cy="92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feld 272">
            <a:extLst>
              <a:ext uri="{FF2B5EF4-FFF2-40B4-BE49-F238E27FC236}">
                <a16:creationId xmlns:a16="http://schemas.microsoft.com/office/drawing/2014/main" id="{BCE003BC-9BDE-49C5-2AF5-F0A9284CF5DB}"/>
              </a:ext>
            </a:extLst>
          </p:cNvPr>
          <p:cNvSpPr txBox="1"/>
          <p:nvPr/>
        </p:nvSpPr>
        <p:spPr>
          <a:xfrm>
            <a:off x="5876786" y="2559898"/>
            <a:ext cx="2798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Domain-invariant feature space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5960F661-16B4-EE8B-B41A-727D2D57D079}"/>
              </a:ext>
            </a:extLst>
          </p:cNvPr>
          <p:cNvSpPr txBox="1"/>
          <p:nvPr/>
        </p:nvSpPr>
        <p:spPr>
          <a:xfrm>
            <a:off x="4191856" y="2914125"/>
            <a:ext cx="164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Domain Classifier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596F6EE9-A08F-8D5E-F7C9-29816078BA42}"/>
              </a:ext>
            </a:extLst>
          </p:cNvPr>
          <p:cNvSpPr/>
          <p:nvPr/>
        </p:nvSpPr>
        <p:spPr>
          <a:xfrm>
            <a:off x="2978558" y="2454926"/>
            <a:ext cx="1451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Source Domain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6AE9E2D4-3698-E0AB-1C2A-91E91E5DC307}"/>
              </a:ext>
            </a:extLst>
          </p:cNvPr>
          <p:cNvSpPr/>
          <p:nvPr/>
        </p:nvSpPr>
        <p:spPr>
          <a:xfrm>
            <a:off x="2982722" y="4649621"/>
            <a:ext cx="1397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Target Domain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604F84A5-8CA0-B6BC-90E9-CD401AAA725B}"/>
              </a:ext>
            </a:extLst>
          </p:cNvPr>
          <p:cNvSpPr txBox="1"/>
          <p:nvPr/>
        </p:nvSpPr>
        <p:spPr>
          <a:xfrm rot="16200000">
            <a:off x="562330" y="996586"/>
            <a:ext cx="239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Without Domain Adaption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E5F116D6-2B7B-CA14-0BC2-06A4B32AD0FB}"/>
              </a:ext>
            </a:extLst>
          </p:cNvPr>
          <p:cNvSpPr txBox="1"/>
          <p:nvPr/>
        </p:nvSpPr>
        <p:spPr>
          <a:xfrm rot="16200000">
            <a:off x="247477" y="5053578"/>
            <a:ext cx="30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Domain Adaption</a:t>
            </a:r>
          </a:p>
        </p:txBody>
      </p: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12CAEAF5-8F78-69B5-F7E8-C8AC0D000890}"/>
              </a:ext>
            </a:extLst>
          </p:cNvPr>
          <p:cNvCxnSpPr>
            <a:cxnSpLocks/>
          </p:cNvCxnSpPr>
          <p:nvPr/>
        </p:nvCxnSpPr>
        <p:spPr>
          <a:xfrm>
            <a:off x="1429820" y="2401527"/>
            <a:ext cx="72159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4" name="Rechteck 293">
            <a:extLst>
              <a:ext uri="{FF2B5EF4-FFF2-40B4-BE49-F238E27FC236}">
                <a16:creationId xmlns:a16="http://schemas.microsoft.com/office/drawing/2014/main" id="{AA0A90E8-5AED-54CF-5BC5-C1BCCDE10612}"/>
              </a:ext>
            </a:extLst>
          </p:cNvPr>
          <p:cNvSpPr/>
          <p:nvPr/>
        </p:nvSpPr>
        <p:spPr>
          <a:xfrm>
            <a:off x="8803602" y="230721"/>
            <a:ext cx="3307455" cy="1626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1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4100CFB-7FFF-72EA-2B36-02988F18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9" y="1600200"/>
            <a:ext cx="5486400" cy="3657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43B9F4-4DE6-E49F-16D9-A2AA70D7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2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1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A7BCB2-CB37-4EF6-8BA5-4B63EC22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03" y="3312942"/>
            <a:ext cx="5486400" cy="3657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27223F-07BA-4E21-09D0-EFD65B56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03" y="109025"/>
            <a:ext cx="5486400" cy="3657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290B58-1FA0-EF45-5110-540ACD44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02" y="109025"/>
            <a:ext cx="5486400" cy="3657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F3C9D2D-BC6D-3149-9226-FE899E1F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02" y="3312942"/>
            <a:ext cx="5486400" cy="3657600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0DEDA3F-5AD4-8F8E-760B-DC44968B2EB5}"/>
              </a:ext>
            </a:extLst>
          </p:cNvPr>
          <p:cNvCxnSpPr>
            <a:cxnSpLocks/>
          </p:cNvCxnSpPr>
          <p:nvPr/>
        </p:nvCxnSpPr>
        <p:spPr>
          <a:xfrm>
            <a:off x="6362292" y="12879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967616A-3797-E4D2-0E04-41F771258483}"/>
              </a:ext>
            </a:extLst>
          </p:cNvPr>
          <p:cNvSpPr txBox="1"/>
          <p:nvPr/>
        </p:nvSpPr>
        <p:spPr>
          <a:xfrm>
            <a:off x="2820634" y="10902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0 DOMAIN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3FF747-C299-3D4A-5EEA-4E590111ED5C}"/>
              </a:ext>
            </a:extLst>
          </p:cNvPr>
          <p:cNvSpPr txBox="1"/>
          <p:nvPr/>
        </p:nvSpPr>
        <p:spPr>
          <a:xfrm>
            <a:off x="7958850" y="10902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 DOMAIN 1</a:t>
            </a:r>
          </a:p>
        </p:txBody>
      </p:sp>
    </p:spTree>
    <p:extLst>
      <p:ext uri="{BB962C8B-B14F-4D97-AF65-F5344CB8AC3E}">
        <p14:creationId xmlns:p14="http://schemas.microsoft.com/office/powerpoint/2010/main" val="42511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1E681682-D51A-7075-64F5-81B7FF0D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38" y="-39826"/>
            <a:ext cx="5486400" cy="3657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392A728-13E6-5A8A-DCB6-567DCEF5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1" y="-39826"/>
            <a:ext cx="5486400" cy="36576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FC7262CD-830F-7148-4EA1-9473AC236AA0}"/>
              </a:ext>
            </a:extLst>
          </p:cNvPr>
          <p:cNvSpPr txBox="1"/>
          <p:nvPr/>
        </p:nvSpPr>
        <p:spPr>
          <a:xfrm>
            <a:off x="2689378" y="-4488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789E513-658D-3996-C462-663CE1F7F261}"/>
              </a:ext>
            </a:extLst>
          </p:cNvPr>
          <p:cNvSpPr txBox="1"/>
          <p:nvPr/>
        </p:nvSpPr>
        <p:spPr>
          <a:xfrm rot="16200000">
            <a:off x="-99200" y="160430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 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3A4C711-A0ED-5482-D7AF-00874EF4B7E7}"/>
              </a:ext>
            </a:extLst>
          </p:cNvPr>
          <p:cNvSpPr txBox="1"/>
          <p:nvPr/>
        </p:nvSpPr>
        <p:spPr>
          <a:xfrm rot="16200000">
            <a:off x="-99201" y="499843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 1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789790FF-06D1-045D-0B08-30D918A6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1" y="3354303"/>
            <a:ext cx="5486400" cy="36576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05E4550-8D1C-D6C7-F836-9F2DF0A5F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338" y="3354303"/>
            <a:ext cx="5486400" cy="3657600"/>
          </a:xfrm>
          <a:prstGeom prst="rect">
            <a:avLst/>
          </a:prstGeom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BB308-F7A4-09AC-5AC6-09755AC33D83}"/>
              </a:ext>
            </a:extLst>
          </p:cNvPr>
          <p:cNvCxnSpPr>
            <a:cxnSpLocks/>
          </p:cNvCxnSpPr>
          <p:nvPr/>
        </p:nvCxnSpPr>
        <p:spPr>
          <a:xfrm>
            <a:off x="-318213" y="3547214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C08BED7C-D792-29DE-EBA9-08DF89E2BBF9}"/>
              </a:ext>
            </a:extLst>
          </p:cNvPr>
          <p:cNvCxnSpPr>
            <a:cxnSpLocks/>
          </p:cNvCxnSpPr>
          <p:nvPr/>
        </p:nvCxnSpPr>
        <p:spPr>
          <a:xfrm>
            <a:off x="5563583" y="-89701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8BBE79C-278B-8E93-2494-E195AEF55D31}"/>
              </a:ext>
            </a:extLst>
          </p:cNvPr>
          <p:cNvSpPr txBox="1"/>
          <p:nvPr/>
        </p:nvSpPr>
        <p:spPr>
          <a:xfrm>
            <a:off x="7636638" y="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2282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548FC24B-9614-B9FC-C59E-ABCF6B65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58" y="363955"/>
            <a:ext cx="4456731" cy="297115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018888E-63DC-9BEB-F5DF-AC24C825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58" y="3047737"/>
            <a:ext cx="4456731" cy="297115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E9D041A-E101-C23E-CA58-6CEC554F5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7206" y="363955"/>
            <a:ext cx="4456731" cy="297115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13AD7D3-2345-6B6C-F19C-6E804633D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7206" y="3047737"/>
            <a:ext cx="4456731" cy="29711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AD07E59-BEA2-3224-6791-3F2618B45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321" y="363955"/>
            <a:ext cx="4456731" cy="297115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36789425-863F-62B8-8BFB-8FBF9EF5D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321" y="3047737"/>
            <a:ext cx="4456731" cy="297115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EBDBEC-9C14-8ADA-AE98-2E7F19E45A49}"/>
              </a:ext>
            </a:extLst>
          </p:cNvPr>
          <p:cNvSpPr txBox="1"/>
          <p:nvPr/>
        </p:nvSpPr>
        <p:spPr>
          <a:xfrm>
            <a:off x="1516926" y="179289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MMD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26DCB9A-1DC0-2C6A-CC24-6B01890F02F2}"/>
              </a:ext>
            </a:extLst>
          </p:cNvPr>
          <p:cNvSpPr txBox="1"/>
          <p:nvPr/>
        </p:nvSpPr>
        <p:spPr>
          <a:xfrm>
            <a:off x="5515475" y="17928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Labeled MMD </a:t>
            </a:r>
          </a:p>
        </p:txBody>
      </p:sp>
    </p:spTree>
    <p:extLst>
      <p:ext uri="{BB962C8B-B14F-4D97-AF65-F5344CB8AC3E}">
        <p14:creationId xmlns:p14="http://schemas.microsoft.com/office/powerpoint/2010/main" val="198905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994F028-55F3-BFD2-3D8F-434ED660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9465" y="954158"/>
            <a:ext cx="6241773" cy="41611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A67C25-103F-3036-17F7-49F04304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74" y="954158"/>
            <a:ext cx="6241773" cy="41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1A29B7B-0196-6AE9-9F04-29AD8C8C9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35053"/>
              </p:ext>
            </p:extLst>
          </p:nvPr>
        </p:nvGraphicFramePr>
        <p:xfrm>
          <a:off x="583095" y="189577"/>
          <a:ext cx="11025810" cy="446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162">
                  <a:extLst>
                    <a:ext uri="{9D8B030D-6E8A-4147-A177-3AD203B41FA5}">
                      <a16:colId xmlns:a16="http://schemas.microsoft.com/office/drawing/2014/main" val="1715396396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3306617845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866126138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425444949"/>
                    </a:ext>
                  </a:extLst>
                </a:gridCol>
                <a:gridCol w="2205162">
                  <a:extLst>
                    <a:ext uri="{9D8B030D-6E8A-4147-A177-3AD203B41FA5}">
                      <a16:colId xmlns:a16="http://schemas.microsoft.com/office/drawing/2014/main" val="2083078119"/>
                    </a:ext>
                  </a:extLst>
                </a:gridCol>
              </a:tblGrid>
              <a:tr h="4444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38648"/>
                  </a:ext>
                </a:extLst>
              </a:tr>
              <a:tr h="705126">
                <a:tc>
                  <a:txBody>
                    <a:bodyPr/>
                    <a:lstStyle/>
                    <a:p>
                      <a:r>
                        <a:rPr lang="en-US" dirty="0" err="1"/>
                        <a:t>Beenden</a:t>
                      </a:r>
                      <a:r>
                        <a:rPr lang="en-US"/>
                        <a:t> von MMD </a:t>
                      </a:r>
                      <a:r>
                        <a:rPr lang="en-US" err="1"/>
                        <a:t>Versuchen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Experimente</a:t>
                      </a:r>
                      <a:r>
                        <a:rPr lang="en-US"/>
                        <a:t> für </a:t>
                      </a:r>
                      <a:r>
                        <a:rPr lang="en-US" err="1"/>
                        <a:t>Forschungsfragen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überlegen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Vergleichen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Möglichkeiten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Schreiben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zweiter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Methode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Finalisieren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Masterarbeit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00523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r>
                        <a:rPr lang="en-US" err="1"/>
                        <a:t>Schreiben</a:t>
                      </a:r>
                      <a:r>
                        <a:rPr lang="en-US"/>
                        <a:t> von MMD </a:t>
                      </a:r>
                      <a:r>
                        <a:rPr lang="en-US" err="1"/>
                        <a:t>Kapitel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Schreiben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Einleitung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Präsentation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9829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r>
                        <a:rPr lang="en-US" err="1"/>
                        <a:t>Einlesen</a:t>
                      </a:r>
                      <a:r>
                        <a:rPr lang="en-US"/>
                        <a:t> in </a:t>
                      </a:r>
                      <a:r>
                        <a:rPr lang="en-US" err="1"/>
                        <a:t>weitere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Möglichkeiten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Schreiben</a:t>
                      </a:r>
                      <a:r>
                        <a:rPr lang="en-US"/>
                        <a:t> von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Puffer 2 </a:t>
                      </a:r>
                      <a:r>
                        <a:rPr lang="en-US" err="1"/>
                        <a:t>Wochen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3143"/>
                  </a:ext>
                </a:extLst>
              </a:tr>
              <a:tr h="70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Lücken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im</a:t>
                      </a:r>
                      <a:r>
                        <a:rPr lang="en-US"/>
                        <a:t> Stand der Technik </a:t>
                      </a:r>
                      <a:r>
                        <a:rPr lang="en-US" err="1"/>
                        <a:t>identifizieren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Schreiben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zweiter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Methode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Verbessern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Verbesserungsvorschlägen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14987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Forschungsfragen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festlegen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Finalisieren</a:t>
                      </a:r>
                      <a:r>
                        <a:rPr lang="en-US"/>
                        <a:t> von </a:t>
                      </a:r>
                      <a:r>
                        <a:rPr lang="en-US" err="1"/>
                        <a:t>Masterarbeit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9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67799-5219-B395-67C4-FBCCB5CC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Weitere</a:t>
            </a:r>
            <a:r>
              <a:rPr lang="en-US"/>
              <a:t> </a:t>
            </a:r>
            <a:r>
              <a:rPr lang="en-US" err="1"/>
              <a:t>Möglichkeiten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4465-ECB2-044E-C686-26A2E8E7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>
            <a:normAutofit/>
          </a:bodyPr>
          <a:lstStyle/>
          <a:p>
            <a:r>
              <a:rPr lang="en-US"/>
              <a:t>Autoencoder for finding better latent feature space</a:t>
            </a:r>
          </a:p>
          <a:p>
            <a:r>
              <a:rPr lang="en-US"/>
              <a:t>LSTM CNN</a:t>
            </a:r>
          </a:p>
          <a:p>
            <a:r>
              <a:rPr lang="en-US"/>
              <a:t>Generative adversarial network (GAN)</a:t>
            </a:r>
          </a:p>
          <a:p>
            <a:r>
              <a:rPr lang="en-US"/>
              <a:t>Extensive preprocessing</a:t>
            </a:r>
          </a:p>
          <a:p>
            <a:r>
              <a:rPr lang="en-US"/>
              <a:t>Preprocessing to 2d images and using advanced 2D pretrained feature extractor (</a:t>
            </a:r>
            <a:r>
              <a:rPr lang="en-US" err="1"/>
              <a:t>AlexNet</a:t>
            </a:r>
            <a:r>
              <a:rPr lang="en-US"/>
              <a:t>, …)</a:t>
            </a:r>
          </a:p>
          <a:p>
            <a:r>
              <a:rPr lang="en-US" err="1"/>
              <a:t>Analysing</a:t>
            </a:r>
            <a:r>
              <a:rPr lang="en-US"/>
              <a:t> features from data better</a:t>
            </a:r>
          </a:p>
          <a:p>
            <a:r>
              <a:rPr lang="en-US"/>
              <a:t>Instance-based instead of feature based domain adaption</a:t>
            </a:r>
          </a:p>
          <a:p>
            <a:r>
              <a:rPr lang="en-US"/>
              <a:t>Other special losses (contrastive loss, …)</a:t>
            </a:r>
          </a:p>
        </p:txBody>
      </p:sp>
    </p:spTree>
    <p:extLst>
      <p:ext uri="{BB962C8B-B14F-4D97-AF65-F5344CB8AC3E}">
        <p14:creationId xmlns:p14="http://schemas.microsoft.com/office/powerpoint/2010/main" val="349316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091C1A-477B-6B2C-4BBF-F6886786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98667"/>
            <a:ext cx="5261113" cy="35074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77E999-95AF-B1BE-5AE8-2A0BB186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" y="3549372"/>
            <a:ext cx="5261113" cy="35074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F4025F-ABD9-4DDE-BDC8-080D6829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398667"/>
            <a:ext cx="5261113" cy="35074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DA5049B-F9EF-1472-E81C-BD86981A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9" y="3549372"/>
            <a:ext cx="5261113" cy="350740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C5FC549-5C4E-224F-6D03-28E4EEE3E60B}"/>
              </a:ext>
            </a:extLst>
          </p:cNvPr>
          <p:cNvSpPr txBox="1"/>
          <p:nvPr/>
        </p:nvSpPr>
        <p:spPr>
          <a:xfrm>
            <a:off x="2134410" y="145774"/>
            <a:ext cx="245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&amp; CNN MMD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740FB7-1CA2-CA65-482F-FAAB38CA65FC}"/>
              </a:ext>
            </a:extLst>
          </p:cNvPr>
          <p:cNvSpPr txBox="1"/>
          <p:nvPr/>
        </p:nvSpPr>
        <p:spPr>
          <a:xfrm>
            <a:off x="7538981" y="145774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MMD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BD25469-CC05-59C9-545A-3661EF5B1BC7}"/>
              </a:ext>
            </a:extLst>
          </p:cNvPr>
          <p:cNvCxnSpPr/>
          <p:nvPr/>
        </p:nvCxnSpPr>
        <p:spPr>
          <a:xfrm>
            <a:off x="728869" y="515106"/>
            <a:ext cx="104162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BAB5EFF-834E-D352-0A53-DB3BEFAA903E}"/>
              </a:ext>
            </a:extLst>
          </p:cNvPr>
          <p:cNvCxnSpPr>
            <a:cxnSpLocks/>
          </p:cNvCxnSpPr>
          <p:nvPr/>
        </p:nvCxnSpPr>
        <p:spPr>
          <a:xfrm>
            <a:off x="592371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3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DC5FC549-5C4E-224F-6D03-28E4EEE3E60B}"/>
              </a:ext>
            </a:extLst>
          </p:cNvPr>
          <p:cNvSpPr txBox="1"/>
          <p:nvPr/>
        </p:nvSpPr>
        <p:spPr>
          <a:xfrm>
            <a:off x="2134409" y="145774"/>
            <a:ext cx="245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&amp; CNN MMD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740FB7-1CA2-CA65-482F-FAAB38CA65FC}"/>
              </a:ext>
            </a:extLst>
          </p:cNvPr>
          <p:cNvSpPr txBox="1"/>
          <p:nvPr/>
        </p:nvSpPr>
        <p:spPr>
          <a:xfrm>
            <a:off x="7538979" y="145774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 FC MMD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BD25469-CC05-59C9-545A-3661EF5B1BC7}"/>
              </a:ext>
            </a:extLst>
          </p:cNvPr>
          <p:cNvCxnSpPr/>
          <p:nvPr/>
        </p:nvCxnSpPr>
        <p:spPr>
          <a:xfrm>
            <a:off x="728869" y="515106"/>
            <a:ext cx="104162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BAB5EFF-834E-D352-0A53-DB3BEFAA903E}"/>
              </a:ext>
            </a:extLst>
          </p:cNvPr>
          <p:cNvCxnSpPr>
            <a:cxnSpLocks/>
          </p:cNvCxnSpPr>
          <p:nvPr/>
        </p:nvCxnSpPr>
        <p:spPr>
          <a:xfrm>
            <a:off x="592371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4AD67C1-CE30-D678-0C60-640C244F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8" y="398667"/>
            <a:ext cx="5261113" cy="350740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8D9ECF1-A689-95CC-8992-5060CB27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3549371"/>
            <a:ext cx="5261113" cy="35074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49B6492-009C-AF89-045D-7CA91C554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8" y="3549371"/>
            <a:ext cx="5261113" cy="350740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7321C7-C158-7B76-4B07-2817D2B34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97" y="398667"/>
            <a:ext cx="5261113" cy="35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DDCE3E9-849E-2B6C-E4FE-B48EB2EE0AC8}"/>
              </a:ext>
            </a:extLst>
          </p:cNvPr>
          <p:cNvSpPr txBox="1"/>
          <p:nvPr/>
        </p:nvSpPr>
        <p:spPr>
          <a:xfrm>
            <a:off x="1259957" y="4820181"/>
            <a:ext cx="596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5BDF63-382B-66B0-0AB3-F2200FFFD3EF}"/>
              </a:ext>
            </a:extLst>
          </p:cNvPr>
          <p:cNvSpPr/>
          <p:nvPr/>
        </p:nvSpPr>
        <p:spPr>
          <a:xfrm>
            <a:off x="34725" y="4460157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3EBC51-136D-57A8-6B55-E8AD6B621CCC}"/>
              </a:ext>
            </a:extLst>
          </p:cNvPr>
          <p:cNvSpPr/>
          <p:nvPr/>
        </p:nvSpPr>
        <p:spPr>
          <a:xfrm>
            <a:off x="70634" y="4496629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EEFBD6F-FFEC-FB8F-1FBB-D623EA9E7702}"/>
              </a:ext>
            </a:extLst>
          </p:cNvPr>
          <p:cNvSpPr/>
          <p:nvPr/>
        </p:nvSpPr>
        <p:spPr>
          <a:xfrm>
            <a:off x="105837" y="4537574"/>
            <a:ext cx="1369090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5F9345-A6CE-039B-040B-EDD9BD8360D7}"/>
              </a:ext>
            </a:extLst>
          </p:cNvPr>
          <p:cNvSpPr/>
          <p:nvPr/>
        </p:nvSpPr>
        <p:spPr>
          <a:xfrm>
            <a:off x="1391614" y="3834638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BEC875-AB8D-DF60-A901-CD9FBC9536F0}"/>
              </a:ext>
            </a:extLst>
          </p:cNvPr>
          <p:cNvSpPr/>
          <p:nvPr/>
        </p:nvSpPr>
        <p:spPr>
          <a:xfrm>
            <a:off x="1427523" y="3871110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2C8EFF-30B5-A9FF-1F04-022DF0DCC9DA}"/>
              </a:ext>
            </a:extLst>
          </p:cNvPr>
          <p:cNvSpPr/>
          <p:nvPr/>
        </p:nvSpPr>
        <p:spPr>
          <a:xfrm>
            <a:off x="1475083" y="3912055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8B51DCC-1D14-E93D-9446-DAB7F38D40EC}"/>
              </a:ext>
            </a:extLst>
          </p:cNvPr>
          <p:cNvSpPr/>
          <p:nvPr/>
        </p:nvSpPr>
        <p:spPr>
          <a:xfrm>
            <a:off x="1637323" y="4455287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6F594B-E87C-3A20-B787-4968DF6AA9FD}"/>
              </a:ext>
            </a:extLst>
          </p:cNvPr>
          <p:cNvSpPr/>
          <p:nvPr/>
        </p:nvSpPr>
        <p:spPr>
          <a:xfrm>
            <a:off x="1673232" y="4491759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0BAB07A-D796-DA7E-67B1-F49FFF2BB449}"/>
              </a:ext>
            </a:extLst>
          </p:cNvPr>
          <p:cNvSpPr/>
          <p:nvPr/>
        </p:nvSpPr>
        <p:spPr>
          <a:xfrm>
            <a:off x="1720792" y="4532704"/>
            <a:ext cx="1295054" cy="1378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1DDFEC9-71EE-5F16-CC86-BD01C92C4749}"/>
              </a:ext>
            </a:extLst>
          </p:cNvPr>
          <p:cNvSpPr/>
          <p:nvPr/>
        </p:nvSpPr>
        <p:spPr>
          <a:xfrm>
            <a:off x="2901787" y="3833365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7FCC30-5464-E06A-AF26-1E7BF798A07A}"/>
              </a:ext>
            </a:extLst>
          </p:cNvPr>
          <p:cNvSpPr/>
          <p:nvPr/>
        </p:nvSpPr>
        <p:spPr>
          <a:xfrm>
            <a:off x="2937696" y="386983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EBF2B1D-44CF-4C19-834F-7FCE2F431D62}"/>
              </a:ext>
            </a:extLst>
          </p:cNvPr>
          <p:cNvSpPr/>
          <p:nvPr/>
        </p:nvSpPr>
        <p:spPr>
          <a:xfrm>
            <a:off x="2985256" y="391078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FA8B360-64DA-B6CD-7577-E8B6F80AF7BF}"/>
              </a:ext>
            </a:extLst>
          </p:cNvPr>
          <p:cNvSpPr/>
          <p:nvPr/>
        </p:nvSpPr>
        <p:spPr>
          <a:xfrm>
            <a:off x="3147496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01F494-6640-650A-E928-F87BF193F9BD}"/>
              </a:ext>
            </a:extLst>
          </p:cNvPr>
          <p:cNvSpPr/>
          <p:nvPr/>
        </p:nvSpPr>
        <p:spPr>
          <a:xfrm>
            <a:off x="3183405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4359A1-5252-BD1E-3889-0DC504C4A364}"/>
              </a:ext>
            </a:extLst>
          </p:cNvPr>
          <p:cNvSpPr/>
          <p:nvPr/>
        </p:nvSpPr>
        <p:spPr>
          <a:xfrm>
            <a:off x="3230965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C0D4C6-B819-BD37-0203-D1DD9CEB8DE6}"/>
              </a:ext>
            </a:extLst>
          </p:cNvPr>
          <p:cNvSpPr/>
          <p:nvPr/>
        </p:nvSpPr>
        <p:spPr>
          <a:xfrm>
            <a:off x="4175332" y="39046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110044E-0DFB-C116-6FCE-2CE8E495C323}"/>
              </a:ext>
            </a:extLst>
          </p:cNvPr>
          <p:cNvSpPr/>
          <p:nvPr/>
        </p:nvSpPr>
        <p:spPr>
          <a:xfrm>
            <a:off x="4211241" y="39410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65BA44D-9260-D37E-2AF7-613351FB465C}"/>
              </a:ext>
            </a:extLst>
          </p:cNvPr>
          <p:cNvSpPr/>
          <p:nvPr/>
        </p:nvSpPr>
        <p:spPr>
          <a:xfrm>
            <a:off x="4258801" y="39820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BE9F640-1DBD-2A87-4B8E-B51946165F7B}"/>
              </a:ext>
            </a:extLst>
          </p:cNvPr>
          <p:cNvSpPr/>
          <p:nvPr/>
        </p:nvSpPr>
        <p:spPr>
          <a:xfrm>
            <a:off x="4344127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2F0E1C3-77F7-176D-0BD2-8A817B43306F}"/>
              </a:ext>
            </a:extLst>
          </p:cNvPr>
          <p:cNvSpPr/>
          <p:nvPr/>
        </p:nvSpPr>
        <p:spPr>
          <a:xfrm>
            <a:off x="4380036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0671AFD-0A23-549E-9574-A64939682266}"/>
              </a:ext>
            </a:extLst>
          </p:cNvPr>
          <p:cNvSpPr/>
          <p:nvPr/>
        </p:nvSpPr>
        <p:spPr>
          <a:xfrm>
            <a:off x="4427596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35594C-1CE0-94D4-13B0-BABD767F4C4F}"/>
              </a:ext>
            </a:extLst>
          </p:cNvPr>
          <p:cNvSpPr/>
          <p:nvPr/>
        </p:nvSpPr>
        <p:spPr>
          <a:xfrm>
            <a:off x="5341997" y="39046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2E9FA43-CEB9-BEF4-BE07-725A5C0884F9}"/>
              </a:ext>
            </a:extLst>
          </p:cNvPr>
          <p:cNvSpPr/>
          <p:nvPr/>
        </p:nvSpPr>
        <p:spPr>
          <a:xfrm>
            <a:off x="5377906" y="39410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1E7EE0E-1ED9-5A7D-F3BB-DAC48122A440}"/>
              </a:ext>
            </a:extLst>
          </p:cNvPr>
          <p:cNvSpPr/>
          <p:nvPr/>
        </p:nvSpPr>
        <p:spPr>
          <a:xfrm>
            <a:off x="5425466" y="39820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6AFB377-2223-C49E-F04D-60E0619BB190}"/>
              </a:ext>
            </a:extLst>
          </p:cNvPr>
          <p:cNvSpPr/>
          <p:nvPr/>
        </p:nvSpPr>
        <p:spPr>
          <a:xfrm>
            <a:off x="5510792" y="445401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C8B027D-2C2B-2AC1-B7D5-3BB90606A7E7}"/>
              </a:ext>
            </a:extLst>
          </p:cNvPr>
          <p:cNvSpPr/>
          <p:nvPr/>
        </p:nvSpPr>
        <p:spPr>
          <a:xfrm>
            <a:off x="5546701" y="449048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2B7F160-6465-22E8-4D19-BF1050B34742}"/>
              </a:ext>
            </a:extLst>
          </p:cNvPr>
          <p:cNvSpPr/>
          <p:nvPr/>
        </p:nvSpPr>
        <p:spPr>
          <a:xfrm>
            <a:off x="5594261" y="453143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C02619-8793-26D1-BA0C-7BE2CB27763B}"/>
              </a:ext>
            </a:extLst>
          </p:cNvPr>
          <p:cNvSpPr/>
          <p:nvPr/>
        </p:nvSpPr>
        <p:spPr>
          <a:xfrm>
            <a:off x="6494231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FB1A038-E42D-4080-1CFE-4F8B6A85EB98}"/>
              </a:ext>
            </a:extLst>
          </p:cNvPr>
          <p:cNvSpPr/>
          <p:nvPr/>
        </p:nvSpPr>
        <p:spPr>
          <a:xfrm>
            <a:off x="6530140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1EC003-9A7B-B7D7-B1BA-33C8D3C5B866}"/>
              </a:ext>
            </a:extLst>
          </p:cNvPr>
          <p:cNvSpPr/>
          <p:nvPr/>
        </p:nvSpPr>
        <p:spPr>
          <a:xfrm>
            <a:off x="6577700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508B2B-E231-C760-4313-5AD93B80AFF0}"/>
              </a:ext>
            </a:extLst>
          </p:cNvPr>
          <p:cNvSpPr/>
          <p:nvPr/>
        </p:nvSpPr>
        <p:spPr>
          <a:xfrm>
            <a:off x="6760384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64F3D24-6E47-8DBD-4615-89BF5182E4FE}"/>
              </a:ext>
            </a:extLst>
          </p:cNvPr>
          <p:cNvSpPr/>
          <p:nvPr/>
        </p:nvSpPr>
        <p:spPr>
          <a:xfrm>
            <a:off x="6796293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536E30-5DA4-E1A3-195A-99F2D7950EB1}"/>
              </a:ext>
            </a:extLst>
          </p:cNvPr>
          <p:cNvSpPr/>
          <p:nvPr/>
        </p:nvSpPr>
        <p:spPr>
          <a:xfrm>
            <a:off x="6843853" y="453142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0FDAFC-D6C2-7742-ACF2-D1B7898AA45A}"/>
              </a:ext>
            </a:extLst>
          </p:cNvPr>
          <p:cNvSpPr/>
          <p:nvPr/>
        </p:nvSpPr>
        <p:spPr>
          <a:xfrm>
            <a:off x="7064819" y="429888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59903C8-5745-0417-C3FC-BD001E636EA1}"/>
              </a:ext>
            </a:extLst>
          </p:cNvPr>
          <p:cNvSpPr/>
          <p:nvPr/>
        </p:nvSpPr>
        <p:spPr>
          <a:xfrm>
            <a:off x="7374608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6FD51B0-6C20-A441-7ECF-535A675E22DD}"/>
              </a:ext>
            </a:extLst>
          </p:cNvPr>
          <p:cNvSpPr/>
          <p:nvPr/>
        </p:nvSpPr>
        <p:spPr>
          <a:xfrm>
            <a:off x="7410517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33DE915-8F93-B49B-CE62-3460EF09DB68}"/>
              </a:ext>
            </a:extLst>
          </p:cNvPr>
          <p:cNvSpPr/>
          <p:nvPr/>
        </p:nvSpPr>
        <p:spPr>
          <a:xfrm>
            <a:off x="7458077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EFDC28D-D3FB-6C9C-9EB2-53372E540C18}"/>
              </a:ext>
            </a:extLst>
          </p:cNvPr>
          <p:cNvSpPr/>
          <p:nvPr/>
        </p:nvSpPr>
        <p:spPr>
          <a:xfrm>
            <a:off x="7640761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08511A7-E883-65B4-C4AA-86997DD7712A}"/>
              </a:ext>
            </a:extLst>
          </p:cNvPr>
          <p:cNvSpPr/>
          <p:nvPr/>
        </p:nvSpPr>
        <p:spPr>
          <a:xfrm>
            <a:off x="7676670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56FBA0-5DF6-243A-F36B-B462EAA4D8D4}"/>
              </a:ext>
            </a:extLst>
          </p:cNvPr>
          <p:cNvSpPr/>
          <p:nvPr/>
        </p:nvSpPr>
        <p:spPr>
          <a:xfrm>
            <a:off x="7724230" y="453443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D27B5B3-C1B2-E9CF-EA61-4CDF7E4B7BF1}"/>
              </a:ext>
            </a:extLst>
          </p:cNvPr>
          <p:cNvSpPr txBox="1"/>
          <p:nvPr/>
        </p:nvSpPr>
        <p:spPr>
          <a:xfrm>
            <a:off x="2866713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Max-Pool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816EF1C-F973-48D1-3D71-846353BEF232}"/>
              </a:ext>
            </a:extLst>
          </p:cNvPr>
          <p:cNvSpPr txBox="1"/>
          <p:nvPr/>
        </p:nvSpPr>
        <p:spPr>
          <a:xfrm>
            <a:off x="4090349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Conv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827A65F-234C-7ABC-2254-DA99333E871B}"/>
              </a:ext>
            </a:extLst>
          </p:cNvPr>
          <p:cNvSpPr txBox="1"/>
          <p:nvPr/>
        </p:nvSpPr>
        <p:spPr>
          <a:xfrm>
            <a:off x="5206768" y="4810335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Batch-Norm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750E7FF-3024-7D75-500F-DDF079160F89}"/>
              </a:ext>
            </a:extLst>
          </p:cNvPr>
          <p:cNvSpPr txBox="1"/>
          <p:nvPr/>
        </p:nvSpPr>
        <p:spPr>
          <a:xfrm>
            <a:off x="6473603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Max-Pool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2A698B0-506A-65F8-DBB7-140B3B91C923}"/>
              </a:ext>
            </a:extLst>
          </p:cNvPr>
          <p:cNvSpPr txBox="1"/>
          <p:nvPr/>
        </p:nvSpPr>
        <p:spPr>
          <a:xfrm>
            <a:off x="7366969" y="4810335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Conv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A813AF-113B-4112-DFB9-F8CAAF788CF4}"/>
              </a:ext>
            </a:extLst>
          </p:cNvPr>
          <p:cNvSpPr/>
          <p:nvPr/>
        </p:nvSpPr>
        <p:spPr>
          <a:xfrm>
            <a:off x="8244368" y="39076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B55EB02-2B7C-A1F4-918F-4016FF1BAD94}"/>
              </a:ext>
            </a:extLst>
          </p:cNvPr>
          <p:cNvSpPr/>
          <p:nvPr/>
        </p:nvSpPr>
        <p:spPr>
          <a:xfrm>
            <a:off x="8280277" y="39440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BC9EE1E-37D0-1189-50A4-F294E4F510B6}"/>
              </a:ext>
            </a:extLst>
          </p:cNvPr>
          <p:cNvSpPr/>
          <p:nvPr/>
        </p:nvSpPr>
        <p:spPr>
          <a:xfrm>
            <a:off x="8327837" y="39850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8ADA79A-2A9C-4083-74AD-ADECB581FB50}"/>
              </a:ext>
            </a:extLst>
          </p:cNvPr>
          <p:cNvSpPr/>
          <p:nvPr/>
        </p:nvSpPr>
        <p:spPr>
          <a:xfrm>
            <a:off x="8501975" y="44570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51644-42D8-03C8-09EA-2454C9E32494}"/>
              </a:ext>
            </a:extLst>
          </p:cNvPr>
          <p:cNvSpPr/>
          <p:nvPr/>
        </p:nvSpPr>
        <p:spPr>
          <a:xfrm>
            <a:off x="8537884" y="449348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C2FD240-8E96-B541-8A17-4795E3ECD92D}"/>
              </a:ext>
            </a:extLst>
          </p:cNvPr>
          <p:cNvSpPr/>
          <p:nvPr/>
        </p:nvSpPr>
        <p:spPr>
          <a:xfrm>
            <a:off x="8585444" y="453443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1DEAC32-3B50-9614-CF91-171B0081ABBD}"/>
              </a:ext>
            </a:extLst>
          </p:cNvPr>
          <p:cNvSpPr txBox="1"/>
          <p:nvPr/>
        </p:nvSpPr>
        <p:spPr>
          <a:xfrm>
            <a:off x="8177233" y="4810335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Batch-Norm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B8FE17B-CF4C-551A-3E54-E17A90A2325C}"/>
              </a:ext>
            </a:extLst>
          </p:cNvPr>
          <p:cNvSpPr txBox="1"/>
          <p:nvPr/>
        </p:nvSpPr>
        <p:spPr>
          <a:xfrm>
            <a:off x="165150" y="3551690"/>
            <a:ext cx="1093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3x1x1000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450A310-8B40-58CD-40D0-53EED099027A}"/>
              </a:ext>
            </a:extLst>
          </p:cNvPr>
          <p:cNvSpPr txBox="1"/>
          <p:nvPr/>
        </p:nvSpPr>
        <p:spPr>
          <a:xfrm>
            <a:off x="1641343" y="3551690"/>
            <a:ext cx="1077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64x1x901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449D552-0F15-C6AF-CBD0-922895BA778C}"/>
              </a:ext>
            </a:extLst>
          </p:cNvPr>
          <p:cNvSpPr txBox="1"/>
          <p:nvPr/>
        </p:nvSpPr>
        <p:spPr>
          <a:xfrm>
            <a:off x="3159483" y="354184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64x1x300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B874E2B-C53D-CBD0-4CE4-9226ADA32489}"/>
              </a:ext>
            </a:extLst>
          </p:cNvPr>
          <p:cNvSpPr txBox="1"/>
          <p:nvPr/>
        </p:nvSpPr>
        <p:spPr>
          <a:xfrm>
            <a:off x="4340804" y="3541844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32x1x293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AA97A94-062B-C67D-41A4-FF97D786A231}"/>
              </a:ext>
            </a:extLst>
          </p:cNvPr>
          <p:cNvSpPr txBox="1"/>
          <p:nvPr/>
        </p:nvSpPr>
        <p:spPr>
          <a:xfrm>
            <a:off x="5515559" y="354184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32x1x293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A7AD67B-1290-05A4-5380-DFAC5C1A8508}"/>
              </a:ext>
            </a:extLst>
          </p:cNvPr>
          <p:cNvSpPr txBox="1"/>
          <p:nvPr/>
        </p:nvSpPr>
        <p:spPr>
          <a:xfrm>
            <a:off x="6507143" y="3541844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32x1x97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4E783AB-6BD9-D664-1761-D41C524C318F}"/>
              </a:ext>
            </a:extLst>
          </p:cNvPr>
          <p:cNvSpPr txBox="1"/>
          <p:nvPr/>
        </p:nvSpPr>
        <p:spPr>
          <a:xfrm>
            <a:off x="7413794" y="354184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32x1x95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B03C22F-37D7-9AC2-8667-66EEF1ECDEE6}"/>
              </a:ext>
            </a:extLst>
          </p:cNvPr>
          <p:cNvSpPr txBox="1"/>
          <p:nvPr/>
        </p:nvSpPr>
        <p:spPr>
          <a:xfrm>
            <a:off x="8309077" y="3541844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32x1x95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D0AE492-3F06-5827-E529-E043C001448B}"/>
              </a:ext>
            </a:extLst>
          </p:cNvPr>
          <p:cNvSpPr/>
          <p:nvPr/>
        </p:nvSpPr>
        <p:spPr>
          <a:xfrm>
            <a:off x="205467" y="4537564"/>
            <a:ext cx="858135" cy="1378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1x100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28B7689-69A9-BB41-D6EF-CA2545FC4FB2}"/>
              </a:ext>
            </a:extLst>
          </p:cNvPr>
          <p:cNvSpPr/>
          <p:nvPr/>
        </p:nvSpPr>
        <p:spPr>
          <a:xfrm>
            <a:off x="1879196" y="4532646"/>
            <a:ext cx="644227" cy="1331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1x4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5D448C7-3FF7-93EB-8AC8-3F5290FDE05D}"/>
              </a:ext>
            </a:extLst>
          </p:cNvPr>
          <p:cNvSpPr/>
          <p:nvPr/>
        </p:nvSpPr>
        <p:spPr>
          <a:xfrm>
            <a:off x="3356102" y="4531422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1x10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DB3C8766-8D33-1474-3208-D17D0EED6DF9}"/>
              </a:ext>
            </a:extLst>
          </p:cNvPr>
          <p:cNvSpPr/>
          <p:nvPr/>
        </p:nvSpPr>
        <p:spPr>
          <a:xfrm>
            <a:off x="5734643" y="4531422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1x5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689292-63ED-B533-A08C-8833F3793B5A}"/>
              </a:ext>
            </a:extLst>
          </p:cNvPr>
          <p:cNvSpPr/>
          <p:nvPr/>
        </p:nvSpPr>
        <p:spPr>
          <a:xfrm>
            <a:off x="7010882" y="4531431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1x5</a:t>
            </a:r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593A6659-C184-6BD2-25BD-AFC3AFD4A7CE}"/>
              </a:ext>
            </a:extLst>
          </p:cNvPr>
          <p:cNvSpPr/>
          <p:nvPr/>
        </p:nvSpPr>
        <p:spPr>
          <a:xfrm flipH="1">
            <a:off x="11377537" y="4004428"/>
            <a:ext cx="315557" cy="309275"/>
          </a:xfrm>
          <a:prstGeom prst="cube">
            <a:avLst>
              <a:gd name="adj" fmla="val 7120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BB13EB7-78EE-8036-88CA-E5B3DB47464B}"/>
              </a:ext>
            </a:extLst>
          </p:cNvPr>
          <p:cNvSpPr txBox="1"/>
          <p:nvPr/>
        </p:nvSpPr>
        <p:spPr>
          <a:xfrm>
            <a:off x="9388738" y="4810335"/>
            <a:ext cx="6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Flatten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EFF82BF-0FC4-DB16-0174-938161F0EB77}"/>
              </a:ext>
            </a:extLst>
          </p:cNvPr>
          <p:cNvSpPr txBox="1"/>
          <p:nvPr/>
        </p:nvSpPr>
        <p:spPr>
          <a:xfrm>
            <a:off x="11731755" y="4810335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FC</a:t>
            </a:r>
            <a:endParaRPr lang="en-US" sz="80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7478562A-E10E-38FD-DD61-A937EF7D87E4}"/>
              </a:ext>
            </a:extLst>
          </p:cNvPr>
          <p:cNvSpPr txBox="1"/>
          <p:nvPr/>
        </p:nvSpPr>
        <p:spPr>
          <a:xfrm>
            <a:off x="9029716" y="3541843"/>
            <a:ext cx="648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</a:t>
            </a:r>
            <a:r>
              <a:rPr lang="de-DE" sz="900"/>
              <a:t>3040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CA869B4B-68C8-8EBD-3194-8FA53D87E7E7}"/>
              </a:ext>
            </a:extLst>
          </p:cNvPr>
          <p:cNvSpPr txBox="1"/>
          <p:nvPr/>
        </p:nvSpPr>
        <p:spPr>
          <a:xfrm>
            <a:off x="11761865" y="3555692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1x1x2</a:t>
            </a:r>
          </a:p>
        </p:txBody>
      </p:sp>
      <p:sp>
        <p:nvSpPr>
          <p:cNvPr id="75" name="Dreieck 74">
            <a:extLst>
              <a:ext uri="{FF2B5EF4-FFF2-40B4-BE49-F238E27FC236}">
                <a16:creationId xmlns:a16="http://schemas.microsoft.com/office/drawing/2014/main" id="{2F334A41-1DFA-C6FD-A645-E24E4B006A4F}"/>
              </a:ext>
            </a:extLst>
          </p:cNvPr>
          <p:cNvSpPr/>
          <p:nvPr/>
        </p:nvSpPr>
        <p:spPr>
          <a:xfrm rot="5400000">
            <a:off x="1378694" y="4228087"/>
            <a:ext cx="137858" cy="756795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reieck 75">
            <a:extLst>
              <a:ext uri="{FF2B5EF4-FFF2-40B4-BE49-F238E27FC236}">
                <a16:creationId xmlns:a16="http://schemas.microsoft.com/office/drawing/2014/main" id="{4C6C7730-5B33-0333-5645-DDDAE7BC6CE4}"/>
              </a:ext>
            </a:extLst>
          </p:cNvPr>
          <p:cNvSpPr/>
          <p:nvPr/>
        </p:nvSpPr>
        <p:spPr>
          <a:xfrm rot="5400000">
            <a:off x="2840778" y="4216540"/>
            <a:ext cx="133101" cy="756796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reieck 76">
            <a:extLst>
              <a:ext uri="{FF2B5EF4-FFF2-40B4-BE49-F238E27FC236}">
                <a16:creationId xmlns:a16="http://schemas.microsoft.com/office/drawing/2014/main" id="{9FF1A7E4-A25C-7CC4-A36B-6436E487D478}"/>
              </a:ext>
            </a:extLst>
          </p:cNvPr>
          <p:cNvSpPr/>
          <p:nvPr/>
        </p:nvSpPr>
        <p:spPr>
          <a:xfrm rot="5400000">
            <a:off x="4255624" y="4150410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reieck 77">
            <a:extLst>
              <a:ext uri="{FF2B5EF4-FFF2-40B4-BE49-F238E27FC236}">
                <a16:creationId xmlns:a16="http://schemas.microsoft.com/office/drawing/2014/main" id="{BAEE6335-5167-3E6B-F05E-9BDE0B3FCB43}"/>
              </a:ext>
            </a:extLst>
          </p:cNvPr>
          <p:cNvSpPr/>
          <p:nvPr/>
        </p:nvSpPr>
        <p:spPr>
          <a:xfrm rot="5400000">
            <a:off x="6489326" y="4204410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reieck 78">
            <a:extLst>
              <a:ext uri="{FF2B5EF4-FFF2-40B4-BE49-F238E27FC236}">
                <a16:creationId xmlns:a16="http://schemas.microsoft.com/office/drawing/2014/main" id="{77EF5D73-1358-3D8F-3E2E-20DC33F4050B}"/>
              </a:ext>
            </a:extLst>
          </p:cNvPr>
          <p:cNvSpPr/>
          <p:nvPr/>
        </p:nvSpPr>
        <p:spPr>
          <a:xfrm rot="5400000">
            <a:off x="7637205" y="4303574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A2903A4-5E7D-7791-0C2C-C6544DC63ABF}"/>
              </a:ext>
            </a:extLst>
          </p:cNvPr>
          <p:cNvSpPr/>
          <p:nvPr/>
        </p:nvSpPr>
        <p:spPr>
          <a:xfrm>
            <a:off x="7005638" y="42285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F9C37B-8F73-6CF0-363C-61E10A2EB8EA}"/>
              </a:ext>
            </a:extLst>
          </p:cNvPr>
          <p:cNvSpPr/>
          <p:nvPr/>
        </p:nvSpPr>
        <p:spPr>
          <a:xfrm>
            <a:off x="7902330" y="430460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8A884BA-D2CF-AFB2-2ECE-0F634499BD8A}"/>
              </a:ext>
            </a:extLst>
          </p:cNvPr>
          <p:cNvSpPr/>
          <p:nvPr/>
        </p:nvSpPr>
        <p:spPr>
          <a:xfrm>
            <a:off x="7891917" y="423429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CD1C4AF-010C-8C52-238B-7639F8FD059B}"/>
              </a:ext>
            </a:extLst>
          </p:cNvPr>
          <p:cNvSpPr/>
          <p:nvPr/>
        </p:nvSpPr>
        <p:spPr>
          <a:xfrm>
            <a:off x="8813990" y="430441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F461265-B098-4237-A098-28BB3718A1F4}"/>
              </a:ext>
            </a:extLst>
          </p:cNvPr>
          <p:cNvSpPr/>
          <p:nvPr/>
        </p:nvSpPr>
        <p:spPr>
          <a:xfrm>
            <a:off x="8754809" y="423410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ABAA7E0-E2C6-1829-1102-467F3FD9A569}"/>
              </a:ext>
            </a:extLst>
          </p:cNvPr>
          <p:cNvSpPr/>
          <p:nvPr/>
        </p:nvSpPr>
        <p:spPr>
          <a:xfrm>
            <a:off x="6007534" y="4286488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F36FFFC-37E0-0DD9-DA5E-6B1F8EEF5AFC}"/>
              </a:ext>
            </a:extLst>
          </p:cNvPr>
          <p:cNvSpPr/>
          <p:nvPr/>
        </p:nvSpPr>
        <p:spPr>
          <a:xfrm>
            <a:off x="5948353" y="42161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108E339-A237-507A-5EFB-89337B460A7D}"/>
              </a:ext>
            </a:extLst>
          </p:cNvPr>
          <p:cNvSpPr/>
          <p:nvPr/>
        </p:nvSpPr>
        <p:spPr>
          <a:xfrm>
            <a:off x="4827478" y="4286675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BBB42FE-16FD-12F6-6E6C-DED4C6D18CE9}"/>
              </a:ext>
            </a:extLst>
          </p:cNvPr>
          <p:cNvSpPr/>
          <p:nvPr/>
        </p:nvSpPr>
        <p:spPr>
          <a:xfrm>
            <a:off x="4768297" y="421636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38B02B34-4BDD-4EB1-CBBB-1512562EA6FF}"/>
              </a:ext>
            </a:extLst>
          </p:cNvPr>
          <p:cNvSpPr/>
          <p:nvPr/>
        </p:nvSpPr>
        <p:spPr>
          <a:xfrm flipH="1">
            <a:off x="10298116" y="3901182"/>
            <a:ext cx="638692" cy="616024"/>
          </a:xfrm>
          <a:prstGeom prst="cube">
            <a:avLst>
              <a:gd name="adj" fmla="val 8655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AC6128E9-9905-66A0-1FEE-EF339C4F89EF}"/>
              </a:ext>
            </a:extLst>
          </p:cNvPr>
          <p:cNvSpPr/>
          <p:nvPr/>
        </p:nvSpPr>
        <p:spPr>
          <a:xfrm flipH="1">
            <a:off x="9297171" y="3857412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FA7AED6-3DEF-4776-EBDC-B493CE8E9829}"/>
              </a:ext>
            </a:extLst>
          </p:cNvPr>
          <p:cNvSpPr txBox="1"/>
          <p:nvPr/>
        </p:nvSpPr>
        <p:spPr>
          <a:xfrm>
            <a:off x="10070598" y="3541844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1x1x100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B099DB2-358C-6316-A8BB-AC36A901CB35}"/>
              </a:ext>
            </a:extLst>
          </p:cNvPr>
          <p:cNvSpPr txBox="1"/>
          <p:nvPr/>
        </p:nvSpPr>
        <p:spPr>
          <a:xfrm>
            <a:off x="10360039" y="4810335"/>
            <a:ext cx="31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5133B23-2C41-D5C9-47C4-23A843109EC5}"/>
              </a:ext>
            </a:extLst>
          </p:cNvPr>
          <p:cNvSpPr/>
          <p:nvPr/>
        </p:nvSpPr>
        <p:spPr>
          <a:xfrm>
            <a:off x="3613919" y="4313704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B246C25-EC4F-C4BD-E76D-C4B7CB85A209}"/>
              </a:ext>
            </a:extLst>
          </p:cNvPr>
          <p:cNvSpPr/>
          <p:nvPr/>
        </p:nvSpPr>
        <p:spPr>
          <a:xfrm>
            <a:off x="3545773" y="4225461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4940A5-4634-B266-3224-751ADE30B327}"/>
              </a:ext>
            </a:extLst>
          </p:cNvPr>
          <p:cNvSpPr/>
          <p:nvPr/>
        </p:nvSpPr>
        <p:spPr>
          <a:xfrm>
            <a:off x="3478020" y="4136464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8DAAC64-9AEB-D4C9-B980-599929CD69A5}"/>
              </a:ext>
            </a:extLst>
          </p:cNvPr>
          <p:cNvSpPr/>
          <p:nvPr/>
        </p:nvSpPr>
        <p:spPr>
          <a:xfrm>
            <a:off x="2062927" y="4316542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2C30524-C956-1F7E-D3B3-3664B0016BBE}"/>
              </a:ext>
            </a:extLst>
          </p:cNvPr>
          <p:cNvSpPr/>
          <p:nvPr/>
        </p:nvSpPr>
        <p:spPr>
          <a:xfrm>
            <a:off x="1994781" y="4228299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158346-30FB-CB04-090D-81C8634140CF}"/>
              </a:ext>
            </a:extLst>
          </p:cNvPr>
          <p:cNvSpPr/>
          <p:nvPr/>
        </p:nvSpPr>
        <p:spPr>
          <a:xfrm>
            <a:off x="1927028" y="4139302"/>
            <a:ext cx="45719" cy="6370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Würfel 107">
            <a:extLst>
              <a:ext uri="{FF2B5EF4-FFF2-40B4-BE49-F238E27FC236}">
                <a16:creationId xmlns:a16="http://schemas.microsoft.com/office/drawing/2014/main" id="{10135AE0-89AE-F59D-BBE4-0085835BE73B}"/>
              </a:ext>
            </a:extLst>
          </p:cNvPr>
          <p:cNvSpPr/>
          <p:nvPr/>
        </p:nvSpPr>
        <p:spPr>
          <a:xfrm flipH="1">
            <a:off x="11927979" y="4026521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A8726A3-1C76-251F-0285-C2F3217D0EFC}"/>
              </a:ext>
            </a:extLst>
          </p:cNvPr>
          <p:cNvSpPr txBox="1"/>
          <p:nvPr/>
        </p:nvSpPr>
        <p:spPr>
          <a:xfrm>
            <a:off x="11180442" y="3538130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1x1x3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CE0636B-A299-952F-958A-9FDB5F020187}"/>
              </a:ext>
            </a:extLst>
          </p:cNvPr>
          <p:cNvSpPr txBox="1"/>
          <p:nvPr/>
        </p:nvSpPr>
        <p:spPr>
          <a:xfrm>
            <a:off x="11167851" y="4816431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FC</a:t>
            </a:r>
            <a:endParaRPr lang="en-US" sz="800"/>
          </a:p>
        </p:txBody>
      </p:sp>
      <p:sp>
        <p:nvSpPr>
          <p:cNvPr id="114" name="Pfeil nach oben und unten 113">
            <a:extLst>
              <a:ext uri="{FF2B5EF4-FFF2-40B4-BE49-F238E27FC236}">
                <a16:creationId xmlns:a16="http://schemas.microsoft.com/office/drawing/2014/main" id="{1397BC80-31A5-4855-38B9-61C274171ECA}"/>
              </a:ext>
            </a:extLst>
          </p:cNvPr>
          <p:cNvSpPr/>
          <p:nvPr/>
        </p:nvSpPr>
        <p:spPr>
          <a:xfrm>
            <a:off x="1712712" y="3020777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fik 114">
            <a:extLst>
              <a:ext uri="{FF2B5EF4-FFF2-40B4-BE49-F238E27FC236}">
                <a16:creationId xmlns:a16="http://schemas.microsoft.com/office/drawing/2014/main" id="{9629E063-1C1B-953F-658D-2A80B3C2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30" y="1978782"/>
            <a:ext cx="729174" cy="620713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669C2E03-7AD4-60A4-82B2-F250A74FDF72}"/>
              </a:ext>
            </a:extLst>
          </p:cNvPr>
          <p:cNvSpPr/>
          <p:nvPr/>
        </p:nvSpPr>
        <p:spPr>
          <a:xfrm>
            <a:off x="1395017" y="1854092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18077BCD-858C-015E-FDB8-0E686E143C5C}"/>
              </a:ext>
            </a:extLst>
          </p:cNvPr>
          <p:cNvSpPr txBox="1"/>
          <p:nvPr/>
        </p:nvSpPr>
        <p:spPr>
          <a:xfrm>
            <a:off x="1364886" y="2724831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38" name="Pfeil nach oben und unten 137">
            <a:extLst>
              <a:ext uri="{FF2B5EF4-FFF2-40B4-BE49-F238E27FC236}">
                <a16:creationId xmlns:a16="http://schemas.microsoft.com/office/drawing/2014/main" id="{4DEF4F1E-EC27-9781-B287-984C48FE8127}"/>
              </a:ext>
            </a:extLst>
          </p:cNvPr>
          <p:cNvSpPr/>
          <p:nvPr/>
        </p:nvSpPr>
        <p:spPr>
          <a:xfrm>
            <a:off x="4529745" y="3015541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Grafik 138">
            <a:extLst>
              <a:ext uri="{FF2B5EF4-FFF2-40B4-BE49-F238E27FC236}">
                <a16:creationId xmlns:a16="http://schemas.microsoft.com/office/drawing/2014/main" id="{452D7FCD-6BFC-E47B-6878-B0C9E0F2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63" y="1973546"/>
            <a:ext cx="729174" cy="620713"/>
          </a:xfrm>
          <a:prstGeom prst="rect">
            <a:avLst/>
          </a:prstGeom>
        </p:spPr>
      </p:pic>
      <p:sp>
        <p:nvSpPr>
          <p:cNvPr id="140" name="Oval 139">
            <a:extLst>
              <a:ext uri="{FF2B5EF4-FFF2-40B4-BE49-F238E27FC236}">
                <a16:creationId xmlns:a16="http://schemas.microsoft.com/office/drawing/2014/main" id="{98730EDC-4029-6455-BA09-8CD2CDCEE22E}"/>
              </a:ext>
            </a:extLst>
          </p:cNvPr>
          <p:cNvSpPr/>
          <p:nvPr/>
        </p:nvSpPr>
        <p:spPr>
          <a:xfrm>
            <a:off x="4212050" y="1848856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5018D7E-AA10-C4DA-E40D-5C575A82A034}"/>
              </a:ext>
            </a:extLst>
          </p:cNvPr>
          <p:cNvSpPr txBox="1"/>
          <p:nvPr/>
        </p:nvSpPr>
        <p:spPr>
          <a:xfrm>
            <a:off x="4181919" y="2719595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42" name="Pfeil nach oben und unten 141">
            <a:extLst>
              <a:ext uri="{FF2B5EF4-FFF2-40B4-BE49-F238E27FC236}">
                <a16:creationId xmlns:a16="http://schemas.microsoft.com/office/drawing/2014/main" id="{1D972D69-8CE2-F8D2-CE6B-4EF104AE0EE0}"/>
              </a:ext>
            </a:extLst>
          </p:cNvPr>
          <p:cNvSpPr/>
          <p:nvPr/>
        </p:nvSpPr>
        <p:spPr>
          <a:xfrm>
            <a:off x="7571333" y="3015541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fik 142">
            <a:extLst>
              <a:ext uri="{FF2B5EF4-FFF2-40B4-BE49-F238E27FC236}">
                <a16:creationId xmlns:a16="http://schemas.microsoft.com/office/drawing/2014/main" id="{28200272-5819-F7E1-AA7D-15A59B3C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51" y="1973546"/>
            <a:ext cx="729174" cy="62071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7F499276-180C-97A9-AEC0-25FEF16DE224}"/>
              </a:ext>
            </a:extLst>
          </p:cNvPr>
          <p:cNvSpPr/>
          <p:nvPr/>
        </p:nvSpPr>
        <p:spPr>
          <a:xfrm>
            <a:off x="7253638" y="1848856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BA55CA59-9398-8B45-9702-127FDE07FD7B}"/>
              </a:ext>
            </a:extLst>
          </p:cNvPr>
          <p:cNvSpPr txBox="1"/>
          <p:nvPr/>
        </p:nvSpPr>
        <p:spPr>
          <a:xfrm>
            <a:off x="7223507" y="2719595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46" name="Pfeil nach oben und unten 145">
            <a:extLst>
              <a:ext uri="{FF2B5EF4-FFF2-40B4-BE49-F238E27FC236}">
                <a16:creationId xmlns:a16="http://schemas.microsoft.com/office/drawing/2014/main" id="{819D4FC8-1D6E-702D-3F95-E8F29376A2D2}"/>
              </a:ext>
            </a:extLst>
          </p:cNvPr>
          <p:cNvSpPr/>
          <p:nvPr/>
        </p:nvSpPr>
        <p:spPr>
          <a:xfrm>
            <a:off x="9163272" y="3024647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Grafik 146">
            <a:extLst>
              <a:ext uri="{FF2B5EF4-FFF2-40B4-BE49-F238E27FC236}">
                <a16:creationId xmlns:a16="http://schemas.microsoft.com/office/drawing/2014/main" id="{12A49C44-BDAC-0713-84ED-67B03E2E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90" y="1982652"/>
            <a:ext cx="729174" cy="620713"/>
          </a:xfrm>
          <a:prstGeom prst="rect">
            <a:avLst/>
          </a:prstGeom>
        </p:spPr>
      </p:pic>
      <p:sp>
        <p:nvSpPr>
          <p:cNvPr id="148" name="Oval 147">
            <a:extLst>
              <a:ext uri="{FF2B5EF4-FFF2-40B4-BE49-F238E27FC236}">
                <a16:creationId xmlns:a16="http://schemas.microsoft.com/office/drawing/2014/main" id="{8EC355E7-2B39-B13B-079F-92E646320351}"/>
              </a:ext>
            </a:extLst>
          </p:cNvPr>
          <p:cNvSpPr/>
          <p:nvPr/>
        </p:nvSpPr>
        <p:spPr>
          <a:xfrm>
            <a:off x="8845577" y="1857962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40CEA59-E00A-0E68-5E13-D56CD86F02E1}"/>
              </a:ext>
            </a:extLst>
          </p:cNvPr>
          <p:cNvSpPr txBox="1"/>
          <p:nvPr/>
        </p:nvSpPr>
        <p:spPr>
          <a:xfrm>
            <a:off x="8815446" y="2728701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50" name="Pfeil nach oben und unten 149">
            <a:extLst>
              <a:ext uri="{FF2B5EF4-FFF2-40B4-BE49-F238E27FC236}">
                <a16:creationId xmlns:a16="http://schemas.microsoft.com/office/drawing/2014/main" id="{65C96F79-C0E4-B885-6E22-CAF922F7165B}"/>
              </a:ext>
            </a:extLst>
          </p:cNvPr>
          <p:cNvSpPr/>
          <p:nvPr/>
        </p:nvSpPr>
        <p:spPr>
          <a:xfrm>
            <a:off x="10178028" y="3027903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Grafik 150">
            <a:extLst>
              <a:ext uri="{FF2B5EF4-FFF2-40B4-BE49-F238E27FC236}">
                <a16:creationId xmlns:a16="http://schemas.microsoft.com/office/drawing/2014/main" id="{7C3C13D5-4280-23C4-B0C1-0045215E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46" y="1985908"/>
            <a:ext cx="729174" cy="620713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D5201205-DCD6-5304-F960-65106C9F4E28}"/>
              </a:ext>
            </a:extLst>
          </p:cNvPr>
          <p:cNvSpPr/>
          <p:nvPr/>
        </p:nvSpPr>
        <p:spPr>
          <a:xfrm>
            <a:off x="9860333" y="1861218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BB2B57B-C222-BB04-4252-635DE4675D3B}"/>
              </a:ext>
            </a:extLst>
          </p:cNvPr>
          <p:cNvSpPr txBox="1"/>
          <p:nvPr/>
        </p:nvSpPr>
        <p:spPr>
          <a:xfrm>
            <a:off x="9830202" y="2731957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54" name="Pfeil nach oben und unten 153">
            <a:extLst>
              <a:ext uri="{FF2B5EF4-FFF2-40B4-BE49-F238E27FC236}">
                <a16:creationId xmlns:a16="http://schemas.microsoft.com/office/drawing/2014/main" id="{7AA76478-5A23-B834-7342-0C1107E5CD4E}"/>
              </a:ext>
            </a:extLst>
          </p:cNvPr>
          <p:cNvSpPr/>
          <p:nvPr/>
        </p:nvSpPr>
        <p:spPr>
          <a:xfrm>
            <a:off x="11162858" y="3027903"/>
            <a:ext cx="264611" cy="447591"/>
          </a:xfrm>
          <a:prstGeom prst="up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Grafik 154">
            <a:extLst>
              <a:ext uri="{FF2B5EF4-FFF2-40B4-BE49-F238E27FC236}">
                <a16:creationId xmlns:a16="http://schemas.microsoft.com/office/drawing/2014/main" id="{0A4405D3-5816-2000-F976-E8405A08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76" y="1985908"/>
            <a:ext cx="729174" cy="620713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68B33548-D8FE-67FC-17F5-FAF05DAAE069}"/>
              </a:ext>
            </a:extLst>
          </p:cNvPr>
          <p:cNvSpPr/>
          <p:nvPr/>
        </p:nvSpPr>
        <p:spPr>
          <a:xfrm>
            <a:off x="10845163" y="1861218"/>
            <a:ext cx="900000" cy="90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F40DDBEC-D709-4E54-7F13-1A4459625D14}"/>
              </a:ext>
            </a:extLst>
          </p:cNvPr>
          <p:cNvSpPr txBox="1"/>
          <p:nvPr/>
        </p:nvSpPr>
        <p:spPr>
          <a:xfrm>
            <a:off x="10815032" y="2731957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58" name="Pfeil nach oben und unten 157">
            <a:extLst>
              <a:ext uri="{FF2B5EF4-FFF2-40B4-BE49-F238E27FC236}">
                <a16:creationId xmlns:a16="http://schemas.microsoft.com/office/drawing/2014/main" id="{09062A8C-99AE-CC7A-F22E-F4F90DCF30BA}"/>
              </a:ext>
            </a:extLst>
          </p:cNvPr>
          <p:cNvSpPr/>
          <p:nvPr/>
        </p:nvSpPr>
        <p:spPr>
          <a:xfrm>
            <a:off x="9111877" y="1274904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4C9B3814-ADBF-805D-C5C6-426960EC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990" y="219907"/>
            <a:ext cx="729174" cy="620713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20161537-4D08-E815-E3B0-74E80B748DB4}"/>
              </a:ext>
            </a:extLst>
          </p:cNvPr>
          <p:cNvSpPr/>
          <p:nvPr/>
        </p:nvSpPr>
        <p:spPr>
          <a:xfrm>
            <a:off x="8845577" y="95217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306A0813-4A92-3158-E121-7CF9CBB3790E}"/>
              </a:ext>
            </a:extLst>
          </p:cNvPr>
          <p:cNvSpPr txBox="1"/>
          <p:nvPr/>
        </p:nvSpPr>
        <p:spPr>
          <a:xfrm>
            <a:off x="8815446" y="965956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62" name="Pfeil nach oben und unten 161">
            <a:extLst>
              <a:ext uri="{FF2B5EF4-FFF2-40B4-BE49-F238E27FC236}">
                <a16:creationId xmlns:a16="http://schemas.microsoft.com/office/drawing/2014/main" id="{23920DC6-AAA9-DB09-47E7-040A22D3DE99}"/>
              </a:ext>
            </a:extLst>
          </p:cNvPr>
          <p:cNvSpPr/>
          <p:nvPr/>
        </p:nvSpPr>
        <p:spPr>
          <a:xfrm>
            <a:off x="10126633" y="1278160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Grafik 162">
            <a:extLst>
              <a:ext uri="{FF2B5EF4-FFF2-40B4-BE49-F238E27FC236}">
                <a16:creationId xmlns:a16="http://schemas.microsoft.com/office/drawing/2014/main" id="{D2A96C6A-267B-A78A-959B-E6978A77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46" y="223163"/>
            <a:ext cx="729174" cy="620713"/>
          </a:xfrm>
          <a:prstGeom prst="rect">
            <a:avLst/>
          </a:prstGeom>
        </p:spPr>
      </p:pic>
      <p:sp>
        <p:nvSpPr>
          <p:cNvPr id="164" name="Oval 163">
            <a:extLst>
              <a:ext uri="{FF2B5EF4-FFF2-40B4-BE49-F238E27FC236}">
                <a16:creationId xmlns:a16="http://schemas.microsoft.com/office/drawing/2014/main" id="{4D210E18-869D-D86D-609E-FAADCBFA420D}"/>
              </a:ext>
            </a:extLst>
          </p:cNvPr>
          <p:cNvSpPr/>
          <p:nvPr/>
        </p:nvSpPr>
        <p:spPr>
          <a:xfrm>
            <a:off x="9860333" y="98473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264BA712-8C24-CDBF-829E-C69A0C9B37B5}"/>
              </a:ext>
            </a:extLst>
          </p:cNvPr>
          <p:cNvSpPr txBox="1"/>
          <p:nvPr/>
        </p:nvSpPr>
        <p:spPr>
          <a:xfrm>
            <a:off x="9830202" y="969212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66" name="Pfeil nach oben und unten 165">
            <a:extLst>
              <a:ext uri="{FF2B5EF4-FFF2-40B4-BE49-F238E27FC236}">
                <a16:creationId xmlns:a16="http://schemas.microsoft.com/office/drawing/2014/main" id="{41ADC7C9-7E0C-0BB9-90CB-E34DA2377EC6}"/>
              </a:ext>
            </a:extLst>
          </p:cNvPr>
          <p:cNvSpPr/>
          <p:nvPr/>
        </p:nvSpPr>
        <p:spPr>
          <a:xfrm>
            <a:off x="11111463" y="1278160"/>
            <a:ext cx="264611" cy="447591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Grafik 166">
            <a:extLst>
              <a:ext uri="{FF2B5EF4-FFF2-40B4-BE49-F238E27FC236}">
                <a16:creationId xmlns:a16="http://schemas.microsoft.com/office/drawing/2014/main" id="{FD29BFFC-7775-4C19-7332-DC55796C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76" y="223163"/>
            <a:ext cx="729174" cy="620713"/>
          </a:xfrm>
          <a:prstGeom prst="rect">
            <a:avLst/>
          </a:prstGeom>
        </p:spPr>
      </p:pic>
      <p:sp>
        <p:nvSpPr>
          <p:cNvPr id="168" name="Oval 167">
            <a:extLst>
              <a:ext uri="{FF2B5EF4-FFF2-40B4-BE49-F238E27FC236}">
                <a16:creationId xmlns:a16="http://schemas.microsoft.com/office/drawing/2014/main" id="{46E9D77B-956C-D6E1-D223-ABB8189B1DE7}"/>
              </a:ext>
            </a:extLst>
          </p:cNvPr>
          <p:cNvSpPr/>
          <p:nvPr/>
        </p:nvSpPr>
        <p:spPr>
          <a:xfrm>
            <a:off x="10845163" y="98473"/>
            <a:ext cx="900000" cy="90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BC4A056C-71CC-E857-99C8-475A24DE59F6}"/>
              </a:ext>
            </a:extLst>
          </p:cNvPr>
          <p:cNvSpPr txBox="1"/>
          <p:nvPr/>
        </p:nvSpPr>
        <p:spPr>
          <a:xfrm>
            <a:off x="10815032" y="969212"/>
            <a:ext cx="960263" cy="30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MMD-Loss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29192EF-6F9F-B1E5-6858-8FDEBB8CD838}"/>
              </a:ext>
            </a:extLst>
          </p:cNvPr>
          <p:cNvSpPr/>
          <p:nvPr/>
        </p:nvSpPr>
        <p:spPr>
          <a:xfrm>
            <a:off x="183000" y="161349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8B89A08-6ED3-38EA-5B59-D1A63088F2A8}"/>
              </a:ext>
            </a:extLst>
          </p:cNvPr>
          <p:cNvSpPr/>
          <p:nvPr/>
        </p:nvSpPr>
        <p:spPr>
          <a:xfrm>
            <a:off x="183000" y="49262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feld 184">
            <a:extLst>
              <a:ext uri="{FF2B5EF4-FFF2-40B4-BE49-F238E27FC236}">
                <a16:creationId xmlns:a16="http://schemas.microsoft.com/office/drawing/2014/main" id="{B43EECF2-F217-ED3C-4F48-4802D4C5926F}"/>
              </a:ext>
            </a:extLst>
          </p:cNvPr>
          <p:cNvSpPr txBox="1"/>
          <p:nvPr/>
        </p:nvSpPr>
        <p:spPr>
          <a:xfrm>
            <a:off x="356485" y="97461"/>
            <a:ext cx="1943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Regular FC &amp; CNN MMD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4F5CB6A-102B-CAEF-1800-275F8C734992}"/>
              </a:ext>
            </a:extLst>
          </p:cNvPr>
          <p:cNvSpPr txBox="1"/>
          <p:nvPr/>
        </p:nvSpPr>
        <p:spPr>
          <a:xfrm>
            <a:off x="356485" y="428738"/>
            <a:ext cx="141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Regular FC MMD</a:t>
            </a:r>
          </a:p>
        </p:txBody>
      </p:sp>
      <p:sp>
        <p:nvSpPr>
          <p:cNvPr id="188" name="Geschweifte Klammer rechts 187">
            <a:extLst>
              <a:ext uri="{FF2B5EF4-FFF2-40B4-BE49-F238E27FC236}">
                <a16:creationId xmlns:a16="http://schemas.microsoft.com/office/drawing/2014/main" id="{D4390401-CA98-08BC-1383-530168777307}"/>
              </a:ext>
            </a:extLst>
          </p:cNvPr>
          <p:cNvSpPr/>
          <p:nvPr/>
        </p:nvSpPr>
        <p:spPr>
          <a:xfrm rot="5400000">
            <a:off x="5928522" y="-791933"/>
            <a:ext cx="291792" cy="12070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0684D636-1133-9FA5-3961-41DC989544BD}"/>
              </a:ext>
            </a:extLst>
          </p:cNvPr>
          <p:cNvSpPr/>
          <p:nvPr/>
        </p:nvSpPr>
        <p:spPr>
          <a:xfrm>
            <a:off x="2307467" y="5464059"/>
            <a:ext cx="7533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optimizer = torch.optim.Adam('params': model_cnn.parameters(), lr=1e-3, betas=(0.9, 0.999))</a:t>
            </a:r>
          </a:p>
        </p:txBody>
      </p:sp>
    </p:spTree>
    <p:extLst>
      <p:ext uri="{BB962C8B-B14F-4D97-AF65-F5344CB8AC3E}">
        <p14:creationId xmlns:p14="http://schemas.microsoft.com/office/powerpoint/2010/main" val="609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feld 71">
            <a:extLst>
              <a:ext uri="{FF2B5EF4-FFF2-40B4-BE49-F238E27FC236}">
                <a16:creationId xmlns:a16="http://schemas.microsoft.com/office/drawing/2014/main" id="{019FAE30-3977-4B0F-3E58-EA0612F7E47E}"/>
              </a:ext>
            </a:extLst>
          </p:cNvPr>
          <p:cNvSpPr txBox="1"/>
          <p:nvPr/>
        </p:nvSpPr>
        <p:spPr>
          <a:xfrm>
            <a:off x="502089" y="1612914"/>
            <a:ext cx="129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3x1x1024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36B8B88-0850-4615-D508-48920D3AD5B5}"/>
              </a:ext>
            </a:extLst>
          </p:cNvPr>
          <p:cNvSpPr txBox="1"/>
          <p:nvPr/>
        </p:nvSpPr>
        <p:spPr>
          <a:xfrm>
            <a:off x="2089401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64x1x925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EE74ED2-06D4-06F8-56B2-CBF92AB915C2}"/>
              </a:ext>
            </a:extLst>
          </p:cNvPr>
          <p:cNvSpPr txBox="1"/>
          <p:nvPr/>
        </p:nvSpPr>
        <p:spPr>
          <a:xfrm>
            <a:off x="3615118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64x1x308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D65AAC6-FAC5-3C9C-D050-B7D638DB0190}"/>
              </a:ext>
            </a:extLst>
          </p:cNvPr>
          <p:cNvSpPr txBox="1"/>
          <p:nvPr/>
        </p:nvSpPr>
        <p:spPr>
          <a:xfrm>
            <a:off x="5032667" y="1612914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32x1x301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9EC244-84E5-A60C-B3C6-F57521F4A07F}"/>
              </a:ext>
            </a:extLst>
          </p:cNvPr>
          <p:cNvSpPr txBox="1"/>
          <p:nvPr/>
        </p:nvSpPr>
        <p:spPr>
          <a:xfrm>
            <a:off x="6300211" y="1612914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32x1x301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9E572EC-074A-71E1-6CB4-D3117C17805E}"/>
              </a:ext>
            </a:extLst>
          </p:cNvPr>
          <p:cNvSpPr txBox="1"/>
          <p:nvPr/>
        </p:nvSpPr>
        <p:spPr>
          <a:xfrm>
            <a:off x="7281853" y="1612914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32x1x100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C008627-1719-4905-26F1-2FBF7CB9A6E4}"/>
              </a:ext>
            </a:extLst>
          </p:cNvPr>
          <p:cNvSpPr txBox="1"/>
          <p:nvPr/>
        </p:nvSpPr>
        <p:spPr>
          <a:xfrm>
            <a:off x="8239069" y="161291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32x1x98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65F275-14B5-928B-B35B-06B02481070D}"/>
              </a:ext>
            </a:extLst>
          </p:cNvPr>
          <p:cNvSpPr txBox="1"/>
          <p:nvPr/>
        </p:nvSpPr>
        <p:spPr>
          <a:xfrm>
            <a:off x="9223187" y="1612914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32x1x98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21EB79C-F2F4-ED46-1282-0D4F6F5AA14E}"/>
              </a:ext>
            </a:extLst>
          </p:cNvPr>
          <p:cNvSpPr txBox="1"/>
          <p:nvPr/>
        </p:nvSpPr>
        <p:spPr>
          <a:xfrm>
            <a:off x="9969010" y="1612914"/>
            <a:ext cx="1054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</a:t>
            </a:r>
            <a:r>
              <a:rPr lang="de-DE" sz="900" dirty="0"/>
              <a:t>3136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1F68C9E-CE30-F374-E10E-7DABB1339C72}"/>
              </a:ext>
            </a:extLst>
          </p:cNvPr>
          <p:cNvSpPr txBox="1"/>
          <p:nvPr/>
        </p:nvSpPr>
        <p:spPr>
          <a:xfrm>
            <a:off x="11022224" y="1583991"/>
            <a:ext cx="787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1x1x2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C3FEF85-41EF-7FCF-1830-5980970C271F}"/>
              </a:ext>
            </a:extLst>
          </p:cNvPr>
          <p:cNvSpPr txBox="1"/>
          <p:nvPr/>
        </p:nvSpPr>
        <p:spPr>
          <a:xfrm>
            <a:off x="10517252" y="1612914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1x1x100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8414FFB-735D-5930-D138-0D2AEBF042DF}"/>
              </a:ext>
            </a:extLst>
          </p:cNvPr>
          <p:cNvSpPr txBox="1"/>
          <p:nvPr/>
        </p:nvSpPr>
        <p:spPr>
          <a:xfrm>
            <a:off x="11376571" y="2849730"/>
            <a:ext cx="661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E0970D0-31DB-FF63-2B56-9E85F5CB0E44}"/>
              </a:ext>
            </a:extLst>
          </p:cNvPr>
          <p:cNvSpPr txBox="1"/>
          <p:nvPr/>
        </p:nvSpPr>
        <p:spPr>
          <a:xfrm>
            <a:off x="1648099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68C65716-EE90-613D-0912-E1A586787F4C}"/>
              </a:ext>
            </a:extLst>
          </p:cNvPr>
          <p:cNvSpPr/>
          <p:nvPr/>
        </p:nvSpPr>
        <p:spPr>
          <a:xfrm>
            <a:off x="62946" y="2493410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7CC5AC2-200B-FAB4-3079-0667E137B538}"/>
              </a:ext>
            </a:extLst>
          </p:cNvPr>
          <p:cNvSpPr/>
          <p:nvPr/>
        </p:nvSpPr>
        <p:spPr>
          <a:xfrm>
            <a:off x="98855" y="2529882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BCE38D8-A33F-5877-2C51-EBE63F34ABD1}"/>
              </a:ext>
            </a:extLst>
          </p:cNvPr>
          <p:cNvSpPr/>
          <p:nvPr/>
        </p:nvSpPr>
        <p:spPr>
          <a:xfrm>
            <a:off x="146415" y="2570827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236A44E-5CB3-D35B-22F1-39428CE8920E}"/>
              </a:ext>
            </a:extLst>
          </p:cNvPr>
          <p:cNvSpPr/>
          <p:nvPr/>
        </p:nvSpPr>
        <p:spPr>
          <a:xfrm>
            <a:off x="1678476" y="1867891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3258506-2807-5BA5-94B0-EE98AE9537DC}"/>
              </a:ext>
            </a:extLst>
          </p:cNvPr>
          <p:cNvSpPr/>
          <p:nvPr/>
        </p:nvSpPr>
        <p:spPr>
          <a:xfrm>
            <a:off x="1714385" y="1904363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45E96C25-7535-581A-1200-9263EE462D63}"/>
              </a:ext>
            </a:extLst>
          </p:cNvPr>
          <p:cNvSpPr/>
          <p:nvPr/>
        </p:nvSpPr>
        <p:spPr>
          <a:xfrm>
            <a:off x="1761945" y="1945308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C91C583C-06C3-2684-6DB2-C4E17017902E}"/>
              </a:ext>
            </a:extLst>
          </p:cNvPr>
          <p:cNvSpPr/>
          <p:nvPr/>
        </p:nvSpPr>
        <p:spPr>
          <a:xfrm>
            <a:off x="1924185" y="2488540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6D28A4C3-520A-52F5-F053-0130216B031A}"/>
              </a:ext>
            </a:extLst>
          </p:cNvPr>
          <p:cNvSpPr/>
          <p:nvPr/>
        </p:nvSpPr>
        <p:spPr>
          <a:xfrm>
            <a:off x="1960094" y="2525012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1488A803-4AC3-4110-6F60-0B7375A9C81B}"/>
              </a:ext>
            </a:extLst>
          </p:cNvPr>
          <p:cNvSpPr/>
          <p:nvPr/>
        </p:nvSpPr>
        <p:spPr>
          <a:xfrm>
            <a:off x="2007654" y="2565957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9C71C96-9BA6-6D5A-CDBA-A8DA31DDDBC6}"/>
              </a:ext>
            </a:extLst>
          </p:cNvPr>
          <p:cNvSpPr/>
          <p:nvPr/>
        </p:nvSpPr>
        <p:spPr>
          <a:xfrm>
            <a:off x="3471414" y="1872760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BB300BC5-18AE-6E9C-D5A6-797C364E4F4B}"/>
              </a:ext>
            </a:extLst>
          </p:cNvPr>
          <p:cNvSpPr/>
          <p:nvPr/>
        </p:nvSpPr>
        <p:spPr>
          <a:xfrm>
            <a:off x="3507323" y="190923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2B93991-4D66-2B2C-897E-CDAFCC380F2F}"/>
              </a:ext>
            </a:extLst>
          </p:cNvPr>
          <p:cNvSpPr/>
          <p:nvPr/>
        </p:nvSpPr>
        <p:spPr>
          <a:xfrm>
            <a:off x="3554883" y="195017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55CE601-1939-EBCA-7FDF-2E144F47B8AF}"/>
              </a:ext>
            </a:extLst>
          </p:cNvPr>
          <p:cNvSpPr/>
          <p:nvPr/>
        </p:nvSpPr>
        <p:spPr>
          <a:xfrm>
            <a:off x="3717123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C14659A-5D99-1F00-E56B-38541F776261}"/>
              </a:ext>
            </a:extLst>
          </p:cNvPr>
          <p:cNvSpPr/>
          <p:nvPr/>
        </p:nvSpPr>
        <p:spPr>
          <a:xfrm>
            <a:off x="3753032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00EC6654-BB32-C548-59BA-C2F290147B54}"/>
              </a:ext>
            </a:extLst>
          </p:cNvPr>
          <p:cNvSpPr/>
          <p:nvPr/>
        </p:nvSpPr>
        <p:spPr>
          <a:xfrm>
            <a:off x="3800592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4C27E758-B7F5-9068-50D0-661C67FB2555}"/>
              </a:ext>
            </a:extLst>
          </p:cNvPr>
          <p:cNvSpPr/>
          <p:nvPr/>
        </p:nvSpPr>
        <p:spPr>
          <a:xfrm>
            <a:off x="4780403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235AE36-8E33-D33C-D5E0-BFE24A93C40D}"/>
              </a:ext>
            </a:extLst>
          </p:cNvPr>
          <p:cNvSpPr/>
          <p:nvPr/>
        </p:nvSpPr>
        <p:spPr>
          <a:xfrm>
            <a:off x="4816312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A2030FC9-F68D-CB39-7B5A-916DB2784738}"/>
              </a:ext>
            </a:extLst>
          </p:cNvPr>
          <p:cNvSpPr/>
          <p:nvPr/>
        </p:nvSpPr>
        <p:spPr>
          <a:xfrm>
            <a:off x="4863872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6EA03ACE-92A1-2793-0BC6-A6F97F3352E1}"/>
              </a:ext>
            </a:extLst>
          </p:cNvPr>
          <p:cNvSpPr/>
          <p:nvPr/>
        </p:nvSpPr>
        <p:spPr>
          <a:xfrm>
            <a:off x="4949198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3139C2D4-8979-3A25-E513-AABADA8DBA82}"/>
              </a:ext>
            </a:extLst>
          </p:cNvPr>
          <p:cNvSpPr/>
          <p:nvPr/>
        </p:nvSpPr>
        <p:spPr>
          <a:xfrm>
            <a:off x="4985107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DA379AA-4ABD-A453-21B1-7871445103D1}"/>
              </a:ext>
            </a:extLst>
          </p:cNvPr>
          <p:cNvSpPr/>
          <p:nvPr/>
        </p:nvSpPr>
        <p:spPr>
          <a:xfrm>
            <a:off x="5032667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C3C43613-B4CC-E3C8-2ED4-3EECC28FCECF}"/>
              </a:ext>
            </a:extLst>
          </p:cNvPr>
          <p:cNvSpPr/>
          <p:nvPr/>
        </p:nvSpPr>
        <p:spPr>
          <a:xfrm>
            <a:off x="6044604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11DCD1C-5E74-AA26-9C91-10B2C4414CAC}"/>
              </a:ext>
            </a:extLst>
          </p:cNvPr>
          <p:cNvSpPr/>
          <p:nvPr/>
        </p:nvSpPr>
        <p:spPr>
          <a:xfrm>
            <a:off x="6080513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F1D6BD00-CF63-6453-4C5C-3E66450A0CCF}"/>
              </a:ext>
            </a:extLst>
          </p:cNvPr>
          <p:cNvSpPr/>
          <p:nvPr/>
        </p:nvSpPr>
        <p:spPr>
          <a:xfrm>
            <a:off x="6128073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84DD2C21-3DE9-9ED9-413C-91623418B923}"/>
              </a:ext>
            </a:extLst>
          </p:cNvPr>
          <p:cNvSpPr/>
          <p:nvPr/>
        </p:nvSpPr>
        <p:spPr>
          <a:xfrm>
            <a:off x="6213399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4E49FD-6357-61C4-5647-91111D5A623B}"/>
              </a:ext>
            </a:extLst>
          </p:cNvPr>
          <p:cNvSpPr/>
          <p:nvPr/>
        </p:nvSpPr>
        <p:spPr>
          <a:xfrm>
            <a:off x="6249308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B873AA93-94D7-F38F-2180-39D1C9AB0BAE}"/>
              </a:ext>
            </a:extLst>
          </p:cNvPr>
          <p:cNvSpPr/>
          <p:nvPr/>
        </p:nvSpPr>
        <p:spPr>
          <a:xfrm>
            <a:off x="6296868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D3E204D2-2767-C409-F972-ED6B58F89C17}"/>
              </a:ext>
            </a:extLst>
          </p:cNvPr>
          <p:cNvSpPr/>
          <p:nvPr/>
        </p:nvSpPr>
        <p:spPr>
          <a:xfrm>
            <a:off x="7233414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4AD9ECF0-BF98-D9B5-57DC-11FF4F018089}"/>
              </a:ext>
            </a:extLst>
          </p:cNvPr>
          <p:cNvSpPr/>
          <p:nvPr/>
        </p:nvSpPr>
        <p:spPr>
          <a:xfrm>
            <a:off x="7269323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AC9C236-5E7F-6BE2-4259-AD43D99D7F89}"/>
              </a:ext>
            </a:extLst>
          </p:cNvPr>
          <p:cNvSpPr/>
          <p:nvPr/>
        </p:nvSpPr>
        <p:spPr>
          <a:xfrm>
            <a:off x="7316883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EA6360-A2B8-B866-8B62-85D729C7B642}"/>
              </a:ext>
            </a:extLst>
          </p:cNvPr>
          <p:cNvSpPr/>
          <p:nvPr/>
        </p:nvSpPr>
        <p:spPr>
          <a:xfrm>
            <a:off x="7499567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77C1CCA-9422-994B-B39B-2204C452FEC3}"/>
              </a:ext>
            </a:extLst>
          </p:cNvPr>
          <p:cNvSpPr/>
          <p:nvPr/>
        </p:nvSpPr>
        <p:spPr>
          <a:xfrm>
            <a:off x="7535476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905D26-9F02-CB96-E41E-9801B9A70349}"/>
              </a:ext>
            </a:extLst>
          </p:cNvPr>
          <p:cNvSpPr/>
          <p:nvPr/>
        </p:nvSpPr>
        <p:spPr>
          <a:xfrm>
            <a:off x="7583036" y="25708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E0619D3-333A-A286-4BA2-E0B7FFCAA2AA}"/>
              </a:ext>
            </a:extLst>
          </p:cNvPr>
          <p:cNvSpPr/>
          <p:nvPr/>
        </p:nvSpPr>
        <p:spPr>
          <a:xfrm>
            <a:off x="7804002" y="23382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ADE2EE44-4FC8-92C0-A48A-BB50CBCD3DFE}"/>
              </a:ext>
            </a:extLst>
          </p:cNvPr>
          <p:cNvSpPr/>
          <p:nvPr/>
        </p:nvSpPr>
        <p:spPr>
          <a:xfrm>
            <a:off x="8186943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5AA684-1A26-3200-8FBE-05E301205B93}"/>
              </a:ext>
            </a:extLst>
          </p:cNvPr>
          <p:cNvSpPr/>
          <p:nvPr/>
        </p:nvSpPr>
        <p:spPr>
          <a:xfrm>
            <a:off x="8222852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0BF691B5-210F-FC84-80EA-1ECE2CA185EB}"/>
              </a:ext>
            </a:extLst>
          </p:cNvPr>
          <p:cNvSpPr/>
          <p:nvPr/>
        </p:nvSpPr>
        <p:spPr>
          <a:xfrm>
            <a:off x="8270412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E272EC61-D4CC-1D9E-B77D-1F165111C20F}"/>
              </a:ext>
            </a:extLst>
          </p:cNvPr>
          <p:cNvSpPr/>
          <p:nvPr/>
        </p:nvSpPr>
        <p:spPr>
          <a:xfrm>
            <a:off x="8453096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B609EC33-AC74-53C8-9F63-635A60028B33}"/>
              </a:ext>
            </a:extLst>
          </p:cNvPr>
          <p:cNvSpPr/>
          <p:nvPr/>
        </p:nvSpPr>
        <p:spPr>
          <a:xfrm>
            <a:off x="8489005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5E810480-167C-5FA1-D46D-2FB51AC9EA23}"/>
              </a:ext>
            </a:extLst>
          </p:cNvPr>
          <p:cNvSpPr/>
          <p:nvPr/>
        </p:nvSpPr>
        <p:spPr>
          <a:xfrm>
            <a:off x="8536565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E035DBCD-C627-F985-6DB2-3002D830EAD7}"/>
              </a:ext>
            </a:extLst>
          </p:cNvPr>
          <p:cNvSpPr txBox="1"/>
          <p:nvPr/>
        </p:nvSpPr>
        <p:spPr>
          <a:xfrm>
            <a:off x="339863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6CAC3A0A-DF25-D1E2-2279-726C76BB1CA1}"/>
              </a:ext>
            </a:extLst>
          </p:cNvPr>
          <p:cNvSpPr txBox="1"/>
          <p:nvPr/>
        </p:nvSpPr>
        <p:spPr>
          <a:xfrm>
            <a:off x="4695420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EB193D36-2462-36D8-810E-ED61633AE9A8}"/>
              </a:ext>
            </a:extLst>
          </p:cNvPr>
          <p:cNvSpPr txBox="1"/>
          <p:nvPr/>
        </p:nvSpPr>
        <p:spPr>
          <a:xfrm>
            <a:off x="5811839" y="2849730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5CCF224D-A343-4E00-038F-D62830D9904C}"/>
              </a:ext>
            </a:extLst>
          </p:cNvPr>
          <p:cNvSpPr txBox="1"/>
          <p:nvPr/>
        </p:nvSpPr>
        <p:spPr>
          <a:xfrm>
            <a:off x="721278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33D22228-0D64-954D-D256-1BC6AB7BFEDB}"/>
              </a:ext>
            </a:extLst>
          </p:cNvPr>
          <p:cNvSpPr txBox="1"/>
          <p:nvPr/>
        </p:nvSpPr>
        <p:spPr>
          <a:xfrm>
            <a:off x="8179304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3C1AF703-BEE4-C11F-6D30-7D7C4A940D18}"/>
              </a:ext>
            </a:extLst>
          </p:cNvPr>
          <p:cNvSpPr/>
          <p:nvPr/>
        </p:nvSpPr>
        <p:spPr>
          <a:xfrm>
            <a:off x="910547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E211317A-CD57-CAC1-9605-E1E5D33B9844}"/>
              </a:ext>
            </a:extLst>
          </p:cNvPr>
          <p:cNvSpPr/>
          <p:nvPr/>
        </p:nvSpPr>
        <p:spPr>
          <a:xfrm>
            <a:off x="914138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EEDBDEDD-8C52-C122-35AE-BEDFB2AC0A05}"/>
              </a:ext>
            </a:extLst>
          </p:cNvPr>
          <p:cNvSpPr/>
          <p:nvPr/>
        </p:nvSpPr>
        <p:spPr>
          <a:xfrm>
            <a:off x="918894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94AC528-B50D-D7EC-8B9D-44882B306280}"/>
              </a:ext>
            </a:extLst>
          </p:cNvPr>
          <p:cNvSpPr/>
          <p:nvPr/>
        </p:nvSpPr>
        <p:spPr>
          <a:xfrm>
            <a:off x="9363078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BBFE49B9-16F0-CE6D-66D2-A53038FE6A16}"/>
              </a:ext>
            </a:extLst>
          </p:cNvPr>
          <p:cNvSpPr/>
          <p:nvPr/>
        </p:nvSpPr>
        <p:spPr>
          <a:xfrm>
            <a:off x="9398987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0EA0B1F1-F65D-6C87-75B7-9274434860EF}"/>
              </a:ext>
            </a:extLst>
          </p:cNvPr>
          <p:cNvSpPr/>
          <p:nvPr/>
        </p:nvSpPr>
        <p:spPr>
          <a:xfrm>
            <a:off x="9446547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B361B09F-2127-FF7B-6ACD-1E3E1307D0AB}"/>
              </a:ext>
            </a:extLst>
          </p:cNvPr>
          <p:cNvSpPr txBox="1"/>
          <p:nvPr/>
        </p:nvSpPr>
        <p:spPr>
          <a:xfrm>
            <a:off x="8989568" y="2849730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A10E6811-A0A4-F880-02F5-966F39AC995E}"/>
              </a:ext>
            </a:extLst>
          </p:cNvPr>
          <p:cNvSpPr/>
          <p:nvPr/>
        </p:nvSpPr>
        <p:spPr>
          <a:xfrm>
            <a:off x="219161" y="2570817"/>
            <a:ext cx="1020515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1x100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76027625-549F-6688-B7BA-123EBF406729}"/>
              </a:ext>
            </a:extLst>
          </p:cNvPr>
          <p:cNvSpPr/>
          <p:nvPr/>
        </p:nvSpPr>
        <p:spPr>
          <a:xfrm>
            <a:off x="2284646" y="2565899"/>
            <a:ext cx="4065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53A0E1E8-B5E4-2EEB-B454-13CCCE9DB1DE}"/>
              </a:ext>
            </a:extLst>
          </p:cNvPr>
          <p:cNvSpPr/>
          <p:nvPr/>
        </p:nvSpPr>
        <p:spPr>
          <a:xfrm>
            <a:off x="3925729" y="2570817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</a:t>
            </a: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E5289B32-5752-48D9-E1A7-3B55D282EB9E}"/>
              </a:ext>
            </a:extLst>
          </p:cNvPr>
          <p:cNvSpPr/>
          <p:nvPr/>
        </p:nvSpPr>
        <p:spPr>
          <a:xfrm>
            <a:off x="6399542" y="2570817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C3DEADEC-354C-E9A0-CF54-C9FED03DC8FE}"/>
              </a:ext>
            </a:extLst>
          </p:cNvPr>
          <p:cNvSpPr/>
          <p:nvPr/>
        </p:nvSpPr>
        <p:spPr>
          <a:xfrm>
            <a:off x="7665222" y="2570826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194" name="Würfel 193">
            <a:extLst>
              <a:ext uri="{FF2B5EF4-FFF2-40B4-BE49-F238E27FC236}">
                <a16:creationId xmlns:a16="http://schemas.microsoft.com/office/drawing/2014/main" id="{472DAF6E-B460-548C-545D-F59CBF38352B}"/>
              </a:ext>
            </a:extLst>
          </p:cNvPr>
          <p:cNvSpPr/>
          <p:nvPr/>
        </p:nvSpPr>
        <p:spPr>
          <a:xfrm flipH="1">
            <a:off x="11249012" y="2043824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DD0BB5D6-AAAE-4A2C-5721-8D6700DE04A6}"/>
              </a:ext>
            </a:extLst>
          </p:cNvPr>
          <p:cNvSpPr txBox="1"/>
          <p:nvPr/>
        </p:nvSpPr>
        <p:spPr>
          <a:xfrm>
            <a:off x="1034503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Flatten</a:t>
            </a:r>
          </a:p>
        </p:txBody>
      </p:sp>
      <p:sp>
        <p:nvSpPr>
          <p:cNvPr id="196" name="Dreieck 195">
            <a:extLst>
              <a:ext uri="{FF2B5EF4-FFF2-40B4-BE49-F238E27FC236}">
                <a16:creationId xmlns:a16="http://schemas.microsoft.com/office/drawing/2014/main" id="{4070D684-393A-9DBC-FC23-E904303999D7}"/>
              </a:ext>
            </a:extLst>
          </p:cNvPr>
          <p:cNvSpPr/>
          <p:nvPr/>
        </p:nvSpPr>
        <p:spPr>
          <a:xfrm rot="5400000">
            <a:off x="1619589" y="2192809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Dreieck 196">
            <a:extLst>
              <a:ext uri="{FF2B5EF4-FFF2-40B4-BE49-F238E27FC236}">
                <a16:creationId xmlns:a16="http://schemas.microsoft.com/office/drawing/2014/main" id="{A4F0A6BC-94BA-D369-720C-583081B7BE30}"/>
              </a:ext>
            </a:extLst>
          </p:cNvPr>
          <p:cNvSpPr/>
          <p:nvPr/>
        </p:nvSpPr>
        <p:spPr>
          <a:xfrm rot="5400000">
            <a:off x="3175289" y="2081782"/>
            <a:ext cx="144000" cy="1116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Dreieck 197">
            <a:extLst>
              <a:ext uri="{FF2B5EF4-FFF2-40B4-BE49-F238E27FC236}">
                <a16:creationId xmlns:a16="http://schemas.microsoft.com/office/drawing/2014/main" id="{7FFA3B83-CB1A-0C5D-22F9-D85288692A33}"/>
              </a:ext>
            </a:extLst>
          </p:cNvPr>
          <p:cNvSpPr/>
          <p:nvPr/>
        </p:nvSpPr>
        <p:spPr>
          <a:xfrm rot="5400000">
            <a:off x="4824614" y="2189805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Dreieck 198">
            <a:extLst>
              <a:ext uri="{FF2B5EF4-FFF2-40B4-BE49-F238E27FC236}">
                <a16:creationId xmlns:a16="http://schemas.microsoft.com/office/drawing/2014/main" id="{32C3C171-13D5-BB12-877E-DB104123A965}"/>
              </a:ext>
            </a:extLst>
          </p:cNvPr>
          <p:cNvSpPr/>
          <p:nvPr/>
        </p:nvSpPr>
        <p:spPr>
          <a:xfrm rot="5400000">
            <a:off x="7154225" y="2243805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Dreieck 199">
            <a:extLst>
              <a:ext uri="{FF2B5EF4-FFF2-40B4-BE49-F238E27FC236}">
                <a16:creationId xmlns:a16="http://schemas.microsoft.com/office/drawing/2014/main" id="{1AECF8B3-5BF2-1FC9-64E2-8CDCC0F1088F}"/>
              </a:ext>
            </a:extLst>
          </p:cNvPr>
          <p:cNvSpPr/>
          <p:nvPr/>
        </p:nvSpPr>
        <p:spPr>
          <a:xfrm rot="5400000">
            <a:off x="8289282" y="2342969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2A2F300-36D3-029E-98D1-79878A514F37}"/>
              </a:ext>
            </a:extLst>
          </p:cNvPr>
          <p:cNvSpPr/>
          <p:nvPr/>
        </p:nvSpPr>
        <p:spPr>
          <a:xfrm>
            <a:off x="7744821" y="22679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784FF5C-CC52-8279-FBFB-C786CE891F58}"/>
              </a:ext>
            </a:extLst>
          </p:cNvPr>
          <p:cNvSpPr/>
          <p:nvPr/>
        </p:nvSpPr>
        <p:spPr>
          <a:xfrm>
            <a:off x="8763433" y="23440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693C0AC-2CC1-989D-3EDA-DC88A0DCBD38}"/>
              </a:ext>
            </a:extLst>
          </p:cNvPr>
          <p:cNvSpPr/>
          <p:nvPr/>
        </p:nvSpPr>
        <p:spPr>
          <a:xfrm>
            <a:off x="8704252" y="227368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9AF7DD5-E6F5-A53E-1F73-9E8E8C5E6DD4}"/>
              </a:ext>
            </a:extLst>
          </p:cNvPr>
          <p:cNvSpPr/>
          <p:nvPr/>
        </p:nvSpPr>
        <p:spPr>
          <a:xfrm>
            <a:off x="9675093" y="234381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7C8E716-CC75-525B-3BC8-4C23EFB38FA7}"/>
              </a:ext>
            </a:extLst>
          </p:cNvPr>
          <p:cNvSpPr/>
          <p:nvPr/>
        </p:nvSpPr>
        <p:spPr>
          <a:xfrm>
            <a:off x="9615912" y="22735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0B370D1-CD64-973E-CC2D-420DA3EF328F}"/>
              </a:ext>
            </a:extLst>
          </p:cNvPr>
          <p:cNvSpPr/>
          <p:nvPr/>
        </p:nvSpPr>
        <p:spPr>
          <a:xfrm>
            <a:off x="6710141" y="23258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D73A6B9-2AFF-E019-7BE6-F70E1D20AF1F}"/>
              </a:ext>
            </a:extLst>
          </p:cNvPr>
          <p:cNvSpPr/>
          <p:nvPr/>
        </p:nvSpPr>
        <p:spPr>
          <a:xfrm>
            <a:off x="6650960" y="22555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A87BD93-047B-BC65-DB63-09E4CDCB9541}"/>
              </a:ext>
            </a:extLst>
          </p:cNvPr>
          <p:cNvSpPr/>
          <p:nvPr/>
        </p:nvSpPr>
        <p:spPr>
          <a:xfrm>
            <a:off x="5432549" y="23260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FF6B9E7-3C1F-B09E-93AE-91B88B4B3A9A}"/>
              </a:ext>
            </a:extLst>
          </p:cNvPr>
          <p:cNvSpPr/>
          <p:nvPr/>
        </p:nvSpPr>
        <p:spPr>
          <a:xfrm>
            <a:off x="5373368" y="225575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Würfel 209">
            <a:extLst>
              <a:ext uri="{FF2B5EF4-FFF2-40B4-BE49-F238E27FC236}">
                <a16:creationId xmlns:a16="http://schemas.microsoft.com/office/drawing/2014/main" id="{52E13E0A-C10D-A42C-115B-77A261AC1236}"/>
              </a:ext>
            </a:extLst>
          </p:cNvPr>
          <p:cNvSpPr/>
          <p:nvPr/>
        </p:nvSpPr>
        <p:spPr>
          <a:xfrm flipH="1">
            <a:off x="10737624" y="1940577"/>
            <a:ext cx="605385" cy="616024"/>
          </a:xfrm>
          <a:prstGeom prst="cube">
            <a:avLst>
              <a:gd name="adj" fmla="val 86518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Würfel 210">
            <a:extLst>
              <a:ext uri="{FF2B5EF4-FFF2-40B4-BE49-F238E27FC236}">
                <a16:creationId xmlns:a16="http://schemas.microsoft.com/office/drawing/2014/main" id="{3DCC9FBA-3CCB-D304-464B-C3C9CCAE10A7}"/>
              </a:ext>
            </a:extLst>
          </p:cNvPr>
          <p:cNvSpPr/>
          <p:nvPr/>
        </p:nvSpPr>
        <p:spPr>
          <a:xfrm flipH="1">
            <a:off x="10170356" y="1896807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0DEBDBA8-1462-0598-2CEB-CE9160260D96}"/>
              </a:ext>
            </a:extLst>
          </p:cNvPr>
          <p:cNvSpPr txBox="1"/>
          <p:nvPr/>
        </p:nvSpPr>
        <p:spPr>
          <a:xfrm>
            <a:off x="11065875" y="2849730"/>
            <a:ext cx="319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FB2D2C3-2C7F-7E3B-BF6D-4B74CB682DFE}"/>
              </a:ext>
            </a:extLst>
          </p:cNvPr>
          <p:cNvSpPr/>
          <p:nvPr/>
        </p:nvSpPr>
        <p:spPr>
          <a:xfrm>
            <a:off x="4183546" y="235309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52C8ACD-0717-D7C4-A1B8-13235CDFCF1C}"/>
              </a:ext>
            </a:extLst>
          </p:cNvPr>
          <p:cNvSpPr/>
          <p:nvPr/>
        </p:nvSpPr>
        <p:spPr>
          <a:xfrm>
            <a:off x="4115400" y="2264856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2FCFEA4-AFED-1FD0-0A5B-0D3F4DA53CDF}"/>
              </a:ext>
            </a:extLst>
          </p:cNvPr>
          <p:cNvSpPr/>
          <p:nvPr/>
        </p:nvSpPr>
        <p:spPr>
          <a:xfrm>
            <a:off x="4047647" y="217585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C006B14-F434-1949-7E6D-8C45A39A86EE}"/>
              </a:ext>
            </a:extLst>
          </p:cNvPr>
          <p:cNvSpPr/>
          <p:nvPr/>
        </p:nvSpPr>
        <p:spPr>
          <a:xfrm>
            <a:off x="2588532" y="235309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356153D-33F9-9C22-2BE6-F32BD29F7D0F}"/>
              </a:ext>
            </a:extLst>
          </p:cNvPr>
          <p:cNvSpPr/>
          <p:nvPr/>
        </p:nvSpPr>
        <p:spPr>
          <a:xfrm>
            <a:off x="2520386" y="2264856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A4CA758-38F6-C8D7-112D-0AFA1E43CD3F}"/>
              </a:ext>
            </a:extLst>
          </p:cNvPr>
          <p:cNvSpPr/>
          <p:nvPr/>
        </p:nvSpPr>
        <p:spPr>
          <a:xfrm>
            <a:off x="2452633" y="217585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3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E4CBE03-2B85-4A43-5F65-50684176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98667"/>
            <a:ext cx="5261114" cy="350740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B1FA3C3-FE3E-321B-4B97-173E2FD5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9" y="3549371"/>
            <a:ext cx="5261114" cy="350740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934133A-0C63-11F7-685E-BCA4CE88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90" y="398666"/>
            <a:ext cx="5261102" cy="350740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AB83FDF-E589-5ABE-87CC-9AA05A14A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90" y="3549379"/>
            <a:ext cx="5261102" cy="350740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65767F9-BB83-7BD4-3B8E-D2B8533C461E}"/>
              </a:ext>
            </a:extLst>
          </p:cNvPr>
          <p:cNvSpPr txBox="1"/>
          <p:nvPr/>
        </p:nvSpPr>
        <p:spPr>
          <a:xfrm>
            <a:off x="2262299" y="145774"/>
            <a:ext cx="219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&amp; CNN MMD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C8CFD69-591C-71D1-EDA1-260705E2D05F}"/>
              </a:ext>
            </a:extLst>
          </p:cNvPr>
          <p:cNvSpPr txBox="1"/>
          <p:nvPr/>
        </p:nvSpPr>
        <p:spPr>
          <a:xfrm>
            <a:off x="7621783" y="145774"/>
            <a:ext cx="158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MMD</a:t>
            </a:r>
          </a:p>
        </p:txBody>
      </p:sp>
    </p:spTree>
    <p:extLst>
      <p:ext uri="{BB962C8B-B14F-4D97-AF65-F5344CB8AC3E}">
        <p14:creationId xmlns:p14="http://schemas.microsoft.com/office/powerpoint/2010/main" val="109391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BC2AC9-762C-FD39-2E28-BE1B7CFF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8" y="398669"/>
            <a:ext cx="5261110" cy="35074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67EAE39-66BD-20E9-2E08-905EA745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8" y="3549373"/>
            <a:ext cx="5261110" cy="35074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54EC44-5E55-B024-8CCA-F04C7D1F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68" y="398669"/>
            <a:ext cx="5261113" cy="35074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E739BE-C933-C2D7-8D6B-EAAF5B5B9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68" y="3549372"/>
            <a:ext cx="5261113" cy="350740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D52AC83-6F9A-4B4F-7EC0-3D85E7F4CB22}"/>
              </a:ext>
            </a:extLst>
          </p:cNvPr>
          <p:cNvSpPr txBox="1"/>
          <p:nvPr/>
        </p:nvSpPr>
        <p:spPr>
          <a:xfrm>
            <a:off x="2262299" y="145774"/>
            <a:ext cx="219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&amp; CNN MMD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729D8B-5A85-C89A-2F86-4A2B184EF9D3}"/>
              </a:ext>
            </a:extLst>
          </p:cNvPr>
          <p:cNvSpPr txBox="1"/>
          <p:nvPr/>
        </p:nvSpPr>
        <p:spPr>
          <a:xfrm>
            <a:off x="7621783" y="145774"/>
            <a:ext cx="158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Regular FC MMD</a:t>
            </a:r>
          </a:p>
        </p:txBody>
      </p:sp>
    </p:spTree>
    <p:extLst>
      <p:ext uri="{BB962C8B-B14F-4D97-AF65-F5344CB8AC3E}">
        <p14:creationId xmlns:p14="http://schemas.microsoft.com/office/powerpoint/2010/main" val="419727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5E58626-9AD5-E932-C1A7-8C163752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863" y="3626792"/>
            <a:ext cx="4789368" cy="31929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03E0A6-4D48-5163-AEE7-E6C98C5F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095" y="472175"/>
            <a:ext cx="4789368" cy="31929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6671D5D-509D-624F-2E86-F2167C4E2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366" y="451102"/>
            <a:ext cx="4789369" cy="31929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37E243-1527-DE63-2057-5C231CE1B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365" y="3626792"/>
            <a:ext cx="4789369" cy="31929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94A849-B35D-5A70-044D-C59A8EF94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594" y="451103"/>
            <a:ext cx="4789368" cy="319291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41F63DF-04F5-DED2-3984-9E4ABA229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594" y="3665088"/>
            <a:ext cx="4789368" cy="3192912"/>
          </a:xfrm>
          <a:prstGeom prst="rect">
            <a:avLst/>
          </a:prstGeom>
        </p:spPr>
      </p:pic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79657B89-2DE9-9C13-DB57-CDF8C82761CA}"/>
              </a:ext>
            </a:extLst>
          </p:cNvPr>
          <p:cNvCxnSpPr/>
          <p:nvPr/>
        </p:nvCxnSpPr>
        <p:spPr>
          <a:xfrm>
            <a:off x="8412480" y="5169408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89D50FA-A17A-DC44-F863-46C6262971A6}"/>
              </a:ext>
            </a:extLst>
          </p:cNvPr>
          <p:cNvCxnSpPr/>
          <p:nvPr/>
        </p:nvCxnSpPr>
        <p:spPr>
          <a:xfrm>
            <a:off x="4315009" y="439521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36BDE748-E05B-2DE3-FCA6-1EE76F5CFC6A}"/>
              </a:ext>
            </a:extLst>
          </p:cNvPr>
          <p:cNvCxnSpPr/>
          <p:nvPr/>
        </p:nvCxnSpPr>
        <p:spPr>
          <a:xfrm>
            <a:off x="213589" y="421233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429635C-738B-C4A0-3715-EE58DCFC14FC}"/>
              </a:ext>
            </a:extLst>
          </p:cNvPr>
          <p:cNvCxnSpPr/>
          <p:nvPr/>
        </p:nvCxnSpPr>
        <p:spPr>
          <a:xfrm>
            <a:off x="8412480" y="1029526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2A8CB6B1-A4CC-732C-75EF-1F8DF9CCA6CE}"/>
              </a:ext>
            </a:extLst>
          </p:cNvPr>
          <p:cNvCxnSpPr/>
          <p:nvPr/>
        </p:nvCxnSpPr>
        <p:spPr>
          <a:xfrm>
            <a:off x="4315009" y="1291654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BA6F63E-7BC8-F0D9-E70E-E19C19DF8BBF}"/>
              </a:ext>
            </a:extLst>
          </p:cNvPr>
          <p:cNvCxnSpPr/>
          <p:nvPr/>
        </p:nvCxnSpPr>
        <p:spPr>
          <a:xfrm>
            <a:off x="262357" y="1035622"/>
            <a:ext cx="3708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D5D3064-E2D3-2727-278C-82FB90435968}"/>
              </a:ext>
            </a:extLst>
          </p:cNvPr>
          <p:cNvSpPr txBox="1"/>
          <p:nvPr/>
        </p:nvSpPr>
        <p:spPr>
          <a:xfrm>
            <a:off x="1560576" y="231648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FC+CNN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332E821-4719-2043-CEDC-3A10EDFB5768}"/>
              </a:ext>
            </a:extLst>
          </p:cNvPr>
          <p:cNvSpPr txBox="1"/>
          <p:nvPr/>
        </p:nvSpPr>
        <p:spPr>
          <a:xfrm>
            <a:off x="5875519" y="183313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915720-A5AB-005E-B5DB-3289FF96568F}"/>
              </a:ext>
            </a:extLst>
          </p:cNvPr>
          <p:cNvSpPr txBox="1"/>
          <p:nvPr/>
        </p:nvSpPr>
        <p:spPr>
          <a:xfrm>
            <a:off x="9688925" y="20948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mmd</a:t>
            </a:r>
          </a:p>
        </p:txBody>
      </p:sp>
    </p:spTree>
    <p:extLst>
      <p:ext uri="{BB962C8B-B14F-4D97-AF65-F5344CB8AC3E}">
        <p14:creationId xmlns:p14="http://schemas.microsoft.com/office/powerpoint/2010/main" val="271477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24C52B4-435E-3F69-33E6-7C561CD8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411" y="478407"/>
            <a:ext cx="4789368" cy="31929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6522331-1E64-2775-FDB9-7F2455E7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1411" y="3658857"/>
            <a:ext cx="4789368" cy="31929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24831D-5421-6C96-897B-F03C275FF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593" y="478407"/>
            <a:ext cx="4789368" cy="31929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7E98464-2120-C980-1135-1281FE144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593" y="3658857"/>
            <a:ext cx="4789368" cy="319291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B90FB2D-31D5-6743-69C7-E821881F7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597" y="478407"/>
            <a:ext cx="4789368" cy="319291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1529A9B-29BE-8BB2-42F3-F3DEB38C5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597" y="3658857"/>
            <a:ext cx="4789368" cy="3192912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4E6DB589-A4FB-1B6D-A3DE-DB8B78289C22}"/>
              </a:ext>
            </a:extLst>
          </p:cNvPr>
          <p:cNvSpPr txBox="1"/>
          <p:nvPr/>
        </p:nvSpPr>
        <p:spPr>
          <a:xfrm>
            <a:off x="1560576" y="219456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FC+CNN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009184-9688-9D69-9879-0AB35ED664D2}"/>
              </a:ext>
            </a:extLst>
          </p:cNvPr>
          <p:cNvSpPr txBox="1"/>
          <p:nvPr/>
        </p:nvSpPr>
        <p:spPr>
          <a:xfrm>
            <a:off x="5875519" y="171121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237A73-71AB-7AD2-B7A2-4744F0391C5F}"/>
              </a:ext>
            </a:extLst>
          </p:cNvPr>
          <p:cNvSpPr txBox="1"/>
          <p:nvPr/>
        </p:nvSpPr>
        <p:spPr>
          <a:xfrm>
            <a:off x="9688925" y="19729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mmd</a:t>
            </a:r>
          </a:p>
        </p:txBody>
      </p:sp>
    </p:spTree>
    <p:extLst>
      <p:ext uri="{BB962C8B-B14F-4D97-AF65-F5344CB8AC3E}">
        <p14:creationId xmlns:p14="http://schemas.microsoft.com/office/powerpoint/2010/main" val="15705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8C1BC1-E481-9ECC-1EF7-9E9076623E0B}"/>
              </a:ext>
            </a:extLst>
          </p:cNvPr>
          <p:cNvSpPr/>
          <p:nvPr/>
        </p:nvSpPr>
        <p:spPr>
          <a:xfrm>
            <a:off x="2278855" y="1278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5D222-4E26-0EAA-D457-693B2106EB47}"/>
              </a:ext>
            </a:extLst>
          </p:cNvPr>
          <p:cNvSpPr/>
          <p:nvPr/>
        </p:nvSpPr>
        <p:spPr>
          <a:xfrm>
            <a:off x="2278855" y="1964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50CBFC-0810-E527-ED86-380B22C8F65D}"/>
              </a:ext>
            </a:extLst>
          </p:cNvPr>
          <p:cNvSpPr/>
          <p:nvPr/>
        </p:nvSpPr>
        <p:spPr>
          <a:xfrm>
            <a:off x="2278855" y="26501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2EB992-A3BB-E161-A0FD-FDCF41B58D09}"/>
              </a:ext>
            </a:extLst>
          </p:cNvPr>
          <p:cNvSpPr/>
          <p:nvPr/>
        </p:nvSpPr>
        <p:spPr>
          <a:xfrm>
            <a:off x="2278855" y="33361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22EF61-8A57-EAF5-25A3-C8E9BDC41C0E}"/>
              </a:ext>
            </a:extLst>
          </p:cNvPr>
          <p:cNvSpPr/>
          <p:nvPr/>
        </p:nvSpPr>
        <p:spPr>
          <a:xfrm>
            <a:off x="2278855" y="40221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E821C-D50D-E1BD-05A2-A6CC114C537B}"/>
              </a:ext>
            </a:extLst>
          </p:cNvPr>
          <p:cNvSpPr/>
          <p:nvPr/>
        </p:nvSpPr>
        <p:spPr>
          <a:xfrm>
            <a:off x="2278855" y="470817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99515D-A536-FC50-EBD0-E2657E9F3FDF}"/>
              </a:ext>
            </a:extLst>
          </p:cNvPr>
          <p:cNvSpPr/>
          <p:nvPr/>
        </p:nvSpPr>
        <p:spPr>
          <a:xfrm>
            <a:off x="4703619" y="127808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3B227C-87FF-6356-0BFB-16CCC6859661}"/>
              </a:ext>
            </a:extLst>
          </p:cNvPr>
          <p:cNvSpPr/>
          <p:nvPr/>
        </p:nvSpPr>
        <p:spPr>
          <a:xfrm>
            <a:off x="4703619" y="1964100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F8B428-E083-C85F-F1C8-0DCB401C1C65}"/>
              </a:ext>
            </a:extLst>
          </p:cNvPr>
          <p:cNvSpPr/>
          <p:nvPr/>
        </p:nvSpPr>
        <p:spPr>
          <a:xfrm>
            <a:off x="4703619" y="2650118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B4E771-0ADF-0BFA-760B-F9AE10198E3E}"/>
              </a:ext>
            </a:extLst>
          </p:cNvPr>
          <p:cNvSpPr/>
          <p:nvPr/>
        </p:nvSpPr>
        <p:spPr>
          <a:xfrm>
            <a:off x="4703619" y="333613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B3A7D9-6CF0-5617-4A99-4FCC0FB8C413}"/>
              </a:ext>
            </a:extLst>
          </p:cNvPr>
          <p:cNvSpPr/>
          <p:nvPr/>
        </p:nvSpPr>
        <p:spPr>
          <a:xfrm>
            <a:off x="4703619" y="4022154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8A58B-EB7A-E3B0-037D-04046835AD65}"/>
              </a:ext>
            </a:extLst>
          </p:cNvPr>
          <p:cNvSpPr/>
          <p:nvPr/>
        </p:nvSpPr>
        <p:spPr>
          <a:xfrm>
            <a:off x="4703619" y="470817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4681822C-15E9-1D42-1450-6FA39F8BB3B6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638855" y="145808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5E02DC2-2390-7E56-53D0-9946656D943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638855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73EC9DD-0B19-CCB4-7992-7872D15E2855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638855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739017F1-F1EC-BC60-00F6-7DD213223DF5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638855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ADDD450-AE1E-CD42-13A4-4180D069FFAB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638855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EAC84751-0329-39E1-BADE-DEEC682744BE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2638855" y="2144100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2991F759-C892-7781-FD04-EAE214F364C5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2638855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15058A06-38DE-1F5F-DFAF-4F22C9D05E65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2638855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51E23B0A-31BF-1653-964E-ACAAC32B93E8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638855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36F10E99-C786-2C27-BC93-F738A886975B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2638855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8B5521A2-9515-F345-8D9B-BE4231CDEFF9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2638855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1B0538A-75BB-B61E-EB88-056C9B6A2CA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638855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BF43ECD5-6482-44D0-04A0-EDFA3893B357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2638855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230C7D90-0F26-0ABE-33B9-C705F47E71EE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2638855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BCD7A71-54E2-D7E7-54D1-BE9615BBBC1A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638855" y="3516136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8BCDDA5E-0069-8006-3BC6-A03C703A5BCD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2638855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246D79E4-6682-AFAC-4910-189EBC553E0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638855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A279C964-998F-78BF-9C6A-D1F82AEB7199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638855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0FA51EE6-015E-D3B8-DFEA-A5E035F38C9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638855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186D0B18-BA81-F179-2434-F525229E483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638855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ABAD6308-5B4F-A6F0-F602-DC8B4107053A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2638855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278C74CD-2767-D4B4-7AB0-E6EF9B9AAB65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2638855" y="2830118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7E0BAD7C-82F2-35AB-3FD1-39E992336E6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638855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D5161E14-8EA1-0458-AE40-836097F8358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638855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7FEFED71-5269-5BDB-9D1C-66558E8925B8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2638855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107BC63E-86D8-76A8-3C37-451805FB3053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2638855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56439524-332E-0828-AEF2-955B75927C27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2638855" y="4202154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C362DC46-1735-9A34-D243-8412724A99C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2638855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407F5AF6-CFCE-FDD3-650E-DE65A0EBC5B6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2638855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43DAD6B1-250D-C077-AE7F-1BB98DF362B1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638855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882FD854-9752-6D23-9BEA-CC3D5DF654E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638855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>
            <a:extLst>
              <a:ext uri="{FF2B5EF4-FFF2-40B4-BE49-F238E27FC236}">
                <a16:creationId xmlns:a16="http://schemas.microsoft.com/office/drawing/2014/main" id="{D3DA8F4C-1BCE-9386-D764-57685D1FAC9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638855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F4D69158-822D-700F-0665-C0EAAB466514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2638855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D1506F83-93B2-9CE1-4DC3-412E39BA35E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638855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636F71FC-0E4C-E084-DDB6-B6ECE8B4B8E3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2638855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E1D29E44-3011-98B7-CA9E-A30759397C8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638855" y="488817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F2E8EF24-5206-CA0F-C9EE-C21F5589FE8A}"/>
              </a:ext>
            </a:extLst>
          </p:cNvPr>
          <p:cNvSpPr/>
          <p:nvPr/>
        </p:nvSpPr>
        <p:spPr>
          <a:xfrm>
            <a:off x="7128383" y="1278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8243D5D-A1CF-B094-9CD6-E40AC164661F}"/>
              </a:ext>
            </a:extLst>
          </p:cNvPr>
          <p:cNvSpPr/>
          <p:nvPr/>
        </p:nvSpPr>
        <p:spPr>
          <a:xfrm>
            <a:off x="7128383" y="1964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A81C164-3466-21B8-53E6-B6A95FAEE691}"/>
              </a:ext>
            </a:extLst>
          </p:cNvPr>
          <p:cNvSpPr/>
          <p:nvPr/>
        </p:nvSpPr>
        <p:spPr>
          <a:xfrm>
            <a:off x="7128383" y="26501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3AFE6F2-EDBB-1BB6-E330-828BC9A50BD0}"/>
              </a:ext>
            </a:extLst>
          </p:cNvPr>
          <p:cNvSpPr/>
          <p:nvPr/>
        </p:nvSpPr>
        <p:spPr>
          <a:xfrm>
            <a:off x="7128383" y="33361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02E83F5-6E4B-3F47-DEBC-F2E03F384906}"/>
              </a:ext>
            </a:extLst>
          </p:cNvPr>
          <p:cNvSpPr/>
          <p:nvPr/>
        </p:nvSpPr>
        <p:spPr>
          <a:xfrm>
            <a:off x="7128383" y="40221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E69A631-F1F3-0BD4-99F5-EB8D2433FE0C}"/>
              </a:ext>
            </a:extLst>
          </p:cNvPr>
          <p:cNvSpPr/>
          <p:nvPr/>
        </p:nvSpPr>
        <p:spPr>
          <a:xfrm>
            <a:off x="7128383" y="470817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4724E85-6641-4EE9-AFBA-F0CFC8C6703A}"/>
              </a:ext>
            </a:extLst>
          </p:cNvPr>
          <p:cNvSpPr/>
          <p:nvPr/>
        </p:nvSpPr>
        <p:spPr>
          <a:xfrm>
            <a:off x="9553147" y="127808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782E5F3-95BB-6C27-0095-3CBFCB07C517}"/>
              </a:ext>
            </a:extLst>
          </p:cNvPr>
          <p:cNvSpPr/>
          <p:nvPr/>
        </p:nvSpPr>
        <p:spPr>
          <a:xfrm>
            <a:off x="9553147" y="1964100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C232338-E10A-FB21-E4AE-7E9498E55746}"/>
              </a:ext>
            </a:extLst>
          </p:cNvPr>
          <p:cNvSpPr/>
          <p:nvPr/>
        </p:nvSpPr>
        <p:spPr>
          <a:xfrm>
            <a:off x="9553147" y="2650118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D0C11E9-2B5B-6C17-B4F3-2DD4EAA2B412}"/>
              </a:ext>
            </a:extLst>
          </p:cNvPr>
          <p:cNvSpPr/>
          <p:nvPr/>
        </p:nvSpPr>
        <p:spPr>
          <a:xfrm>
            <a:off x="9553147" y="333613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C25E3B3-6AC1-7A3A-1B2C-60B8D9729B1D}"/>
              </a:ext>
            </a:extLst>
          </p:cNvPr>
          <p:cNvSpPr/>
          <p:nvPr/>
        </p:nvSpPr>
        <p:spPr>
          <a:xfrm>
            <a:off x="9553147" y="4022154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DF57836-C16D-C9F8-8717-D3D5BB81815A}"/>
              </a:ext>
            </a:extLst>
          </p:cNvPr>
          <p:cNvSpPr/>
          <p:nvPr/>
        </p:nvSpPr>
        <p:spPr>
          <a:xfrm>
            <a:off x="9553147" y="470817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CEF53E7D-061B-C601-E1FC-152E4326D500}"/>
              </a:ext>
            </a:extLst>
          </p:cNvPr>
          <p:cNvCxnSpPr>
            <a:cxnSpLocks/>
            <a:stCxn id="139" idx="6"/>
            <a:endCxn id="145" idx="2"/>
          </p:cNvCxnSpPr>
          <p:nvPr/>
        </p:nvCxnSpPr>
        <p:spPr>
          <a:xfrm>
            <a:off x="7488383" y="145808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21F0BC8D-5733-591A-E753-432CE21556F9}"/>
              </a:ext>
            </a:extLst>
          </p:cNvPr>
          <p:cNvCxnSpPr>
            <a:cxnSpLocks/>
            <a:stCxn id="139" idx="6"/>
            <a:endCxn id="147" idx="2"/>
          </p:cNvCxnSpPr>
          <p:nvPr/>
        </p:nvCxnSpPr>
        <p:spPr>
          <a:xfrm>
            <a:off x="7488383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F05EEE09-FA2D-F96C-7EDF-FACC4051A1EE}"/>
              </a:ext>
            </a:extLst>
          </p:cNvPr>
          <p:cNvCxnSpPr>
            <a:cxnSpLocks/>
            <a:stCxn id="139" idx="6"/>
            <a:endCxn id="149" idx="2"/>
          </p:cNvCxnSpPr>
          <p:nvPr/>
        </p:nvCxnSpPr>
        <p:spPr>
          <a:xfrm>
            <a:off x="7488383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04E603C2-10DA-4B3F-B934-432F3F8D0740}"/>
              </a:ext>
            </a:extLst>
          </p:cNvPr>
          <p:cNvCxnSpPr>
            <a:cxnSpLocks/>
            <a:stCxn id="139" idx="6"/>
            <a:endCxn id="148" idx="2"/>
          </p:cNvCxnSpPr>
          <p:nvPr/>
        </p:nvCxnSpPr>
        <p:spPr>
          <a:xfrm>
            <a:off x="7488383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80D8AC7B-D727-7B5D-EFA4-26FFF36F106C}"/>
              </a:ext>
            </a:extLst>
          </p:cNvPr>
          <p:cNvCxnSpPr>
            <a:cxnSpLocks/>
            <a:stCxn id="139" idx="6"/>
            <a:endCxn id="146" idx="2"/>
          </p:cNvCxnSpPr>
          <p:nvPr/>
        </p:nvCxnSpPr>
        <p:spPr>
          <a:xfrm>
            <a:off x="7488383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96F08EB4-0625-D46E-AF78-C62FC3D97F6D}"/>
              </a:ext>
            </a:extLst>
          </p:cNvPr>
          <p:cNvCxnSpPr>
            <a:cxnSpLocks/>
            <a:stCxn id="140" idx="6"/>
            <a:endCxn id="146" idx="2"/>
          </p:cNvCxnSpPr>
          <p:nvPr/>
        </p:nvCxnSpPr>
        <p:spPr>
          <a:xfrm>
            <a:off x="7488383" y="2144100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053E390B-D6FC-BCB5-4FA7-2954FF01339D}"/>
              </a:ext>
            </a:extLst>
          </p:cNvPr>
          <p:cNvCxnSpPr>
            <a:cxnSpLocks/>
            <a:stCxn id="140" idx="6"/>
            <a:endCxn id="147" idx="2"/>
          </p:cNvCxnSpPr>
          <p:nvPr/>
        </p:nvCxnSpPr>
        <p:spPr>
          <a:xfrm>
            <a:off x="7488383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A8082750-3DA7-EACA-EAF5-E98B7DE50578}"/>
              </a:ext>
            </a:extLst>
          </p:cNvPr>
          <p:cNvCxnSpPr>
            <a:cxnSpLocks/>
            <a:stCxn id="140" idx="6"/>
            <a:endCxn id="148" idx="2"/>
          </p:cNvCxnSpPr>
          <p:nvPr/>
        </p:nvCxnSpPr>
        <p:spPr>
          <a:xfrm>
            <a:off x="7488383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34E338AB-C7F1-F68F-DCC0-1738FFEB3CD3}"/>
              </a:ext>
            </a:extLst>
          </p:cNvPr>
          <p:cNvCxnSpPr>
            <a:cxnSpLocks/>
            <a:stCxn id="140" idx="6"/>
            <a:endCxn id="149" idx="2"/>
          </p:cNvCxnSpPr>
          <p:nvPr/>
        </p:nvCxnSpPr>
        <p:spPr>
          <a:xfrm>
            <a:off x="7488383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AABBD5EB-30DD-E866-2AF2-009315EAFEA2}"/>
              </a:ext>
            </a:extLst>
          </p:cNvPr>
          <p:cNvCxnSpPr>
            <a:cxnSpLocks/>
            <a:stCxn id="140" idx="6"/>
            <a:endCxn id="150" idx="2"/>
          </p:cNvCxnSpPr>
          <p:nvPr/>
        </p:nvCxnSpPr>
        <p:spPr>
          <a:xfrm>
            <a:off x="7488383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5FF6BA31-B4D4-BE97-9E26-2DB748BBCF77}"/>
              </a:ext>
            </a:extLst>
          </p:cNvPr>
          <p:cNvCxnSpPr>
            <a:cxnSpLocks/>
            <a:stCxn id="139" idx="6"/>
            <a:endCxn id="150" idx="2"/>
          </p:cNvCxnSpPr>
          <p:nvPr/>
        </p:nvCxnSpPr>
        <p:spPr>
          <a:xfrm>
            <a:off x="7488383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EAB8F785-6FA3-5E3C-49E7-FDB3561B1A4C}"/>
              </a:ext>
            </a:extLst>
          </p:cNvPr>
          <p:cNvCxnSpPr>
            <a:cxnSpLocks/>
            <a:stCxn id="140" idx="6"/>
            <a:endCxn id="145" idx="2"/>
          </p:cNvCxnSpPr>
          <p:nvPr/>
        </p:nvCxnSpPr>
        <p:spPr>
          <a:xfrm flipV="1">
            <a:off x="7488383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023FE53D-1C8D-66D4-E92E-8AF869D579C1}"/>
              </a:ext>
            </a:extLst>
          </p:cNvPr>
          <p:cNvCxnSpPr>
            <a:cxnSpLocks/>
            <a:stCxn id="142" idx="6"/>
            <a:endCxn id="150" idx="2"/>
          </p:cNvCxnSpPr>
          <p:nvPr/>
        </p:nvCxnSpPr>
        <p:spPr>
          <a:xfrm>
            <a:off x="7488383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3DCE8DF4-E6F9-1C8D-4DD2-AFFC54C73798}"/>
              </a:ext>
            </a:extLst>
          </p:cNvPr>
          <p:cNvCxnSpPr>
            <a:cxnSpLocks/>
            <a:stCxn id="142" idx="6"/>
            <a:endCxn id="149" idx="2"/>
          </p:cNvCxnSpPr>
          <p:nvPr/>
        </p:nvCxnSpPr>
        <p:spPr>
          <a:xfrm>
            <a:off x="7488383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125034C2-C94B-03A2-B66C-6117C0014719}"/>
              </a:ext>
            </a:extLst>
          </p:cNvPr>
          <p:cNvCxnSpPr>
            <a:cxnSpLocks/>
            <a:stCxn id="142" idx="6"/>
            <a:endCxn id="148" idx="2"/>
          </p:cNvCxnSpPr>
          <p:nvPr/>
        </p:nvCxnSpPr>
        <p:spPr>
          <a:xfrm>
            <a:off x="7488383" y="3516136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A4C9FAC6-E2A9-4403-985D-4D6102AF8251}"/>
              </a:ext>
            </a:extLst>
          </p:cNvPr>
          <p:cNvCxnSpPr>
            <a:cxnSpLocks/>
            <a:stCxn id="142" idx="6"/>
            <a:endCxn id="147" idx="2"/>
          </p:cNvCxnSpPr>
          <p:nvPr/>
        </p:nvCxnSpPr>
        <p:spPr>
          <a:xfrm flipV="1">
            <a:off x="7488383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37717BF9-A5AD-183A-3386-D3785D7D70AB}"/>
              </a:ext>
            </a:extLst>
          </p:cNvPr>
          <p:cNvCxnSpPr>
            <a:cxnSpLocks/>
            <a:stCxn id="142" idx="6"/>
            <a:endCxn id="146" idx="2"/>
          </p:cNvCxnSpPr>
          <p:nvPr/>
        </p:nvCxnSpPr>
        <p:spPr>
          <a:xfrm flipV="1">
            <a:off x="7488383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CB88DC92-0A1A-28AE-C2B7-913442FF90B9}"/>
              </a:ext>
            </a:extLst>
          </p:cNvPr>
          <p:cNvCxnSpPr>
            <a:cxnSpLocks/>
            <a:stCxn id="141" idx="6"/>
            <a:endCxn id="148" idx="2"/>
          </p:cNvCxnSpPr>
          <p:nvPr/>
        </p:nvCxnSpPr>
        <p:spPr>
          <a:xfrm>
            <a:off x="7488383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168">
            <a:extLst>
              <a:ext uri="{FF2B5EF4-FFF2-40B4-BE49-F238E27FC236}">
                <a16:creationId xmlns:a16="http://schemas.microsoft.com/office/drawing/2014/main" id="{A23CB342-F365-B22E-FCBE-F0136F3DFA92}"/>
              </a:ext>
            </a:extLst>
          </p:cNvPr>
          <p:cNvCxnSpPr>
            <a:cxnSpLocks/>
            <a:stCxn id="141" idx="6"/>
            <a:endCxn id="146" idx="2"/>
          </p:cNvCxnSpPr>
          <p:nvPr/>
        </p:nvCxnSpPr>
        <p:spPr>
          <a:xfrm flipV="1">
            <a:off x="7488383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>
            <a:extLst>
              <a:ext uri="{FF2B5EF4-FFF2-40B4-BE49-F238E27FC236}">
                <a16:creationId xmlns:a16="http://schemas.microsoft.com/office/drawing/2014/main" id="{EA99DDE0-6FE1-9EF6-D81E-88CBCC95DF52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>
            <a:off x="7488383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428C73D4-35FD-B1A1-1DCB-CF0CE54C92AB}"/>
              </a:ext>
            </a:extLst>
          </p:cNvPr>
          <p:cNvCxnSpPr>
            <a:cxnSpLocks/>
            <a:stCxn id="141" idx="6"/>
            <a:endCxn id="149" idx="2"/>
          </p:cNvCxnSpPr>
          <p:nvPr/>
        </p:nvCxnSpPr>
        <p:spPr>
          <a:xfrm>
            <a:off x="7488383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171">
            <a:extLst>
              <a:ext uri="{FF2B5EF4-FFF2-40B4-BE49-F238E27FC236}">
                <a16:creationId xmlns:a16="http://schemas.microsoft.com/office/drawing/2014/main" id="{E98A29EA-0B73-F4A3-97A8-D8157B973F96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>
            <a:off x="7488383" y="2830118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>
            <a:extLst>
              <a:ext uri="{FF2B5EF4-FFF2-40B4-BE49-F238E27FC236}">
                <a16:creationId xmlns:a16="http://schemas.microsoft.com/office/drawing/2014/main" id="{AD69156C-6E2C-B87E-558E-0665A3C1303B}"/>
              </a:ext>
            </a:extLst>
          </p:cNvPr>
          <p:cNvCxnSpPr>
            <a:cxnSpLocks/>
            <a:stCxn id="142" idx="6"/>
            <a:endCxn id="145" idx="2"/>
          </p:cNvCxnSpPr>
          <p:nvPr/>
        </p:nvCxnSpPr>
        <p:spPr>
          <a:xfrm flipV="1">
            <a:off x="7488383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A1B19E3A-D032-8B57-5333-452F87294E40}"/>
              </a:ext>
            </a:extLst>
          </p:cNvPr>
          <p:cNvCxnSpPr>
            <a:cxnSpLocks/>
            <a:stCxn id="141" idx="6"/>
            <a:endCxn id="145" idx="2"/>
          </p:cNvCxnSpPr>
          <p:nvPr/>
        </p:nvCxnSpPr>
        <p:spPr>
          <a:xfrm flipV="1">
            <a:off x="7488383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>
            <a:extLst>
              <a:ext uri="{FF2B5EF4-FFF2-40B4-BE49-F238E27FC236}">
                <a16:creationId xmlns:a16="http://schemas.microsoft.com/office/drawing/2014/main" id="{C8066C16-E080-C893-709A-131F771CE189}"/>
              </a:ext>
            </a:extLst>
          </p:cNvPr>
          <p:cNvCxnSpPr>
            <a:cxnSpLocks/>
            <a:stCxn id="143" idx="6"/>
            <a:endCxn id="147" idx="2"/>
          </p:cNvCxnSpPr>
          <p:nvPr/>
        </p:nvCxnSpPr>
        <p:spPr>
          <a:xfrm flipV="1">
            <a:off x="7488383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>
            <a:extLst>
              <a:ext uri="{FF2B5EF4-FFF2-40B4-BE49-F238E27FC236}">
                <a16:creationId xmlns:a16="http://schemas.microsoft.com/office/drawing/2014/main" id="{B461EE53-E799-4DBB-7068-A3EF46350249}"/>
              </a:ext>
            </a:extLst>
          </p:cNvPr>
          <p:cNvCxnSpPr>
            <a:cxnSpLocks/>
            <a:stCxn id="143" idx="6"/>
            <a:endCxn id="148" idx="2"/>
          </p:cNvCxnSpPr>
          <p:nvPr/>
        </p:nvCxnSpPr>
        <p:spPr>
          <a:xfrm flipV="1">
            <a:off x="7488383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4B8BE81C-DAE8-35C9-4C07-57AABAB9C1D2}"/>
              </a:ext>
            </a:extLst>
          </p:cNvPr>
          <p:cNvCxnSpPr>
            <a:cxnSpLocks/>
            <a:stCxn id="143" idx="6"/>
            <a:endCxn id="149" idx="2"/>
          </p:cNvCxnSpPr>
          <p:nvPr/>
        </p:nvCxnSpPr>
        <p:spPr>
          <a:xfrm>
            <a:off x="7488383" y="4202154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469E7AD-6951-1238-DBEE-B56EBAC206DF}"/>
              </a:ext>
            </a:extLst>
          </p:cNvPr>
          <p:cNvCxnSpPr>
            <a:cxnSpLocks/>
            <a:stCxn id="143" idx="6"/>
            <a:endCxn id="146" idx="2"/>
          </p:cNvCxnSpPr>
          <p:nvPr/>
        </p:nvCxnSpPr>
        <p:spPr>
          <a:xfrm flipV="1">
            <a:off x="7488383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>
            <a:extLst>
              <a:ext uri="{FF2B5EF4-FFF2-40B4-BE49-F238E27FC236}">
                <a16:creationId xmlns:a16="http://schemas.microsoft.com/office/drawing/2014/main" id="{38941B23-3FDB-18CD-6BBB-31809F40780D}"/>
              </a:ext>
            </a:extLst>
          </p:cNvPr>
          <p:cNvCxnSpPr>
            <a:cxnSpLocks/>
            <a:stCxn id="143" idx="6"/>
            <a:endCxn id="150" idx="2"/>
          </p:cNvCxnSpPr>
          <p:nvPr/>
        </p:nvCxnSpPr>
        <p:spPr>
          <a:xfrm>
            <a:off x="7488383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3346461A-62FB-E6FB-B874-549075935BF4}"/>
              </a:ext>
            </a:extLst>
          </p:cNvPr>
          <p:cNvCxnSpPr>
            <a:cxnSpLocks/>
            <a:stCxn id="143" idx="6"/>
            <a:endCxn id="145" idx="2"/>
          </p:cNvCxnSpPr>
          <p:nvPr/>
        </p:nvCxnSpPr>
        <p:spPr>
          <a:xfrm flipV="1">
            <a:off x="7488383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FB2F9F6E-9C41-5B84-B642-45BA6BDEDA4E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 flipV="1">
            <a:off x="7488383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B2D223CE-12B4-B864-02F9-96167CE2FA0E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 flipV="1">
            <a:off x="7488383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0BB13422-E33B-DCE2-5BCE-A437280982E7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 flipV="1">
            <a:off x="7488383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>
            <a:extLst>
              <a:ext uri="{FF2B5EF4-FFF2-40B4-BE49-F238E27FC236}">
                <a16:creationId xmlns:a16="http://schemas.microsoft.com/office/drawing/2014/main" id="{41F64B2C-E9A1-D188-CF59-74325BA1BCD8}"/>
              </a:ext>
            </a:extLst>
          </p:cNvPr>
          <p:cNvCxnSpPr>
            <a:cxnSpLocks/>
            <a:stCxn id="144" idx="6"/>
            <a:endCxn id="147" idx="2"/>
          </p:cNvCxnSpPr>
          <p:nvPr/>
        </p:nvCxnSpPr>
        <p:spPr>
          <a:xfrm flipV="1">
            <a:off x="7488383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>
            <a:extLst>
              <a:ext uri="{FF2B5EF4-FFF2-40B4-BE49-F238E27FC236}">
                <a16:creationId xmlns:a16="http://schemas.microsoft.com/office/drawing/2014/main" id="{09EBEFC6-DA08-9426-EF23-6EE6BDFA99DE}"/>
              </a:ext>
            </a:extLst>
          </p:cNvPr>
          <p:cNvCxnSpPr>
            <a:cxnSpLocks/>
            <a:stCxn id="144" idx="6"/>
            <a:endCxn id="149" idx="2"/>
          </p:cNvCxnSpPr>
          <p:nvPr/>
        </p:nvCxnSpPr>
        <p:spPr>
          <a:xfrm flipV="1">
            <a:off x="7488383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4D5F1196-8020-DDEB-65BE-EAE5A749FA3D}"/>
              </a:ext>
            </a:extLst>
          </p:cNvPr>
          <p:cNvCxnSpPr>
            <a:cxnSpLocks/>
            <a:stCxn id="144" idx="6"/>
            <a:endCxn id="150" idx="2"/>
          </p:cNvCxnSpPr>
          <p:nvPr/>
        </p:nvCxnSpPr>
        <p:spPr>
          <a:xfrm>
            <a:off x="7488383" y="488817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>
            <a:extLst>
              <a:ext uri="{FF2B5EF4-FFF2-40B4-BE49-F238E27FC236}">
                <a16:creationId xmlns:a16="http://schemas.microsoft.com/office/drawing/2014/main" id="{FAD2A372-4DAC-17A1-D2A2-F07527CA3547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>
            <a:extLst>
              <a:ext uri="{FF2B5EF4-FFF2-40B4-BE49-F238E27FC236}">
                <a16:creationId xmlns:a16="http://schemas.microsoft.com/office/drawing/2014/main" id="{07876D44-B746-C119-60D3-217C14058548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3CD3BD8D-D9A1-4283-9C34-61051F487CB2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>
            <a:extLst>
              <a:ext uri="{FF2B5EF4-FFF2-40B4-BE49-F238E27FC236}">
                <a16:creationId xmlns:a16="http://schemas.microsoft.com/office/drawing/2014/main" id="{6F211F74-48EB-835E-36C8-C9BA587FE3B6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ABE86B12-FA95-DA64-4322-6157120968D3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EA146728-C8FB-592B-535F-5541B5BBDA20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F8A4C08E-8F87-2CD4-1CA8-0D0F55B6CB94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>
            <a:extLst>
              <a:ext uri="{FF2B5EF4-FFF2-40B4-BE49-F238E27FC236}">
                <a16:creationId xmlns:a16="http://schemas.microsoft.com/office/drawing/2014/main" id="{34F3DE97-C583-4DDC-857F-9DE1492396B2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FD195B70-6201-2C1E-1D99-1EC1F1A1F737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195">
            <a:extLst>
              <a:ext uri="{FF2B5EF4-FFF2-40B4-BE49-F238E27FC236}">
                <a16:creationId xmlns:a16="http://schemas.microsoft.com/office/drawing/2014/main" id="{FA95F422-FAF5-226B-B5D9-FEE4D2803714}"/>
              </a:ext>
            </a:extLst>
          </p:cNvPr>
          <p:cNvCxnSpPr>
            <a:cxnSpLocks/>
          </p:cNvCxnSpPr>
          <p:nvPr/>
        </p:nvCxnSpPr>
        <p:spPr>
          <a:xfrm>
            <a:off x="5063619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196">
            <a:extLst>
              <a:ext uri="{FF2B5EF4-FFF2-40B4-BE49-F238E27FC236}">
                <a16:creationId xmlns:a16="http://schemas.microsoft.com/office/drawing/2014/main" id="{68CA2ED2-08EE-A45E-9CF0-1F9E1EE97C53}"/>
              </a:ext>
            </a:extLst>
          </p:cNvPr>
          <p:cNvCxnSpPr>
            <a:cxnSpLocks/>
          </p:cNvCxnSpPr>
          <p:nvPr/>
        </p:nvCxnSpPr>
        <p:spPr>
          <a:xfrm>
            <a:off x="5063619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A6AE586A-2BCB-3BB1-B082-7E546C467AB2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>
            <a:extLst>
              <a:ext uri="{FF2B5EF4-FFF2-40B4-BE49-F238E27FC236}">
                <a16:creationId xmlns:a16="http://schemas.microsoft.com/office/drawing/2014/main" id="{ED6E3BE3-F3AB-1462-B594-5D3AABD005C8}"/>
              </a:ext>
            </a:extLst>
          </p:cNvPr>
          <p:cNvCxnSpPr>
            <a:cxnSpLocks/>
          </p:cNvCxnSpPr>
          <p:nvPr/>
        </p:nvCxnSpPr>
        <p:spPr>
          <a:xfrm>
            <a:off x="5063619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>
            <a:extLst>
              <a:ext uri="{FF2B5EF4-FFF2-40B4-BE49-F238E27FC236}">
                <a16:creationId xmlns:a16="http://schemas.microsoft.com/office/drawing/2014/main" id="{37515889-0146-83D4-E574-C51CEF3F03EF}"/>
              </a:ext>
            </a:extLst>
          </p:cNvPr>
          <p:cNvCxnSpPr>
            <a:cxnSpLocks/>
          </p:cNvCxnSpPr>
          <p:nvPr/>
        </p:nvCxnSpPr>
        <p:spPr>
          <a:xfrm>
            <a:off x="5063619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>
            <a:extLst>
              <a:ext uri="{FF2B5EF4-FFF2-40B4-BE49-F238E27FC236}">
                <a16:creationId xmlns:a16="http://schemas.microsoft.com/office/drawing/2014/main" id="{07181979-9F0A-DF09-D039-162CDF4283E6}"/>
              </a:ext>
            </a:extLst>
          </p:cNvPr>
          <p:cNvCxnSpPr>
            <a:cxnSpLocks/>
          </p:cNvCxnSpPr>
          <p:nvPr/>
        </p:nvCxnSpPr>
        <p:spPr>
          <a:xfrm>
            <a:off x="5063619" y="3516136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D82C860B-D5C3-8B12-B009-9050E3304255}"/>
              </a:ext>
            </a:extLst>
          </p:cNvPr>
          <p:cNvCxnSpPr>
            <a:cxnSpLocks/>
          </p:cNvCxnSpPr>
          <p:nvPr/>
        </p:nvCxnSpPr>
        <p:spPr>
          <a:xfrm flipV="1">
            <a:off x="5063619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89370BD7-BA1D-D4CB-4AB2-F1CE579CE7E7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7324FA6B-AE09-0528-5D9F-5CED92915B43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05ABDE29-ED06-7D8A-7949-222C41C3C813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>
            <a:extLst>
              <a:ext uri="{FF2B5EF4-FFF2-40B4-BE49-F238E27FC236}">
                <a16:creationId xmlns:a16="http://schemas.microsoft.com/office/drawing/2014/main" id="{C4D1F90C-E69F-AA6F-ED10-4F5C323717A3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0389704D-E3E1-754E-B854-08EC142F6351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>
            <a:extLst>
              <a:ext uri="{FF2B5EF4-FFF2-40B4-BE49-F238E27FC236}">
                <a16:creationId xmlns:a16="http://schemas.microsoft.com/office/drawing/2014/main" id="{3607B6E7-143C-9B6A-9F75-497603EB8F75}"/>
              </a:ext>
            </a:extLst>
          </p:cNvPr>
          <p:cNvCxnSpPr>
            <a:cxnSpLocks/>
          </p:cNvCxnSpPr>
          <p:nvPr/>
        </p:nvCxnSpPr>
        <p:spPr>
          <a:xfrm>
            <a:off x="5063619" y="2830118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208">
            <a:extLst>
              <a:ext uri="{FF2B5EF4-FFF2-40B4-BE49-F238E27FC236}">
                <a16:creationId xmlns:a16="http://schemas.microsoft.com/office/drawing/2014/main" id="{CF3F639E-DDD1-C22C-264B-2D8FB5BD9D00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8916691A-D859-0254-882E-27E28E25D447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A7DD40F2-9EE6-A033-F01B-54BE76C6F0F3}"/>
              </a:ext>
            </a:extLst>
          </p:cNvPr>
          <p:cNvCxnSpPr>
            <a:cxnSpLocks/>
          </p:cNvCxnSpPr>
          <p:nvPr/>
        </p:nvCxnSpPr>
        <p:spPr>
          <a:xfrm flipV="1">
            <a:off x="5063619" y="2830118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>
            <a:extLst>
              <a:ext uri="{FF2B5EF4-FFF2-40B4-BE49-F238E27FC236}">
                <a16:creationId xmlns:a16="http://schemas.microsoft.com/office/drawing/2014/main" id="{AD930CFB-7CF0-5739-63D3-7218AC637FF9}"/>
              </a:ext>
            </a:extLst>
          </p:cNvPr>
          <p:cNvCxnSpPr>
            <a:cxnSpLocks/>
          </p:cNvCxnSpPr>
          <p:nvPr/>
        </p:nvCxnSpPr>
        <p:spPr>
          <a:xfrm flipV="1">
            <a:off x="5063619" y="3516136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212">
            <a:extLst>
              <a:ext uri="{FF2B5EF4-FFF2-40B4-BE49-F238E27FC236}">
                <a16:creationId xmlns:a16="http://schemas.microsoft.com/office/drawing/2014/main" id="{95AAB681-65AA-BCEA-7B9E-7AAD9DF215FF}"/>
              </a:ext>
            </a:extLst>
          </p:cNvPr>
          <p:cNvCxnSpPr>
            <a:cxnSpLocks/>
          </p:cNvCxnSpPr>
          <p:nvPr/>
        </p:nvCxnSpPr>
        <p:spPr>
          <a:xfrm>
            <a:off x="5063619" y="4202154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>
            <a:extLst>
              <a:ext uri="{FF2B5EF4-FFF2-40B4-BE49-F238E27FC236}">
                <a16:creationId xmlns:a16="http://schemas.microsoft.com/office/drawing/2014/main" id="{FB661185-783C-3048-E390-866C85A130CB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>
            <a:extLst>
              <a:ext uri="{FF2B5EF4-FFF2-40B4-BE49-F238E27FC236}">
                <a16:creationId xmlns:a16="http://schemas.microsoft.com/office/drawing/2014/main" id="{0B207A3B-3CFA-FD7F-5490-0146AB52E9E5}"/>
              </a:ext>
            </a:extLst>
          </p:cNvPr>
          <p:cNvCxnSpPr>
            <a:cxnSpLocks/>
          </p:cNvCxnSpPr>
          <p:nvPr/>
        </p:nvCxnSpPr>
        <p:spPr>
          <a:xfrm>
            <a:off x="5063619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215">
            <a:extLst>
              <a:ext uri="{FF2B5EF4-FFF2-40B4-BE49-F238E27FC236}">
                <a16:creationId xmlns:a16="http://schemas.microsoft.com/office/drawing/2014/main" id="{34850801-8FD5-AEA4-8B48-1E63C59B7064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216">
            <a:extLst>
              <a:ext uri="{FF2B5EF4-FFF2-40B4-BE49-F238E27FC236}">
                <a16:creationId xmlns:a16="http://schemas.microsoft.com/office/drawing/2014/main" id="{7797CC08-A127-7A46-20A3-4EDC8DC61F16}"/>
              </a:ext>
            </a:extLst>
          </p:cNvPr>
          <p:cNvCxnSpPr>
            <a:cxnSpLocks/>
          </p:cNvCxnSpPr>
          <p:nvPr/>
        </p:nvCxnSpPr>
        <p:spPr>
          <a:xfrm flipV="1">
            <a:off x="5063619" y="1458082"/>
            <a:ext cx="2064764" cy="34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>
            <a:extLst>
              <a:ext uri="{FF2B5EF4-FFF2-40B4-BE49-F238E27FC236}">
                <a16:creationId xmlns:a16="http://schemas.microsoft.com/office/drawing/2014/main" id="{0D14BD8F-EBA0-D977-959E-6D2B86ED9BEB}"/>
              </a:ext>
            </a:extLst>
          </p:cNvPr>
          <p:cNvCxnSpPr>
            <a:cxnSpLocks/>
          </p:cNvCxnSpPr>
          <p:nvPr/>
        </p:nvCxnSpPr>
        <p:spPr>
          <a:xfrm flipV="1">
            <a:off x="5063619" y="2144100"/>
            <a:ext cx="2064764" cy="274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218">
            <a:extLst>
              <a:ext uri="{FF2B5EF4-FFF2-40B4-BE49-F238E27FC236}">
                <a16:creationId xmlns:a16="http://schemas.microsoft.com/office/drawing/2014/main" id="{6A59F359-88FD-3F45-19FF-C48895F67CD4}"/>
              </a:ext>
            </a:extLst>
          </p:cNvPr>
          <p:cNvCxnSpPr>
            <a:cxnSpLocks/>
          </p:cNvCxnSpPr>
          <p:nvPr/>
        </p:nvCxnSpPr>
        <p:spPr>
          <a:xfrm flipV="1">
            <a:off x="5063619" y="3516136"/>
            <a:ext cx="2064764" cy="137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>
            <a:extLst>
              <a:ext uri="{FF2B5EF4-FFF2-40B4-BE49-F238E27FC236}">
                <a16:creationId xmlns:a16="http://schemas.microsoft.com/office/drawing/2014/main" id="{735C6111-4A0B-5AE3-20F6-339895FA85A7}"/>
              </a:ext>
            </a:extLst>
          </p:cNvPr>
          <p:cNvCxnSpPr>
            <a:cxnSpLocks/>
          </p:cNvCxnSpPr>
          <p:nvPr/>
        </p:nvCxnSpPr>
        <p:spPr>
          <a:xfrm flipV="1">
            <a:off x="5063619" y="2830118"/>
            <a:ext cx="2064764" cy="205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220">
            <a:extLst>
              <a:ext uri="{FF2B5EF4-FFF2-40B4-BE49-F238E27FC236}">
                <a16:creationId xmlns:a16="http://schemas.microsoft.com/office/drawing/2014/main" id="{0FA2C2D4-45B9-2E86-0136-673F02E388C5}"/>
              </a:ext>
            </a:extLst>
          </p:cNvPr>
          <p:cNvCxnSpPr>
            <a:cxnSpLocks/>
          </p:cNvCxnSpPr>
          <p:nvPr/>
        </p:nvCxnSpPr>
        <p:spPr>
          <a:xfrm flipV="1">
            <a:off x="5063619" y="4202154"/>
            <a:ext cx="2064764" cy="6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>
            <a:extLst>
              <a:ext uri="{FF2B5EF4-FFF2-40B4-BE49-F238E27FC236}">
                <a16:creationId xmlns:a16="http://schemas.microsoft.com/office/drawing/2014/main" id="{3BD3AC91-7AB3-7239-D91F-D4BA8B438C96}"/>
              </a:ext>
            </a:extLst>
          </p:cNvPr>
          <p:cNvCxnSpPr>
            <a:cxnSpLocks/>
          </p:cNvCxnSpPr>
          <p:nvPr/>
        </p:nvCxnSpPr>
        <p:spPr>
          <a:xfrm>
            <a:off x="5063619" y="4888172"/>
            <a:ext cx="2064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1B7293-EE97-3576-524D-C9095A2E9794}"/>
              </a:ext>
            </a:extLst>
          </p:cNvPr>
          <p:cNvSpPr txBox="1"/>
          <p:nvPr/>
        </p:nvSpPr>
        <p:spPr>
          <a:xfrm>
            <a:off x="2018864" y="870820"/>
            <a:ext cx="87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Input Layer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5F2F42FC-76D9-975A-F4FB-31FE8810F6C9}"/>
              </a:ext>
            </a:extLst>
          </p:cNvPr>
          <p:cNvSpPr txBox="1"/>
          <p:nvPr/>
        </p:nvSpPr>
        <p:spPr>
          <a:xfrm>
            <a:off x="4383015" y="870820"/>
            <a:ext cx="100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Hidden Layer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734D0DDE-9E6E-A4C9-AE69-AAD338D45BF6}"/>
              </a:ext>
            </a:extLst>
          </p:cNvPr>
          <p:cNvSpPr txBox="1"/>
          <p:nvPr/>
        </p:nvSpPr>
        <p:spPr>
          <a:xfrm>
            <a:off x="6807779" y="870820"/>
            <a:ext cx="100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Hidden Layer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951EDE31-6DFC-3E80-0FBF-4ECFC8A5FBD8}"/>
              </a:ext>
            </a:extLst>
          </p:cNvPr>
          <p:cNvSpPr txBox="1"/>
          <p:nvPr/>
        </p:nvSpPr>
        <p:spPr>
          <a:xfrm>
            <a:off x="9237091" y="870820"/>
            <a:ext cx="99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77115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9C8D92-8208-AC31-4DB2-5EB7EB413FE1}"/>
              </a:ext>
            </a:extLst>
          </p:cNvPr>
          <p:cNvSpPr/>
          <p:nvPr/>
        </p:nvSpPr>
        <p:spPr>
          <a:xfrm>
            <a:off x="2267838" y="295218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1,j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3E18CF-D052-AD46-A342-15A82BF5FDC4}"/>
              </a:ext>
            </a:extLst>
          </p:cNvPr>
          <p:cNvSpPr/>
          <p:nvPr/>
        </p:nvSpPr>
        <p:spPr>
          <a:xfrm>
            <a:off x="2267838" y="1966089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2,j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04802A-1DC0-E2C0-E557-E8D471552255}"/>
              </a:ext>
            </a:extLst>
          </p:cNvPr>
          <p:cNvSpPr/>
          <p:nvPr/>
        </p:nvSpPr>
        <p:spPr>
          <a:xfrm>
            <a:off x="2267838" y="3636960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3,j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F077C8-9B81-7A00-996C-048909F0F950}"/>
              </a:ext>
            </a:extLst>
          </p:cNvPr>
          <p:cNvSpPr/>
          <p:nvPr/>
        </p:nvSpPr>
        <p:spPr>
          <a:xfrm>
            <a:off x="2267838" y="5307831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04B55-D5FD-5925-1E9E-49698F7839EE}"/>
              </a:ext>
            </a:extLst>
          </p:cNvPr>
          <p:cNvSpPr/>
          <p:nvPr/>
        </p:nvSpPr>
        <p:spPr>
          <a:xfrm>
            <a:off x="4880472" y="2721546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12" name="Grafik 11" descr="Ein Bild, das Pfeil enthält.&#10;&#10;Automatisch generierte Beschreibung">
            <a:extLst>
              <a:ext uri="{FF2B5EF4-FFF2-40B4-BE49-F238E27FC236}">
                <a16:creationId xmlns:a16="http://schemas.microsoft.com/office/drawing/2014/main" id="{20FB0A2E-D345-632A-01DA-CB0C76E1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938978"/>
            <a:ext cx="676928" cy="100513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D3AA980-AA1B-B8F7-4C8C-ED04F600BD5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707838" y="1015218"/>
            <a:ext cx="1172634" cy="228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B200C29-A727-74C6-EC3F-37186E89BD0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707838" y="2686089"/>
            <a:ext cx="1172634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2F6436-ED33-C044-3A4F-079973715FC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707838" y="3535931"/>
            <a:ext cx="1172634" cy="82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5A2BC44-3B86-C24F-8DC9-C38258416F5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707838" y="3636960"/>
            <a:ext cx="1172634" cy="239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B213CF8-8D73-7FCE-8BF4-201A8619380D}"/>
              </a:ext>
            </a:extLst>
          </p:cNvPr>
          <p:cNvGrpSpPr/>
          <p:nvPr/>
        </p:nvGrpSpPr>
        <p:grpSpPr>
          <a:xfrm>
            <a:off x="7217886" y="2703228"/>
            <a:ext cx="1440000" cy="1451544"/>
            <a:chOff x="6854330" y="2710000"/>
            <a:chExt cx="1440000" cy="14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/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AA05DE2-F7C8-4F91-2756-9256FAB2651E}"/>
                </a:ext>
              </a:extLst>
            </p:cNvPr>
            <p:cNvSpPr txBox="1"/>
            <p:nvPr/>
          </p:nvSpPr>
          <p:spPr>
            <a:xfrm>
              <a:off x="7013786" y="2710000"/>
              <a:ext cx="1121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Activation Function</a:t>
              </a:r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86B8B19-211A-474A-A01D-EFC8973F903E}"/>
              </a:ext>
            </a:extLst>
          </p:cNvPr>
          <p:cNvCxnSpPr>
            <a:stCxn id="9" idx="6"/>
            <a:endCxn id="30" idx="1"/>
          </p:cNvCxnSpPr>
          <p:nvPr/>
        </p:nvCxnSpPr>
        <p:spPr>
          <a:xfrm flipV="1">
            <a:off x="6320472" y="3434773"/>
            <a:ext cx="897414" cy="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A4FED1-7936-619C-BD0D-7392D05A87F0}"/>
              </a:ext>
            </a:extLst>
          </p:cNvPr>
          <p:cNvCxnSpPr>
            <a:cxnSpLocks/>
          </p:cNvCxnSpPr>
          <p:nvPr/>
        </p:nvCxnSpPr>
        <p:spPr>
          <a:xfrm>
            <a:off x="1187838" y="1016884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214EDB5-F039-8D84-6D60-261C2FEEAB40}"/>
              </a:ext>
            </a:extLst>
          </p:cNvPr>
          <p:cNvCxnSpPr>
            <a:cxnSpLocks/>
          </p:cNvCxnSpPr>
          <p:nvPr/>
        </p:nvCxnSpPr>
        <p:spPr>
          <a:xfrm>
            <a:off x="1187838" y="270322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C2000-4390-4DAA-7D88-66C8A65E1A4E}"/>
              </a:ext>
            </a:extLst>
          </p:cNvPr>
          <p:cNvCxnSpPr>
            <a:cxnSpLocks/>
          </p:cNvCxnSpPr>
          <p:nvPr/>
        </p:nvCxnSpPr>
        <p:spPr>
          <a:xfrm>
            <a:off x="1187838" y="435696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E5A2478-8A2C-D077-F669-4BA71CAE6D10}"/>
              </a:ext>
            </a:extLst>
          </p:cNvPr>
          <p:cNvSpPr txBox="1"/>
          <p:nvPr/>
        </p:nvSpPr>
        <p:spPr>
          <a:xfrm>
            <a:off x="827838" y="78438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</a:t>
            </a:r>
            <a:r>
              <a:rPr lang="en-US" sz="2400" baseline="-2500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5580F29-59D3-2D05-AD5A-EB381CB563DA}"/>
              </a:ext>
            </a:extLst>
          </p:cNvPr>
          <p:cNvSpPr txBox="1"/>
          <p:nvPr/>
        </p:nvSpPr>
        <p:spPr>
          <a:xfrm>
            <a:off x="824798" y="245609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</a:t>
            </a:r>
            <a:r>
              <a:rPr lang="en-US" sz="2400" baseline="-2500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38B8C0-E798-77F7-9409-57FDA13C8517}"/>
              </a:ext>
            </a:extLst>
          </p:cNvPr>
          <p:cNvSpPr txBox="1"/>
          <p:nvPr/>
        </p:nvSpPr>
        <p:spPr>
          <a:xfrm>
            <a:off x="830296" y="4130213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</a:t>
            </a:r>
            <a:r>
              <a:rPr lang="en-US" sz="2400" baseline="-25000"/>
              <a:t>3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F98E97-4D87-EF80-CAC9-3F7E08B81BD9}"/>
              </a:ext>
            </a:extLst>
          </p:cNvPr>
          <p:cNvCxnSpPr>
            <a:cxnSpLocks/>
          </p:cNvCxnSpPr>
          <p:nvPr/>
        </p:nvCxnSpPr>
        <p:spPr>
          <a:xfrm>
            <a:off x="8657886" y="34290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BA7DBF9D-B989-CCD9-FA0E-A7E24438DE4F}"/>
              </a:ext>
            </a:extLst>
          </p:cNvPr>
          <p:cNvSpPr txBox="1"/>
          <p:nvPr/>
        </p:nvSpPr>
        <p:spPr>
          <a:xfrm>
            <a:off x="9758732" y="320732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</a:t>
            </a:r>
            <a:r>
              <a:rPr lang="en-US" sz="2400" baseline="-2500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425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9C8D92-8208-AC31-4DB2-5EB7EB413FE1}"/>
              </a:ext>
            </a:extLst>
          </p:cNvPr>
          <p:cNvSpPr/>
          <p:nvPr/>
        </p:nvSpPr>
        <p:spPr>
          <a:xfrm>
            <a:off x="2267838" y="295218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1,j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3E18CF-D052-AD46-A342-15A82BF5FDC4}"/>
              </a:ext>
            </a:extLst>
          </p:cNvPr>
          <p:cNvSpPr/>
          <p:nvPr/>
        </p:nvSpPr>
        <p:spPr>
          <a:xfrm>
            <a:off x="2267838" y="1966089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2,j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04802A-1DC0-E2C0-E557-E8D471552255}"/>
              </a:ext>
            </a:extLst>
          </p:cNvPr>
          <p:cNvSpPr/>
          <p:nvPr/>
        </p:nvSpPr>
        <p:spPr>
          <a:xfrm>
            <a:off x="2267838" y="3636960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</a:t>
            </a:r>
            <a:r>
              <a:rPr lang="en-US" sz="2400" baseline="-25000">
                <a:solidFill>
                  <a:schemeClr val="tx1"/>
                </a:solidFill>
              </a:rPr>
              <a:t>3,j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F077C8-9B81-7A00-996C-048909F0F950}"/>
              </a:ext>
            </a:extLst>
          </p:cNvPr>
          <p:cNvSpPr/>
          <p:nvPr/>
        </p:nvSpPr>
        <p:spPr>
          <a:xfrm>
            <a:off x="2267838" y="5307831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04B55-D5FD-5925-1E9E-49698F7839EE}"/>
              </a:ext>
            </a:extLst>
          </p:cNvPr>
          <p:cNvSpPr/>
          <p:nvPr/>
        </p:nvSpPr>
        <p:spPr>
          <a:xfrm>
            <a:off x="4880472" y="2721546"/>
            <a:ext cx="1440000" cy="14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-2500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12" name="Grafik 11" descr="Ein Bild, das Pfeil enthält.&#10;&#10;Automatisch generierte Beschreibung">
            <a:extLst>
              <a:ext uri="{FF2B5EF4-FFF2-40B4-BE49-F238E27FC236}">
                <a16:creationId xmlns:a16="http://schemas.microsoft.com/office/drawing/2014/main" id="{20FB0A2E-D345-632A-01DA-CB0C76E1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938978"/>
            <a:ext cx="676928" cy="100513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D3AA980-AA1B-B8F7-4C8C-ED04F600BD50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496955" y="1524335"/>
            <a:ext cx="1383517" cy="178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B200C29-A727-74C6-EC3F-37186E89BD0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707838" y="2686089"/>
            <a:ext cx="1172634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2F6436-ED33-C044-3A4F-079973715FC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707838" y="3535931"/>
            <a:ext cx="1172634" cy="821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5A2BC44-3B86-C24F-8DC9-C38258416F5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707838" y="3636960"/>
            <a:ext cx="1172634" cy="239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B213CF8-8D73-7FCE-8BF4-201A8619380D}"/>
              </a:ext>
            </a:extLst>
          </p:cNvPr>
          <p:cNvGrpSpPr/>
          <p:nvPr/>
        </p:nvGrpSpPr>
        <p:grpSpPr>
          <a:xfrm>
            <a:off x="7217886" y="2703228"/>
            <a:ext cx="1440000" cy="1451544"/>
            <a:chOff x="6854330" y="2710000"/>
            <a:chExt cx="1440000" cy="14515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/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4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413C778A-FFD0-58F7-9F55-B886B1DDD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AA05DE2-F7C8-4F91-2756-9256FAB2651E}"/>
                </a:ext>
              </a:extLst>
            </p:cNvPr>
            <p:cNvSpPr txBox="1"/>
            <p:nvPr/>
          </p:nvSpPr>
          <p:spPr>
            <a:xfrm>
              <a:off x="7013786" y="2710000"/>
              <a:ext cx="1121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Activation Function</a:t>
              </a:r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86B8B19-211A-474A-A01D-EFC8973F903E}"/>
              </a:ext>
            </a:extLst>
          </p:cNvPr>
          <p:cNvCxnSpPr>
            <a:cxnSpLocks/>
          </p:cNvCxnSpPr>
          <p:nvPr/>
        </p:nvCxnSpPr>
        <p:spPr>
          <a:xfrm flipV="1">
            <a:off x="6320472" y="3316023"/>
            <a:ext cx="897414" cy="67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A4FED1-7936-619C-BD0D-7392D05A87F0}"/>
              </a:ext>
            </a:extLst>
          </p:cNvPr>
          <p:cNvCxnSpPr>
            <a:cxnSpLocks/>
          </p:cNvCxnSpPr>
          <p:nvPr/>
        </p:nvCxnSpPr>
        <p:spPr>
          <a:xfrm>
            <a:off x="1187838" y="1016884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214EDB5-F039-8D84-6D60-261C2FEEAB40}"/>
              </a:ext>
            </a:extLst>
          </p:cNvPr>
          <p:cNvCxnSpPr>
            <a:cxnSpLocks/>
          </p:cNvCxnSpPr>
          <p:nvPr/>
        </p:nvCxnSpPr>
        <p:spPr>
          <a:xfrm>
            <a:off x="1187838" y="2703228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C2000-4390-4DAA-7D88-66C8A65E1A4E}"/>
              </a:ext>
            </a:extLst>
          </p:cNvPr>
          <p:cNvCxnSpPr>
            <a:cxnSpLocks/>
          </p:cNvCxnSpPr>
          <p:nvPr/>
        </p:nvCxnSpPr>
        <p:spPr>
          <a:xfrm>
            <a:off x="1187838" y="435696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E5A2478-8A2C-D077-F669-4BA71CAE6D10}"/>
              </a:ext>
            </a:extLst>
          </p:cNvPr>
          <p:cNvSpPr txBox="1"/>
          <p:nvPr/>
        </p:nvSpPr>
        <p:spPr>
          <a:xfrm>
            <a:off x="827838" y="78438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5580F29-59D3-2D05-AD5A-EB381CB563DA}"/>
              </a:ext>
            </a:extLst>
          </p:cNvPr>
          <p:cNvSpPr txBox="1"/>
          <p:nvPr/>
        </p:nvSpPr>
        <p:spPr>
          <a:xfrm>
            <a:off x="824798" y="245609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38B8C0-E798-77F7-9409-57FDA13C8517}"/>
              </a:ext>
            </a:extLst>
          </p:cNvPr>
          <p:cNvSpPr txBox="1"/>
          <p:nvPr/>
        </p:nvSpPr>
        <p:spPr>
          <a:xfrm>
            <a:off x="830296" y="413021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3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F98E97-4D87-EF80-CAC9-3F7E08B81BD9}"/>
              </a:ext>
            </a:extLst>
          </p:cNvPr>
          <p:cNvCxnSpPr>
            <a:cxnSpLocks/>
          </p:cNvCxnSpPr>
          <p:nvPr/>
        </p:nvCxnSpPr>
        <p:spPr>
          <a:xfrm>
            <a:off x="8657886" y="3310250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83B1D59-30D6-4BE4-34F1-424A04DD0CB1}"/>
                  </a:ext>
                </a:extLst>
              </p:cNvPr>
              <p:cNvSpPr txBox="1"/>
              <p:nvPr/>
            </p:nvSpPr>
            <p:spPr>
              <a:xfrm>
                <a:off x="8969237" y="2733173"/>
                <a:ext cx="48167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baseline="-2500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83B1D59-30D6-4BE4-34F1-424A04DD0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37" y="2733173"/>
                <a:ext cx="481670" cy="453137"/>
              </a:xfrm>
              <a:prstGeom prst="rect">
                <a:avLst/>
              </a:prstGeom>
              <a:blipFill>
                <a:blip r:embed="rId4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0B155A8-4083-284B-D2CC-4259337CCE6F}"/>
                  </a:ext>
                </a:extLst>
              </p:cNvPr>
              <p:cNvSpPr txBox="1"/>
              <p:nvPr/>
            </p:nvSpPr>
            <p:spPr>
              <a:xfrm>
                <a:off x="6516121" y="2723348"/>
                <a:ext cx="385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lang="de-DE" sz="2400" b="0" i="1" baseline="-25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aseline="-25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0B155A8-4083-284B-D2CC-4259337C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21" y="2723348"/>
                <a:ext cx="385490" cy="461665"/>
              </a:xfrm>
              <a:prstGeom prst="rect">
                <a:avLst/>
              </a:prstGeom>
              <a:blipFill>
                <a:blip r:embed="rId5"/>
                <a:stretch>
                  <a:fillRect l="-25806" t="-8108" r="-322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1DB6ACB-723D-7538-3277-F5E885DA9402}"/>
              </a:ext>
            </a:extLst>
          </p:cNvPr>
          <p:cNvGrpSpPr/>
          <p:nvPr/>
        </p:nvGrpSpPr>
        <p:grpSpPr>
          <a:xfrm>
            <a:off x="9712884" y="2721546"/>
            <a:ext cx="1440000" cy="1451544"/>
            <a:chOff x="6854330" y="2710000"/>
            <a:chExt cx="1440000" cy="14515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2B72D9E-38D8-B8AE-2FB5-D34754C283A1}"/>
                    </a:ext>
                  </a:extLst>
                </p:cNvPr>
                <p:cNvSpPr/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F2B72D9E-38D8-B8AE-2FB5-D34754C28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30" y="2721545"/>
                  <a:ext cx="1440000" cy="1439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8681F60-26F6-B0B9-5B2A-E0633FBE0A7A}"/>
                </a:ext>
              </a:extLst>
            </p:cNvPr>
            <p:cNvSpPr txBox="1"/>
            <p:nvPr/>
          </p:nvSpPr>
          <p:spPr>
            <a:xfrm>
              <a:off x="7255209" y="2710000"/>
              <a:ext cx="63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Loss</a:t>
              </a:r>
            </a:p>
          </p:txBody>
        </p:sp>
      </p:grp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398CA5F-1E26-FEB0-AFB1-0BCCA5D072C6}"/>
              </a:ext>
            </a:extLst>
          </p:cNvPr>
          <p:cNvCxnSpPr>
            <a:cxnSpLocks/>
          </p:cNvCxnSpPr>
          <p:nvPr/>
        </p:nvCxnSpPr>
        <p:spPr>
          <a:xfrm>
            <a:off x="10428782" y="1653091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6AA73A0-E1BB-D396-C036-42F85267384F}"/>
              </a:ext>
            </a:extLst>
          </p:cNvPr>
          <p:cNvSpPr txBox="1"/>
          <p:nvPr/>
        </p:nvSpPr>
        <p:spPr>
          <a:xfrm>
            <a:off x="9924162" y="192930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/>
              <a:t>j</a:t>
            </a:r>
            <a:endParaRPr lang="en-US" baseline="-250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3AF1429-20CD-C78C-65D1-BAA9437E5589}"/>
              </a:ext>
            </a:extLst>
          </p:cNvPr>
          <p:cNvCxnSpPr>
            <a:cxnSpLocks/>
          </p:cNvCxnSpPr>
          <p:nvPr/>
        </p:nvCxnSpPr>
        <p:spPr>
          <a:xfrm flipV="1">
            <a:off x="6316805" y="3548333"/>
            <a:ext cx="897414" cy="67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7FCBCFC-EBEC-445B-9142-04CC4BC06800}"/>
              </a:ext>
            </a:extLst>
          </p:cNvPr>
          <p:cNvCxnSpPr>
            <a:cxnSpLocks/>
          </p:cNvCxnSpPr>
          <p:nvPr/>
        </p:nvCxnSpPr>
        <p:spPr>
          <a:xfrm>
            <a:off x="8654219" y="3542560"/>
            <a:ext cx="1080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EDD8DD08-B52C-A4CC-5F42-005CB70DF589}"/>
                  </a:ext>
                </a:extLst>
              </p:cNvPr>
              <p:cNvSpPr txBox="1"/>
              <p:nvPr/>
            </p:nvSpPr>
            <p:spPr>
              <a:xfrm>
                <a:off x="8965570" y="3606750"/>
                <a:ext cx="503856" cy="666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EDD8DD08-B52C-A4CC-5F42-005CB70D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70" y="3606750"/>
                <a:ext cx="503856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C24D04F-3209-B1A6-49D4-ECF7535E5DAC}"/>
                  </a:ext>
                </a:extLst>
              </p:cNvPr>
              <p:cNvSpPr txBox="1"/>
              <p:nvPr/>
            </p:nvSpPr>
            <p:spPr>
              <a:xfrm>
                <a:off x="6456938" y="3606750"/>
                <a:ext cx="503856" cy="66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C24D04F-3209-B1A6-49D4-ECF7535E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38" y="3606750"/>
                <a:ext cx="503856" cy="666914"/>
              </a:xfrm>
              <a:prstGeom prst="rect">
                <a:avLst/>
              </a:prstGeom>
              <a:blipFill>
                <a:blip r:embed="rId8"/>
                <a:stretch>
                  <a:fillRect t="-37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9C0EE00-D1DB-01B3-73A0-1A1D64D4E2C5}"/>
              </a:ext>
            </a:extLst>
          </p:cNvPr>
          <p:cNvCxnSpPr>
            <a:cxnSpLocks/>
          </p:cNvCxnSpPr>
          <p:nvPr/>
        </p:nvCxnSpPr>
        <p:spPr>
          <a:xfrm flipV="1">
            <a:off x="4081414" y="1290259"/>
            <a:ext cx="897414" cy="67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725705D2-819C-1EAD-57EC-04DC9A9B947F}"/>
                  </a:ext>
                </a:extLst>
              </p:cNvPr>
              <p:cNvSpPr txBox="1"/>
              <p:nvPr/>
            </p:nvSpPr>
            <p:spPr>
              <a:xfrm>
                <a:off x="3765091" y="786123"/>
                <a:ext cx="15227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725705D2-819C-1EAD-57EC-04DC9A9B9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091" y="786123"/>
                <a:ext cx="1522725" cy="391646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C64C37-1949-3576-DFC9-4652AE8C2F9A}"/>
              </a:ext>
            </a:extLst>
          </p:cNvPr>
          <p:cNvCxnSpPr>
            <a:cxnSpLocks/>
          </p:cNvCxnSpPr>
          <p:nvPr/>
        </p:nvCxnSpPr>
        <p:spPr>
          <a:xfrm flipV="1">
            <a:off x="4077747" y="1522569"/>
            <a:ext cx="897414" cy="67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72EC151-1AB1-C601-4F86-F348A0C61C58}"/>
                  </a:ext>
                </a:extLst>
              </p:cNvPr>
              <p:cNvSpPr txBox="1"/>
              <p:nvPr/>
            </p:nvSpPr>
            <p:spPr>
              <a:xfrm>
                <a:off x="4066488" y="1589841"/>
                <a:ext cx="919932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de-DE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72EC151-1AB1-C601-4F86-F348A0C61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88" y="1589841"/>
                <a:ext cx="919932" cy="618952"/>
              </a:xfrm>
              <a:prstGeom prst="rect">
                <a:avLst/>
              </a:prstGeom>
              <a:blipFill>
                <a:blip r:embed="rId10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11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7AC1C3-101C-D653-68AB-56D106011217}"/>
              </a:ext>
            </a:extLst>
          </p:cNvPr>
          <p:cNvSpPr/>
          <p:nvPr/>
        </p:nvSpPr>
        <p:spPr>
          <a:xfrm>
            <a:off x="2635212" y="29925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417684-F4C3-F0B2-01C6-28194C273B7D}"/>
              </a:ext>
            </a:extLst>
          </p:cNvPr>
          <p:cNvSpPr/>
          <p:nvPr/>
        </p:nvSpPr>
        <p:spPr>
          <a:xfrm>
            <a:off x="2787612" y="31449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906C55-7CBF-F0C1-9CDA-77EC1FDEF8A6}"/>
              </a:ext>
            </a:extLst>
          </p:cNvPr>
          <p:cNvSpPr/>
          <p:nvPr/>
        </p:nvSpPr>
        <p:spPr>
          <a:xfrm>
            <a:off x="2940012" y="32973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D3EB40-A158-D67E-1D58-0725D1748851}"/>
              </a:ext>
            </a:extLst>
          </p:cNvPr>
          <p:cNvSpPr/>
          <p:nvPr/>
        </p:nvSpPr>
        <p:spPr>
          <a:xfrm>
            <a:off x="3092412" y="34497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4209BC-BB9F-67B4-989B-5E93ACDE2ACC}"/>
              </a:ext>
            </a:extLst>
          </p:cNvPr>
          <p:cNvSpPr/>
          <p:nvPr/>
        </p:nvSpPr>
        <p:spPr>
          <a:xfrm>
            <a:off x="3244812" y="360218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EBEB58-1B57-8088-A323-243C96B8CD02}"/>
              </a:ext>
            </a:extLst>
          </p:cNvPr>
          <p:cNvSpPr/>
          <p:nvPr/>
        </p:nvSpPr>
        <p:spPr>
          <a:xfrm>
            <a:off x="5380452" y="31725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DDBA0-EF7F-4A8C-0A20-197159BA6F5D}"/>
              </a:ext>
            </a:extLst>
          </p:cNvPr>
          <p:cNvSpPr/>
          <p:nvPr/>
        </p:nvSpPr>
        <p:spPr>
          <a:xfrm>
            <a:off x="5532852" y="33249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585D1D-FF27-E28B-30DC-C1B0B3015771}"/>
              </a:ext>
            </a:extLst>
          </p:cNvPr>
          <p:cNvSpPr/>
          <p:nvPr/>
        </p:nvSpPr>
        <p:spPr>
          <a:xfrm>
            <a:off x="5685252" y="34773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E102240-F39B-796A-728B-59333EA5AB83}"/>
              </a:ext>
            </a:extLst>
          </p:cNvPr>
          <p:cNvSpPr/>
          <p:nvPr/>
        </p:nvSpPr>
        <p:spPr>
          <a:xfrm>
            <a:off x="5837652" y="36297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0EC0B6-F622-618B-A32A-F65E2CDB157B}"/>
              </a:ext>
            </a:extLst>
          </p:cNvPr>
          <p:cNvSpPr/>
          <p:nvPr/>
        </p:nvSpPr>
        <p:spPr>
          <a:xfrm>
            <a:off x="5990052" y="37821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FFCFB55-421F-1E62-4987-97FE8297D823}"/>
              </a:ext>
            </a:extLst>
          </p:cNvPr>
          <p:cNvSpPr/>
          <p:nvPr/>
        </p:nvSpPr>
        <p:spPr>
          <a:xfrm>
            <a:off x="6142452" y="3934580"/>
            <a:ext cx="1080000" cy="108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F98FEAE-4886-4BDB-087F-47564D3B382B}"/>
              </a:ext>
            </a:extLst>
          </p:cNvPr>
          <p:cNvSpPr/>
          <p:nvPr/>
        </p:nvSpPr>
        <p:spPr>
          <a:xfrm>
            <a:off x="7620828" y="33525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324096-8F51-C9FE-D4FC-FD5F0D8CAB84}"/>
              </a:ext>
            </a:extLst>
          </p:cNvPr>
          <p:cNvSpPr/>
          <p:nvPr/>
        </p:nvSpPr>
        <p:spPr>
          <a:xfrm>
            <a:off x="7773228" y="35049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AA98306-8CC1-8539-0C18-A8379D661C6A}"/>
              </a:ext>
            </a:extLst>
          </p:cNvPr>
          <p:cNvSpPr/>
          <p:nvPr/>
        </p:nvSpPr>
        <p:spPr>
          <a:xfrm>
            <a:off x="7925628" y="36573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6C2329-5043-B467-3680-35187A84F082}"/>
              </a:ext>
            </a:extLst>
          </p:cNvPr>
          <p:cNvSpPr/>
          <p:nvPr/>
        </p:nvSpPr>
        <p:spPr>
          <a:xfrm>
            <a:off x="8078028" y="38097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BCF1A64-7033-4470-F67C-27AA07577152}"/>
              </a:ext>
            </a:extLst>
          </p:cNvPr>
          <p:cNvSpPr/>
          <p:nvPr/>
        </p:nvSpPr>
        <p:spPr>
          <a:xfrm>
            <a:off x="8230428" y="39621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DA487D1-46ED-66B7-CD4C-3F62315237B5}"/>
              </a:ext>
            </a:extLst>
          </p:cNvPr>
          <p:cNvSpPr/>
          <p:nvPr/>
        </p:nvSpPr>
        <p:spPr>
          <a:xfrm>
            <a:off x="8382828" y="41145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1C15DA-651A-7475-35D6-4885B2FF49BE}"/>
              </a:ext>
            </a:extLst>
          </p:cNvPr>
          <p:cNvSpPr/>
          <p:nvPr/>
        </p:nvSpPr>
        <p:spPr>
          <a:xfrm>
            <a:off x="8535228" y="426698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658E84A-E75E-17CE-434F-33BF7FFFCE37}"/>
              </a:ext>
            </a:extLst>
          </p:cNvPr>
          <p:cNvSpPr/>
          <p:nvPr/>
        </p:nvSpPr>
        <p:spPr>
          <a:xfrm>
            <a:off x="3769740" y="4056500"/>
            <a:ext cx="180000" cy="180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32ACF4C-3C74-661F-B47E-31E5D25481A4}"/>
              </a:ext>
            </a:extLst>
          </p:cNvPr>
          <p:cNvSpPr/>
          <p:nvPr/>
        </p:nvSpPr>
        <p:spPr>
          <a:xfrm>
            <a:off x="6567804" y="4416164"/>
            <a:ext cx="180000" cy="180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reieck 24">
            <a:extLst>
              <a:ext uri="{FF2B5EF4-FFF2-40B4-BE49-F238E27FC236}">
                <a16:creationId xmlns:a16="http://schemas.microsoft.com/office/drawing/2014/main" id="{48C6BA1A-3F25-3C33-54C0-B9D13A518133}"/>
              </a:ext>
            </a:extLst>
          </p:cNvPr>
          <p:cNvSpPr/>
          <p:nvPr/>
        </p:nvSpPr>
        <p:spPr>
          <a:xfrm rot="5400000">
            <a:off x="5091828" y="2922500"/>
            <a:ext cx="180000" cy="244800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reieck 25">
            <a:extLst>
              <a:ext uri="{FF2B5EF4-FFF2-40B4-BE49-F238E27FC236}">
                <a16:creationId xmlns:a16="http://schemas.microsoft.com/office/drawing/2014/main" id="{0EB6FEC8-9465-E15A-F1F1-FE35CF011683}"/>
              </a:ext>
            </a:extLst>
          </p:cNvPr>
          <p:cNvSpPr/>
          <p:nvPr/>
        </p:nvSpPr>
        <p:spPr>
          <a:xfrm rot="5400000">
            <a:off x="7745388" y="3426164"/>
            <a:ext cx="180000" cy="216000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DCA8FD0B-3019-FE52-7217-E7D9F921E4B5}"/>
              </a:ext>
            </a:extLst>
          </p:cNvPr>
          <p:cNvSpPr/>
          <p:nvPr/>
        </p:nvSpPr>
        <p:spPr>
          <a:xfrm>
            <a:off x="10330260" y="3203511"/>
            <a:ext cx="170688" cy="1872000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E5B948-2805-4262-90A8-376F710C2678}"/>
              </a:ext>
            </a:extLst>
          </p:cNvPr>
          <p:cNvSpPr/>
          <p:nvPr/>
        </p:nvSpPr>
        <p:spPr>
          <a:xfrm>
            <a:off x="11594100" y="3414644"/>
            <a:ext cx="180000" cy="18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13CBA3-6CE3-1E7B-41DD-CEAC2FEBD507}"/>
              </a:ext>
            </a:extLst>
          </p:cNvPr>
          <p:cNvSpPr/>
          <p:nvPr/>
        </p:nvSpPr>
        <p:spPr>
          <a:xfrm>
            <a:off x="11575980" y="4836020"/>
            <a:ext cx="180000" cy="18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5391D706-E5AB-3A9E-D5D5-C60943619F15}"/>
              </a:ext>
            </a:extLst>
          </p:cNvPr>
          <p:cNvCxnSpPr>
            <a:stCxn id="22" idx="2"/>
            <a:endCxn id="27" idx="3"/>
          </p:cNvCxnSpPr>
          <p:nvPr/>
        </p:nvCxnSpPr>
        <p:spPr>
          <a:xfrm>
            <a:off x="8895228" y="4986980"/>
            <a:ext cx="1499040" cy="8853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F319F7F-98B6-68F7-1A07-873C5BD31CDA}"/>
              </a:ext>
            </a:extLst>
          </p:cNvPr>
          <p:cNvCxnSpPr>
            <a:cxnSpLocks/>
            <a:stCxn id="16" idx="0"/>
            <a:endCxn id="27" idx="1"/>
          </p:cNvCxnSpPr>
          <p:nvPr/>
        </p:nvCxnSpPr>
        <p:spPr>
          <a:xfrm flipV="1">
            <a:off x="7980828" y="3246183"/>
            <a:ext cx="2413440" cy="10639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85DCB3BF-7E4D-A8DA-AA3B-D6269704FEF7}"/>
              </a:ext>
            </a:extLst>
          </p:cNvPr>
          <p:cNvCxnSpPr>
            <a:stCxn id="27" idx="3"/>
            <a:endCxn id="29" idx="2"/>
          </p:cNvCxnSpPr>
          <p:nvPr/>
        </p:nvCxnSpPr>
        <p:spPr>
          <a:xfrm flipV="1">
            <a:off x="10394268" y="4926020"/>
            <a:ext cx="1181712" cy="14949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8EBCB59D-C100-CE6A-E939-EF668012DE34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>
            <a:off x="10394268" y="3246183"/>
            <a:ext cx="1289832" cy="16846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49CB7710-98AC-1D64-A894-6403F98FE11F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11665980" y="3594644"/>
            <a:ext cx="18120" cy="124137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B83DCE7-BBC6-48A1-A1B0-2BF66CA3F521}"/>
              </a:ext>
            </a:extLst>
          </p:cNvPr>
          <p:cNvSpPr/>
          <p:nvPr/>
        </p:nvSpPr>
        <p:spPr>
          <a:xfrm>
            <a:off x="11588640" y="4125332"/>
            <a:ext cx="180000" cy="18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fik 43" descr="Plumeria-Blume">
            <a:extLst>
              <a:ext uri="{FF2B5EF4-FFF2-40B4-BE49-F238E27FC236}">
                <a16:creationId xmlns:a16="http://schemas.microsoft.com/office/drawing/2014/main" id="{D796BD7C-BA42-8931-ED21-22306C35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4" y="3594644"/>
            <a:ext cx="2162111" cy="1440000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FCD4F77-ACB7-9E0C-6907-067A029EF1E6}"/>
              </a:ext>
            </a:extLst>
          </p:cNvPr>
          <p:cNvSpPr/>
          <p:nvPr/>
        </p:nvSpPr>
        <p:spPr>
          <a:xfrm>
            <a:off x="1227132" y="4432360"/>
            <a:ext cx="180000" cy="1800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reieck 45">
            <a:extLst>
              <a:ext uri="{FF2B5EF4-FFF2-40B4-BE49-F238E27FC236}">
                <a16:creationId xmlns:a16="http://schemas.microsoft.com/office/drawing/2014/main" id="{658A592D-09F6-74EC-3791-E56FDC4D8686}"/>
              </a:ext>
            </a:extLst>
          </p:cNvPr>
          <p:cNvSpPr/>
          <p:nvPr/>
        </p:nvSpPr>
        <p:spPr>
          <a:xfrm rot="5400000">
            <a:off x="2549220" y="3298360"/>
            <a:ext cx="180000" cy="244800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3DEA1EC-E658-CFA7-BA43-949DE2DCF8EE}"/>
              </a:ext>
            </a:extLst>
          </p:cNvPr>
          <p:cNvSpPr txBox="1"/>
          <p:nvPr/>
        </p:nvSpPr>
        <p:spPr>
          <a:xfrm>
            <a:off x="11237817" y="227430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216C1BC-DD62-8C3F-974A-592D9B9E0FEE}"/>
              </a:ext>
            </a:extLst>
          </p:cNvPr>
          <p:cNvSpPr txBox="1"/>
          <p:nvPr/>
        </p:nvSpPr>
        <p:spPr>
          <a:xfrm>
            <a:off x="10833262" y="5415313"/>
            <a:ext cx="4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6BB1B7D-AF62-E682-107E-35854618E985}"/>
              </a:ext>
            </a:extLst>
          </p:cNvPr>
          <p:cNvSpPr txBox="1"/>
          <p:nvPr/>
        </p:nvSpPr>
        <p:spPr>
          <a:xfrm>
            <a:off x="9440504" y="5415313"/>
            <a:ext cx="9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2455AD0-9EEC-6C83-ADF3-DB263FBDFAAC}"/>
              </a:ext>
            </a:extLst>
          </p:cNvPr>
          <p:cNvSpPr txBox="1"/>
          <p:nvPr/>
        </p:nvSpPr>
        <p:spPr>
          <a:xfrm>
            <a:off x="7315798" y="5415313"/>
            <a:ext cx="139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CD0391E-996F-35B6-4542-3D39CE2E2D39}"/>
              </a:ext>
            </a:extLst>
          </p:cNvPr>
          <p:cNvSpPr txBox="1"/>
          <p:nvPr/>
        </p:nvSpPr>
        <p:spPr>
          <a:xfrm>
            <a:off x="4718074" y="5415313"/>
            <a:ext cx="139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EA36AFE-2E1F-E4EF-3B81-766D15BC4679}"/>
              </a:ext>
            </a:extLst>
          </p:cNvPr>
          <p:cNvSpPr txBox="1"/>
          <p:nvPr/>
        </p:nvSpPr>
        <p:spPr>
          <a:xfrm>
            <a:off x="2153734" y="5410274"/>
            <a:ext cx="139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CF8B4C7-0D70-448D-F2CE-760F6C0D4F9D}"/>
              </a:ext>
            </a:extLst>
          </p:cNvPr>
          <p:cNvSpPr txBox="1"/>
          <p:nvPr/>
        </p:nvSpPr>
        <p:spPr>
          <a:xfrm>
            <a:off x="949327" y="22743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76F2634-5342-EBEF-0D6A-C6A87E2173B1}"/>
              </a:ext>
            </a:extLst>
          </p:cNvPr>
          <p:cNvSpPr txBox="1"/>
          <p:nvPr/>
        </p:nvSpPr>
        <p:spPr>
          <a:xfrm>
            <a:off x="2635212" y="227430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7559BC3-6AFC-8C64-5564-AD6ECB494C35}"/>
              </a:ext>
            </a:extLst>
          </p:cNvPr>
          <p:cNvSpPr txBox="1"/>
          <p:nvPr/>
        </p:nvSpPr>
        <p:spPr>
          <a:xfrm>
            <a:off x="5200452" y="227430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70F3F97-C281-34BA-D70E-BFB78D5BCC2D}"/>
              </a:ext>
            </a:extLst>
          </p:cNvPr>
          <p:cNvSpPr txBox="1"/>
          <p:nvPr/>
        </p:nvSpPr>
        <p:spPr>
          <a:xfrm>
            <a:off x="7291439" y="2274307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3933F37-D85B-8E05-4F91-02C16154383E}"/>
              </a:ext>
            </a:extLst>
          </p:cNvPr>
          <p:cNvSpPr txBox="1"/>
          <p:nvPr/>
        </p:nvSpPr>
        <p:spPr>
          <a:xfrm>
            <a:off x="9770688" y="1997308"/>
            <a:ext cx="128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 CNN Output</a:t>
            </a:r>
          </a:p>
        </p:txBody>
      </p:sp>
    </p:spTree>
    <p:extLst>
      <p:ext uri="{BB962C8B-B14F-4D97-AF65-F5344CB8AC3E}">
        <p14:creationId xmlns:p14="http://schemas.microsoft.com/office/powerpoint/2010/main" val="181773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5DC86E2-A46B-FD33-DB8A-5E27614505B5}"/>
              </a:ext>
            </a:extLst>
          </p:cNvPr>
          <p:cNvSpPr txBox="1"/>
          <p:nvPr/>
        </p:nvSpPr>
        <p:spPr>
          <a:xfrm>
            <a:off x="1572683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F0E4FF-01BD-6980-1364-DD4F466F3973}"/>
              </a:ext>
            </a:extLst>
          </p:cNvPr>
          <p:cNvSpPr/>
          <p:nvPr/>
        </p:nvSpPr>
        <p:spPr>
          <a:xfrm>
            <a:off x="15811" y="2493410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83EA44-2449-91E4-32FA-3C0D33F610AD}"/>
              </a:ext>
            </a:extLst>
          </p:cNvPr>
          <p:cNvSpPr/>
          <p:nvPr/>
        </p:nvSpPr>
        <p:spPr>
          <a:xfrm>
            <a:off x="51720" y="2529882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E4C23B-DBF0-06FE-4C96-90B698161B5C}"/>
              </a:ext>
            </a:extLst>
          </p:cNvPr>
          <p:cNvSpPr/>
          <p:nvPr/>
        </p:nvSpPr>
        <p:spPr>
          <a:xfrm>
            <a:off x="99280" y="2570827"/>
            <a:ext cx="1628156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A54F62-B1AC-53A5-6EF9-9F59CA963C6E}"/>
              </a:ext>
            </a:extLst>
          </p:cNvPr>
          <p:cNvSpPr/>
          <p:nvPr/>
        </p:nvSpPr>
        <p:spPr>
          <a:xfrm>
            <a:off x="1603060" y="1867891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590C40-EC34-3153-014A-BBC6283D171D}"/>
              </a:ext>
            </a:extLst>
          </p:cNvPr>
          <p:cNvSpPr/>
          <p:nvPr/>
        </p:nvSpPr>
        <p:spPr>
          <a:xfrm>
            <a:off x="1638969" y="1904363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A058889-BF53-9CB4-1746-A083BC251C09}"/>
              </a:ext>
            </a:extLst>
          </p:cNvPr>
          <p:cNvSpPr/>
          <p:nvPr/>
        </p:nvSpPr>
        <p:spPr>
          <a:xfrm>
            <a:off x="1686529" y="1945308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F7824C-61D5-0FA8-DC8B-A91D788EB885}"/>
              </a:ext>
            </a:extLst>
          </p:cNvPr>
          <p:cNvSpPr/>
          <p:nvPr/>
        </p:nvSpPr>
        <p:spPr>
          <a:xfrm>
            <a:off x="1848769" y="2488540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0DE870-3037-B51B-FC9A-5632663689A7}"/>
              </a:ext>
            </a:extLst>
          </p:cNvPr>
          <p:cNvSpPr/>
          <p:nvPr/>
        </p:nvSpPr>
        <p:spPr>
          <a:xfrm>
            <a:off x="1884678" y="2525012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C6A049-6109-A51B-00A8-543222B0641B}"/>
              </a:ext>
            </a:extLst>
          </p:cNvPr>
          <p:cNvSpPr/>
          <p:nvPr/>
        </p:nvSpPr>
        <p:spPr>
          <a:xfrm>
            <a:off x="1932238" y="2565957"/>
            <a:ext cx="154011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2AF75E-276A-C7A9-2E0F-62A1667C9FCB}"/>
              </a:ext>
            </a:extLst>
          </p:cNvPr>
          <p:cNvSpPr/>
          <p:nvPr/>
        </p:nvSpPr>
        <p:spPr>
          <a:xfrm>
            <a:off x="3358290" y="1872760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D89E2F-E193-AEB2-E8A3-EC5413C7685D}"/>
              </a:ext>
            </a:extLst>
          </p:cNvPr>
          <p:cNvSpPr/>
          <p:nvPr/>
        </p:nvSpPr>
        <p:spPr>
          <a:xfrm>
            <a:off x="3394199" y="1909232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F6DF527-A71E-1844-8F45-27829436A485}"/>
              </a:ext>
            </a:extLst>
          </p:cNvPr>
          <p:cNvSpPr/>
          <p:nvPr/>
        </p:nvSpPr>
        <p:spPr>
          <a:xfrm>
            <a:off x="3441759" y="1950177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7920199-9689-AA13-FBE2-4743992C4504}"/>
              </a:ext>
            </a:extLst>
          </p:cNvPr>
          <p:cNvSpPr/>
          <p:nvPr/>
        </p:nvSpPr>
        <p:spPr>
          <a:xfrm>
            <a:off x="3603999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F09345C-77A7-13E9-1D8D-114187D8F781}"/>
              </a:ext>
            </a:extLst>
          </p:cNvPr>
          <p:cNvSpPr/>
          <p:nvPr/>
        </p:nvSpPr>
        <p:spPr>
          <a:xfrm>
            <a:off x="3639908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BF12AA-8EBC-FA79-825A-EA22808CF8F1}"/>
              </a:ext>
            </a:extLst>
          </p:cNvPr>
          <p:cNvSpPr/>
          <p:nvPr/>
        </p:nvSpPr>
        <p:spPr>
          <a:xfrm>
            <a:off x="3687468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EDEB26-989B-4E7B-6EC6-8C3A7A0BB2E6}"/>
              </a:ext>
            </a:extLst>
          </p:cNvPr>
          <p:cNvSpPr/>
          <p:nvPr/>
        </p:nvSpPr>
        <p:spPr>
          <a:xfrm>
            <a:off x="4631835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6DD97E-8FE5-1AD1-58BF-C035CC5B10EB}"/>
              </a:ext>
            </a:extLst>
          </p:cNvPr>
          <p:cNvSpPr/>
          <p:nvPr/>
        </p:nvSpPr>
        <p:spPr>
          <a:xfrm>
            <a:off x="4667744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72A32E-0274-FA8C-99AB-5F452CB03125}"/>
              </a:ext>
            </a:extLst>
          </p:cNvPr>
          <p:cNvSpPr/>
          <p:nvPr/>
        </p:nvSpPr>
        <p:spPr>
          <a:xfrm>
            <a:off x="4715304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9862845-6459-E392-A18A-383EAE9C5D0D}"/>
              </a:ext>
            </a:extLst>
          </p:cNvPr>
          <p:cNvSpPr/>
          <p:nvPr/>
        </p:nvSpPr>
        <p:spPr>
          <a:xfrm>
            <a:off x="4800630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F5F1815-B4D4-B631-17A0-C5616F0EB0EC}"/>
              </a:ext>
            </a:extLst>
          </p:cNvPr>
          <p:cNvSpPr/>
          <p:nvPr/>
        </p:nvSpPr>
        <p:spPr>
          <a:xfrm>
            <a:off x="4836539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D2E49A6-DCE8-9A84-E373-E7CBEBA29F70}"/>
              </a:ext>
            </a:extLst>
          </p:cNvPr>
          <p:cNvSpPr/>
          <p:nvPr/>
        </p:nvSpPr>
        <p:spPr>
          <a:xfrm>
            <a:off x="4884099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0BFCFF4-912F-4F4E-794C-BCCE28017261}"/>
              </a:ext>
            </a:extLst>
          </p:cNvPr>
          <p:cNvSpPr/>
          <p:nvPr/>
        </p:nvSpPr>
        <p:spPr>
          <a:xfrm>
            <a:off x="5798500" y="1944004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6FCA37C-83B0-3DA3-E1FD-FADA8E1562DC}"/>
              </a:ext>
            </a:extLst>
          </p:cNvPr>
          <p:cNvSpPr/>
          <p:nvPr/>
        </p:nvSpPr>
        <p:spPr>
          <a:xfrm>
            <a:off x="5834409" y="198047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43E7FE-95A3-BEED-1FD6-C44C4737B5B2}"/>
              </a:ext>
            </a:extLst>
          </p:cNvPr>
          <p:cNvSpPr/>
          <p:nvPr/>
        </p:nvSpPr>
        <p:spPr>
          <a:xfrm>
            <a:off x="5881969" y="202142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E4A89AD-04E0-8783-093D-C593B8EF0BF2}"/>
              </a:ext>
            </a:extLst>
          </p:cNvPr>
          <p:cNvSpPr/>
          <p:nvPr/>
        </p:nvSpPr>
        <p:spPr>
          <a:xfrm>
            <a:off x="5967295" y="2493409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70D4C10-7C61-B329-8F76-5492BF262150}"/>
              </a:ext>
            </a:extLst>
          </p:cNvPr>
          <p:cNvSpPr/>
          <p:nvPr/>
        </p:nvSpPr>
        <p:spPr>
          <a:xfrm>
            <a:off x="6003204" y="2529881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DE98C49-613B-F77D-3B36-9145FF3C3327}"/>
              </a:ext>
            </a:extLst>
          </p:cNvPr>
          <p:cNvSpPr/>
          <p:nvPr/>
        </p:nvSpPr>
        <p:spPr>
          <a:xfrm>
            <a:off x="6050764" y="2570826"/>
            <a:ext cx="1018751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5AD0D8-0707-E4E2-4C7F-43C2C8858A70}"/>
              </a:ext>
            </a:extLst>
          </p:cNvPr>
          <p:cNvSpPr/>
          <p:nvPr/>
        </p:nvSpPr>
        <p:spPr>
          <a:xfrm>
            <a:off x="6950734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1346C81-3319-9D28-AD99-E864B5231034}"/>
              </a:ext>
            </a:extLst>
          </p:cNvPr>
          <p:cNvSpPr/>
          <p:nvPr/>
        </p:nvSpPr>
        <p:spPr>
          <a:xfrm>
            <a:off x="6986643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C19A4E1-7F5B-584D-EE59-BDDB892D8102}"/>
              </a:ext>
            </a:extLst>
          </p:cNvPr>
          <p:cNvSpPr/>
          <p:nvPr/>
        </p:nvSpPr>
        <p:spPr>
          <a:xfrm>
            <a:off x="7034203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C3516E6-FFB7-EC69-516C-062E7E3C09D1}"/>
              </a:ext>
            </a:extLst>
          </p:cNvPr>
          <p:cNvSpPr/>
          <p:nvPr/>
        </p:nvSpPr>
        <p:spPr>
          <a:xfrm>
            <a:off x="7216887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241EEC9-98D6-7661-8848-FCE3F1D2CDD7}"/>
              </a:ext>
            </a:extLst>
          </p:cNvPr>
          <p:cNvSpPr/>
          <p:nvPr/>
        </p:nvSpPr>
        <p:spPr>
          <a:xfrm>
            <a:off x="7252796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74A1E9E-3F69-246C-CCF3-C4A5599FF092}"/>
              </a:ext>
            </a:extLst>
          </p:cNvPr>
          <p:cNvSpPr/>
          <p:nvPr/>
        </p:nvSpPr>
        <p:spPr>
          <a:xfrm>
            <a:off x="7300356" y="257081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968B84-E5DC-007A-8D94-178D830A4C26}"/>
              </a:ext>
            </a:extLst>
          </p:cNvPr>
          <p:cNvSpPr/>
          <p:nvPr/>
        </p:nvSpPr>
        <p:spPr>
          <a:xfrm>
            <a:off x="7521322" y="23382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6F5BC20-2200-FAC0-A4B5-952C5647B423}"/>
              </a:ext>
            </a:extLst>
          </p:cNvPr>
          <p:cNvSpPr/>
          <p:nvPr/>
        </p:nvSpPr>
        <p:spPr>
          <a:xfrm>
            <a:off x="783111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2F2ACB1-A7AC-99E2-E924-A6B7AC79BEBD}"/>
              </a:ext>
            </a:extLst>
          </p:cNvPr>
          <p:cNvSpPr/>
          <p:nvPr/>
        </p:nvSpPr>
        <p:spPr>
          <a:xfrm>
            <a:off x="786702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98A44A-0B15-883A-6AF6-D71831B2F41A}"/>
              </a:ext>
            </a:extLst>
          </p:cNvPr>
          <p:cNvSpPr/>
          <p:nvPr/>
        </p:nvSpPr>
        <p:spPr>
          <a:xfrm>
            <a:off x="791458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C82AA81-0384-DEC0-DCC2-D91078728268}"/>
              </a:ext>
            </a:extLst>
          </p:cNvPr>
          <p:cNvSpPr/>
          <p:nvPr/>
        </p:nvSpPr>
        <p:spPr>
          <a:xfrm>
            <a:off x="8097264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198F430-D123-94EA-A5FE-6AEF53A960CA}"/>
              </a:ext>
            </a:extLst>
          </p:cNvPr>
          <p:cNvSpPr/>
          <p:nvPr/>
        </p:nvSpPr>
        <p:spPr>
          <a:xfrm>
            <a:off x="8133173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AA8BD2-F23C-BADF-C050-6896207B0073}"/>
              </a:ext>
            </a:extLst>
          </p:cNvPr>
          <p:cNvSpPr/>
          <p:nvPr/>
        </p:nvSpPr>
        <p:spPr>
          <a:xfrm>
            <a:off x="8180733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4F43753-96EC-780F-2565-8C35C937A127}"/>
              </a:ext>
            </a:extLst>
          </p:cNvPr>
          <p:cNvSpPr txBox="1"/>
          <p:nvPr/>
        </p:nvSpPr>
        <p:spPr>
          <a:xfrm>
            <a:off x="332321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FECF0DA-9F3A-A260-EEBE-5C0AB769AE42}"/>
              </a:ext>
            </a:extLst>
          </p:cNvPr>
          <p:cNvSpPr txBox="1"/>
          <p:nvPr/>
        </p:nvSpPr>
        <p:spPr>
          <a:xfrm>
            <a:off x="454685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B45FBAD-A4D7-D10A-B7F8-8F1276FCF48B}"/>
              </a:ext>
            </a:extLst>
          </p:cNvPr>
          <p:cNvSpPr txBox="1"/>
          <p:nvPr/>
        </p:nvSpPr>
        <p:spPr>
          <a:xfrm>
            <a:off x="5663271" y="2849730"/>
            <a:ext cx="8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D2694D4-C5B9-135C-4E89-092AA2E06EB0}"/>
              </a:ext>
            </a:extLst>
          </p:cNvPr>
          <p:cNvSpPr txBox="1"/>
          <p:nvPr/>
        </p:nvSpPr>
        <p:spPr>
          <a:xfrm>
            <a:off x="6930106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4F0328A-8C48-FC2E-829B-D84F1D38239D}"/>
              </a:ext>
            </a:extLst>
          </p:cNvPr>
          <p:cNvSpPr txBox="1"/>
          <p:nvPr/>
        </p:nvSpPr>
        <p:spPr>
          <a:xfrm>
            <a:off x="7823472" y="2849730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46E84D-A44C-000F-1B83-571F7B93B1AC}"/>
              </a:ext>
            </a:extLst>
          </p:cNvPr>
          <p:cNvSpPr/>
          <p:nvPr/>
        </p:nvSpPr>
        <p:spPr>
          <a:xfrm>
            <a:off x="8700871" y="1947007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9A925FE-63F8-16A9-39D3-0627C9783F39}"/>
              </a:ext>
            </a:extLst>
          </p:cNvPr>
          <p:cNvSpPr/>
          <p:nvPr/>
        </p:nvSpPr>
        <p:spPr>
          <a:xfrm>
            <a:off x="8736780" y="198347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4D62519-7490-1902-BA22-D69C2EB4F1DC}"/>
              </a:ext>
            </a:extLst>
          </p:cNvPr>
          <p:cNvSpPr/>
          <p:nvPr/>
        </p:nvSpPr>
        <p:spPr>
          <a:xfrm>
            <a:off x="8784340" y="202442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00BCE21-1C79-68A8-FE31-0CB3465972DD}"/>
              </a:ext>
            </a:extLst>
          </p:cNvPr>
          <p:cNvSpPr/>
          <p:nvPr/>
        </p:nvSpPr>
        <p:spPr>
          <a:xfrm>
            <a:off x="8958478" y="2496412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955E93-93BE-33E0-8615-504F1768FEBA}"/>
              </a:ext>
            </a:extLst>
          </p:cNvPr>
          <p:cNvSpPr/>
          <p:nvPr/>
        </p:nvSpPr>
        <p:spPr>
          <a:xfrm>
            <a:off x="8994387" y="2532884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3C8A8FF-37D3-6803-EF6B-DED15E021283}"/>
              </a:ext>
            </a:extLst>
          </p:cNvPr>
          <p:cNvSpPr/>
          <p:nvPr/>
        </p:nvSpPr>
        <p:spPr>
          <a:xfrm>
            <a:off x="9041947" y="2573829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C98A1AB-0D55-0AAE-C6FC-3DFC36765742}"/>
              </a:ext>
            </a:extLst>
          </p:cNvPr>
          <p:cNvSpPr txBox="1"/>
          <p:nvPr/>
        </p:nvSpPr>
        <p:spPr>
          <a:xfrm>
            <a:off x="8633736" y="2849730"/>
            <a:ext cx="913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Batch-Norm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19FAE30-3977-4B0F-3E58-EA0612F7E47E}"/>
              </a:ext>
            </a:extLst>
          </p:cNvPr>
          <p:cNvSpPr txBox="1"/>
          <p:nvPr/>
        </p:nvSpPr>
        <p:spPr>
          <a:xfrm>
            <a:off x="365387" y="1581239"/>
            <a:ext cx="1299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3x1x1000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36B8B88-0850-4615-D508-48920D3AD5B5}"/>
              </a:ext>
            </a:extLst>
          </p:cNvPr>
          <p:cNvSpPr txBox="1"/>
          <p:nvPr/>
        </p:nvSpPr>
        <p:spPr>
          <a:xfrm>
            <a:off x="1893940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64x1x901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EE74ED2-06D4-06F8-56B2-CBF92AB915C2}"/>
              </a:ext>
            </a:extLst>
          </p:cNvPr>
          <p:cNvSpPr txBox="1"/>
          <p:nvPr/>
        </p:nvSpPr>
        <p:spPr>
          <a:xfrm>
            <a:off x="3615986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64x1x300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D65AAC6-FAC5-3C9C-D050-B7D638DB0190}"/>
              </a:ext>
            </a:extLst>
          </p:cNvPr>
          <p:cNvSpPr txBox="1"/>
          <p:nvPr/>
        </p:nvSpPr>
        <p:spPr>
          <a:xfrm>
            <a:off x="4797307" y="1581239"/>
            <a:ext cx="131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29EC244-84E5-A60C-B3C6-F57521F4A07F}"/>
              </a:ext>
            </a:extLst>
          </p:cNvPr>
          <p:cNvSpPr txBox="1"/>
          <p:nvPr/>
        </p:nvSpPr>
        <p:spPr>
          <a:xfrm>
            <a:off x="5972062" y="1581239"/>
            <a:ext cx="1281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32x1x293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9E572EC-074A-71E1-6CB4-D3117C17805E}"/>
              </a:ext>
            </a:extLst>
          </p:cNvPr>
          <p:cNvSpPr txBox="1"/>
          <p:nvPr/>
        </p:nvSpPr>
        <p:spPr>
          <a:xfrm>
            <a:off x="6963646" y="1581239"/>
            <a:ext cx="124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32x1x97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C008627-1719-4905-26F1-2FBF7CB9A6E4}"/>
              </a:ext>
            </a:extLst>
          </p:cNvPr>
          <p:cNvSpPr txBox="1"/>
          <p:nvPr/>
        </p:nvSpPr>
        <p:spPr>
          <a:xfrm>
            <a:off x="7870297" y="1581239"/>
            <a:ext cx="115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65F275-14B5-928B-B35B-06B02481070D}"/>
              </a:ext>
            </a:extLst>
          </p:cNvPr>
          <p:cNvSpPr txBox="1"/>
          <p:nvPr/>
        </p:nvSpPr>
        <p:spPr>
          <a:xfrm>
            <a:off x="8765580" y="1581239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32x1x95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DB1B393-AF1A-C04F-4CEB-B5EEB3BEA97F}"/>
              </a:ext>
            </a:extLst>
          </p:cNvPr>
          <p:cNvSpPr/>
          <p:nvPr/>
        </p:nvSpPr>
        <p:spPr>
          <a:xfrm>
            <a:off x="172026" y="2570817"/>
            <a:ext cx="1020515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1x100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74DA768-4B84-75B4-766A-CF3A8201B397}"/>
              </a:ext>
            </a:extLst>
          </p:cNvPr>
          <p:cNvSpPr/>
          <p:nvPr/>
        </p:nvSpPr>
        <p:spPr>
          <a:xfrm>
            <a:off x="2209230" y="2565899"/>
            <a:ext cx="4065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A095788-1A12-AC4E-93E2-6D4575933C55}"/>
              </a:ext>
            </a:extLst>
          </p:cNvPr>
          <p:cNvSpPr/>
          <p:nvPr/>
        </p:nvSpPr>
        <p:spPr>
          <a:xfrm>
            <a:off x="3812605" y="2570817"/>
            <a:ext cx="512923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1x10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C67A8E4-083F-E9F0-0160-A133216E377F}"/>
              </a:ext>
            </a:extLst>
          </p:cNvPr>
          <p:cNvSpPr/>
          <p:nvPr/>
        </p:nvSpPr>
        <p:spPr>
          <a:xfrm>
            <a:off x="6191146" y="2570817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6158062-7C61-C382-EDA7-27EE2D7E44D3}"/>
              </a:ext>
            </a:extLst>
          </p:cNvPr>
          <p:cNvSpPr/>
          <p:nvPr/>
        </p:nvSpPr>
        <p:spPr>
          <a:xfrm>
            <a:off x="7467385" y="2570826"/>
            <a:ext cx="383879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8453C919-7CF0-650D-AF1F-683167D50C07}"/>
              </a:ext>
            </a:extLst>
          </p:cNvPr>
          <p:cNvSpPr/>
          <p:nvPr/>
        </p:nvSpPr>
        <p:spPr>
          <a:xfrm flipH="1">
            <a:off x="11502739" y="2043823"/>
            <a:ext cx="315557" cy="309275"/>
          </a:xfrm>
          <a:prstGeom prst="cube">
            <a:avLst>
              <a:gd name="adj" fmla="val 71202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CA4934D-F674-C3E6-07EE-1E72A845EE91}"/>
              </a:ext>
            </a:extLst>
          </p:cNvPr>
          <p:cNvSpPr txBox="1"/>
          <p:nvPr/>
        </p:nvSpPr>
        <p:spPr>
          <a:xfrm>
            <a:off x="10600615" y="2849730"/>
            <a:ext cx="607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Flatten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3D56657-0EC4-84C0-409D-6EBC1DAEE2EC}"/>
              </a:ext>
            </a:extLst>
          </p:cNvPr>
          <p:cNvSpPr txBox="1"/>
          <p:nvPr/>
        </p:nvSpPr>
        <p:spPr>
          <a:xfrm>
            <a:off x="11625149" y="2849730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21EB79C-F2F4-ED46-1282-0D4F6F5AA14E}"/>
              </a:ext>
            </a:extLst>
          </p:cNvPr>
          <p:cNvSpPr txBox="1"/>
          <p:nvPr/>
        </p:nvSpPr>
        <p:spPr>
          <a:xfrm>
            <a:off x="10281349" y="1581238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</a:t>
            </a:r>
            <a:r>
              <a:rPr lang="de-DE" sz="900" dirty="0"/>
              <a:t>992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1F68C9E-CE30-F374-E10E-7DABB1339C72}"/>
              </a:ext>
            </a:extLst>
          </p:cNvPr>
          <p:cNvSpPr txBox="1"/>
          <p:nvPr/>
        </p:nvSpPr>
        <p:spPr>
          <a:xfrm>
            <a:off x="11565722" y="1583991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1x1x2</a:t>
            </a:r>
          </a:p>
        </p:txBody>
      </p:sp>
      <p:sp>
        <p:nvSpPr>
          <p:cNvPr id="105" name="Dreieck 104">
            <a:extLst>
              <a:ext uri="{FF2B5EF4-FFF2-40B4-BE49-F238E27FC236}">
                <a16:creationId xmlns:a16="http://schemas.microsoft.com/office/drawing/2014/main" id="{756897A8-E31A-8C47-56D7-87BB85CF001A}"/>
              </a:ext>
            </a:extLst>
          </p:cNvPr>
          <p:cNvSpPr/>
          <p:nvPr/>
        </p:nvSpPr>
        <p:spPr>
          <a:xfrm rot="5400000">
            <a:off x="1544173" y="2192809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Dreieck 105">
            <a:extLst>
              <a:ext uri="{FF2B5EF4-FFF2-40B4-BE49-F238E27FC236}">
                <a16:creationId xmlns:a16="http://schemas.microsoft.com/office/drawing/2014/main" id="{1AED6127-0195-5CA6-06F4-5D07EA41C1BF}"/>
              </a:ext>
            </a:extLst>
          </p:cNvPr>
          <p:cNvSpPr/>
          <p:nvPr/>
        </p:nvSpPr>
        <p:spPr>
          <a:xfrm rot="5400000">
            <a:off x="3099873" y="2081782"/>
            <a:ext cx="144000" cy="1116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Dreieck 106">
            <a:extLst>
              <a:ext uri="{FF2B5EF4-FFF2-40B4-BE49-F238E27FC236}">
                <a16:creationId xmlns:a16="http://schemas.microsoft.com/office/drawing/2014/main" id="{9FA37944-30C7-8B66-AB98-FABB9E7A1409}"/>
              </a:ext>
            </a:extLst>
          </p:cNvPr>
          <p:cNvSpPr/>
          <p:nvPr/>
        </p:nvSpPr>
        <p:spPr>
          <a:xfrm rot="5400000">
            <a:off x="4749198" y="2189805"/>
            <a:ext cx="144000" cy="900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Dreieck 107">
            <a:extLst>
              <a:ext uri="{FF2B5EF4-FFF2-40B4-BE49-F238E27FC236}">
                <a16:creationId xmlns:a16="http://schemas.microsoft.com/office/drawing/2014/main" id="{44FEFED0-AFD3-41BE-9D7B-BE61076E4A14}"/>
              </a:ext>
            </a:extLst>
          </p:cNvPr>
          <p:cNvSpPr/>
          <p:nvPr/>
        </p:nvSpPr>
        <p:spPr>
          <a:xfrm rot="5400000">
            <a:off x="6945829" y="2243805"/>
            <a:ext cx="144000" cy="79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Dreieck 108">
            <a:extLst>
              <a:ext uri="{FF2B5EF4-FFF2-40B4-BE49-F238E27FC236}">
                <a16:creationId xmlns:a16="http://schemas.microsoft.com/office/drawing/2014/main" id="{657174F4-ED76-4BF8-FB06-CE6960486398}"/>
              </a:ext>
            </a:extLst>
          </p:cNvPr>
          <p:cNvSpPr/>
          <p:nvPr/>
        </p:nvSpPr>
        <p:spPr>
          <a:xfrm rot="5400000">
            <a:off x="8093708" y="2342969"/>
            <a:ext cx="144000" cy="612000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EEA6B45-1AFB-4117-D632-84D7A2BE6651}"/>
              </a:ext>
            </a:extLst>
          </p:cNvPr>
          <p:cNvSpPr/>
          <p:nvPr/>
        </p:nvSpPr>
        <p:spPr>
          <a:xfrm>
            <a:off x="7462141" y="22679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6305134-A449-4E22-B264-D96490C3C60A}"/>
              </a:ext>
            </a:extLst>
          </p:cNvPr>
          <p:cNvSpPr/>
          <p:nvPr/>
        </p:nvSpPr>
        <p:spPr>
          <a:xfrm>
            <a:off x="8358833" y="23440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85FDF60-A1C1-5C62-36CE-2E078587C2EE}"/>
              </a:ext>
            </a:extLst>
          </p:cNvPr>
          <p:cNvSpPr/>
          <p:nvPr/>
        </p:nvSpPr>
        <p:spPr>
          <a:xfrm>
            <a:off x="8348420" y="227368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2E4DDD1-85F2-8452-90F3-4D9A61E91F6A}"/>
              </a:ext>
            </a:extLst>
          </p:cNvPr>
          <p:cNvSpPr/>
          <p:nvPr/>
        </p:nvSpPr>
        <p:spPr>
          <a:xfrm>
            <a:off x="9270493" y="234381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9213BBB-DF22-CBF8-BFFC-3E841E827CC5}"/>
              </a:ext>
            </a:extLst>
          </p:cNvPr>
          <p:cNvSpPr/>
          <p:nvPr/>
        </p:nvSpPr>
        <p:spPr>
          <a:xfrm>
            <a:off x="9211312" y="227350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4B08E22-F790-03BF-DBBD-8492C0450A38}"/>
              </a:ext>
            </a:extLst>
          </p:cNvPr>
          <p:cNvSpPr/>
          <p:nvPr/>
        </p:nvSpPr>
        <p:spPr>
          <a:xfrm>
            <a:off x="6464037" y="2325883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DE8A1-C952-56EA-A331-BDD5E5CCAD15}"/>
              </a:ext>
            </a:extLst>
          </p:cNvPr>
          <p:cNvSpPr/>
          <p:nvPr/>
        </p:nvSpPr>
        <p:spPr>
          <a:xfrm>
            <a:off x="6404856" y="22555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6D87EE2-6488-B060-F201-E739AD90BE46}"/>
              </a:ext>
            </a:extLst>
          </p:cNvPr>
          <p:cNvSpPr/>
          <p:nvPr/>
        </p:nvSpPr>
        <p:spPr>
          <a:xfrm>
            <a:off x="5283981" y="2326070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4F38C9E-E194-87B0-3DBA-3ECA177FBA75}"/>
              </a:ext>
            </a:extLst>
          </p:cNvPr>
          <p:cNvSpPr/>
          <p:nvPr/>
        </p:nvSpPr>
        <p:spPr>
          <a:xfrm>
            <a:off x="5224800" y="2255757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Würfel 126">
            <a:extLst>
              <a:ext uri="{FF2B5EF4-FFF2-40B4-BE49-F238E27FC236}">
                <a16:creationId xmlns:a16="http://schemas.microsoft.com/office/drawing/2014/main" id="{8CAC5A64-D1BB-A309-CA73-E66C2AEA5F82}"/>
              </a:ext>
            </a:extLst>
          </p:cNvPr>
          <p:cNvSpPr/>
          <p:nvPr/>
        </p:nvSpPr>
        <p:spPr>
          <a:xfrm flipH="1">
            <a:off x="11019663" y="1940577"/>
            <a:ext cx="638692" cy="616024"/>
          </a:xfrm>
          <a:prstGeom prst="cube">
            <a:avLst>
              <a:gd name="adj" fmla="val 8655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Würfel 127">
            <a:extLst>
              <a:ext uri="{FF2B5EF4-FFF2-40B4-BE49-F238E27FC236}">
                <a16:creationId xmlns:a16="http://schemas.microsoft.com/office/drawing/2014/main" id="{7ED6B41C-F5F3-EA11-2F87-E02DBCEBDB72}"/>
              </a:ext>
            </a:extLst>
          </p:cNvPr>
          <p:cNvSpPr/>
          <p:nvPr/>
        </p:nvSpPr>
        <p:spPr>
          <a:xfrm flipH="1">
            <a:off x="10548804" y="1896807"/>
            <a:ext cx="811768" cy="808335"/>
          </a:xfrm>
          <a:prstGeom prst="cube">
            <a:avLst>
              <a:gd name="adj" fmla="val 8910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DC3FEF85-41EF-7FCF-1830-5980970C271F}"/>
              </a:ext>
            </a:extLst>
          </p:cNvPr>
          <p:cNvSpPr txBox="1"/>
          <p:nvPr/>
        </p:nvSpPr>
        <p:spPr>
          <a:xfrm>
            <a:off x="10742717" y="1581239"/>
            <a:ext cx="58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1x1x100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8414FFB-735D-5930-D138-0D2AEBF042DF}"/>
              </a:ext>
            </a:extLst>
          </p:cNvPr>
          <p:cNvSpPr txBox="1"/>
          <p:nvPr/>
        </p:nvSpPr>
        <p:spPr>
          <a:xfrm>
            <a:off x="11320302" y="2849730"/>
            <a:ext cx="31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7ABC409-2288-DC2E-6897-0CD576A88026}"/>
              </a:ext>
            </a:extLst>
          </p:cNvPr>
          <p:cNvSpPr/>
          <p:nvPr/>
        </p:nvSpPr>
        <p:spPr>
          <a:xfrm>
            <a:off x="4070422" y="235309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6ABBCEC-3BC6-DFB4-5F03-B48AA0B8468E}"/>
              </a:ext>
            </a:extLst>
          </p:cNvPr>
          <p:cNvSpPr/>
          <p:nvPr/>
        </p:nvSpPr>
        <p:spPr>
          <a:xfrm>
            <a:off x="4002276" y="2264856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34AC51E-53AE-D09D-AC59-00A5C6DA4335}"/>
              </a:ext>
            </a:extLst>
          </p:cNvPr>
          <p:cNvSpPr/>
          <p:nvPr/>
        </p:nvSpPr>
        <p:spPr>
          <a:xfrm>
            <a:off x="3934523" y="217585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34F2CE8-E5A1-DDFD-B8F9-02C9CD6D9F2B}"/>
              </a:ext>
            </a:extLst>
          </p:cNvPr>
          <p:cNvSpPr/>
          <p:nvPr/>
        </p:nvSpPr>
        <p:spPr>
          <a:xfrm>
            <a:off x="2513116" y="235309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8A0E2A6-1243-28AA-C2EB-783D7182E580}"/>
              </a:ext>
            </a:extLst>
          </p:cNvPr>
          <p:cNvSpPr/>
          <p:nvPr/>
        </p:nvSpPr>
        <p:spPr>
          <a:xfrm>
            <a:off x="2444970" y="2264856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37254C9-02CE-D2BA-0294-B918DB005FD2}"/>
              </a:ext>
            </a:extLst>
          </p:cNvPr>
          <p:cNvSpPr/>
          <p:nvPr/>
        </p:nvSpPr>
        <p:spPr>
          <a:xfrm>
            <a:off x="2377217" y="2175859"/>
            <a:ext cx="52034" cy="665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3F9752C-9813-8180-8D84-413761E15DF4}"/>
              </a:ext>
            </a:extLst>
          </p:cNvPr>
          <p:cNvSpPr/>
          <p:nvPr/>
        </p:nvSpPr>
        <p:spPr>
          <a:xfrm>
            <a:off x="9580267" y="1948576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6BC1B52-6C7B-5448-F71C-D0E2DABF0EBA}"/>
              </a:ext>
            </a:extLst>
          </p:cNvPr>
          <p:cNvSpPr/>
          <p:nvPr/>
        </p:nvSpPr>
        <p:spPr>
          <a:xfrm>
            <a:off x="9616176" y="1985048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EFCB248-32EF-8E31-8900-985A8A62788E}"/>
              </a:ext>
            </a:extLst>
          </p:cNvPr>
          <p:cNvSpPr/>
          <p:nvPr/>
        </p:nvSpPr>
        <p:spPr>
          <a:xfrm>
            <a:off x="9663736" y="2025993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0073A90B-B8AF-87C9-843C-72D298D1AAD8}"/>
              </a:ext>
            </a:extLst>
          </p:cNvPr>
          <p:cNvSpPr/>
          <p:nvPr/>
        </p:nvSpPr>
        <p:spPr>
          <a:xfrm>
            <a:off x="9837874" y="2497981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C7F1C545-9D15-8B60-5733-8C47E5803EE9}"/>
              </a:ext>
            </a:extLst>
          </p:cNvPr>
          <p:cNvSpPr/>
          <p:nvPr/>
        </p:nvSpPr>
        <p:spPr>
          <a:xfrm>
            <a:off x="9873783" y="2534453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CFD845C-753A-9640-5B3E-939D3365EF52}"/>
              </a:ext>
            </a:extLst>
          </p:cNvPr>
          <p:cNvSpPr/>
          <p:nvPr/>
        </p:nvSpPr>
        <p:spPr>
          <a:xfrm>
            <a:off x="9921343" y="2575398"/>
            <a:ext cx="686622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2295300-23CD-DDCD-7D2F-33CEF4594CC1}"/>
              </a:ext>
            </a:extLst>
          </p:cNvPr>
          <p:cNvSpPr/>
          <p:nvPr/>
        </p:nvSpPr>
        <p:spPr>
          <a:xfrm>
            <a:off x="10149889" y="2345382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84FDEDD-7E10-1D2A-6687-1B9B55A4A117}"/>
              </a:ext>
            </a:extLst>
          </p:cNvPr>
          <p:cNvSpPr/>
          <p:nvPr/>
        </p:nvSpPr>
        <p:spPr>
          <a:xfrm>
            <a:off x="10090708" y="2275069"/>
            <a:ext cx="61703" cy="599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055A17AE-EC28-3F23-99CF-F37DBE8E13D1}"/>
              </a:ext>
            </a:extLst>
          </p:cNvPr>
          <p:cNvSpPr txBox="1"/>
          <p:nvPr/>
        </p:nvSpPr>
        <p:spPr>
          <a:xfrm>
            <a:off x="9592436" y="1581239"/>
            <a:ext cx="65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32x1x31</a:t>
            </a:r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9995E0F5-A378-C908-E38B-89623DCBCC5F}"/>
              </a:ext>
            </a:extLst>
          </p:cNvPr>
          <p:cNvSpPr/>
          <p:nvPr/>
        </p:nvSpPr>
        <p:spPr>
          <a:xfrm flipH="1">
            <a:off x="11843049" y="2054820"/>
            <a:ext cx="246422" cy="241324"/>
          </a:xfrm>
          <a:prstGeom prst="cube">
            <a:avLst>
              <a:gd name="adj" fmla="val 672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865728E-7252-E493-B21E-A33872AD2C9E}"/>
              </a:ext>
            </a:extLst>
          </p:cNvPr>
          <p:cNvSpPr txBox="1"/>
          <p:nvPr/>
        </p:nvSpPr>
        <p:spPr>
          <a:xfrm>
            <a:off x="9519482" y="2855903"/>
            <a:ext cx="708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Max-Pool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84BD6621-D7EE-76FD-56EC-F274C46CEB31}"/>
              </a:ext>
            </a:extLst>
          </p:cNvPr>
          <p:cNvSpPr/>
          <p:nvPr/>
        </p:nvSpPr>
        <p:spPr>
          <a:xfrm>
            <a:off x="9195342" y="2576913"/>
            <a:ext cx="430297" cy="14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1x5</a:t>
            </a:r>
          </a:p>
        </p:txBody>
      </p:sp>
      <p:sp>
        <p:nvSpPr>
          <p:cNvPr id="123" name="Dreieck 122">
            <a:extLst>
              <a:ext uri="{FF2B5EF4-FFF2-40B4-BE49-F238E27FC236}">
                <a16:creationId xmlns:a16="http://schemas.microsoft.com/office/drawing/2014/main" id="{92232B4F-8B0C-7686-EA10-DFBC201B1137}"/>
              </a:ext>
            </a:extLst>
          </p:cNvPr>
          <p:cNvSpPr/>
          <p:nvPr/>
        </p:nvSpPr>
        <p:spPr>
          <a:xfrm rot="5400000">
            <a:off x="9853188" y="2346738"/>
            <a:ext cx="131241" cy="585567"/>
          </a:xfrm>
          <a:prstGeom prst="triangl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9E0E9EE2-F55D-019B-EEFA-1B31270AF28A}"/>
              </a:ext>
            </a:extLst>
          </p:cNvPr>
          <p:cNvSpPr txBox="1"/>
          <p:nvPr/>
        </p:nvSpPr>
        <p:spPr>
          <a:xfrm>
            <a:off x="11207683" y="1577525"/>
            <a:ext cx="551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1x1x3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0183CB20-8261-37BC-F849-2134D066B4F3}"/>
              </a:ext>
            </a:extLst>
          </p:cNvPr>
          <p:cNvSpPr txBox="1"/>
          <p:nvPr/>
        </p:nvSpPr>
        <p:spPr>
          <a:xfrm>
            <a:off x="11862893" y="2855826"/>
            <a:ext cx="37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FC</a:t>
            </a:r>
            <a:endParaRPr lang="en-US" sz="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4E13E8F-C667-ADA8-C679-2A1864795074}"/>
              </a:ext>
            </a:extLst>
          </p:cNvPr>
          <p:cNvSpPr txBox="1"/>
          <p:nvPr/>
        </p:nvSpPr>
        <p:spPr>
          <a:xfrm>
            <a:off x="1353656" y="4151855"/>
            <a:ext cx="9098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 tooltip="https://github.com/harisiqbal88/plotneuralnet"/>
              </a:rPr>
              <a:t>https://github.com/HarisIqbal88/PlotNeuralNet</a:t>
            </a:r>
            <a:endParaRPr lang="de-DE" dirty="0"/>
          </a:p>
          <a:p>
            <a:endParaRPr lang="en-US" dirty="0"/>
          </a:p>
          <a:p>
            <a:r>
              <a:rPr lang="de-DE" dirty="0">
                <a:hlinkClick r:id="rId4" tooltip="https://github.com/ashishpatel26/tools-to-design-or-visualize-architecture-of-neural-network"/>
              </a:rPr>
              <a:t>https://github.com/ashishpatel26/Tools-to-Design-or-Visualize-Architecture-of-Neural-Network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1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840CBA4B-2055-6F95-F1B9-958F5F91941D}"/>
              </a:ext>
            </a:extLst>
          </p:cNvPr>
          <p:cNvSpPr/>
          <p:nvPr/>
        </p:nvSpPr>
        <p:spPr>
          <a:xfrm>
            <a:off x="835409" y="2604620"/>
            <a:ext cx="4351118" cy="762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6D391854-68F1-85EE-7C25-3E97A1FC4327}"/>
              </a:ext>
            </a:extLst>
          </p:cNvPr>
          <p:cNvSpPr/>
          <p:nvPr/>
        </p:nvSpPr>
        <p:spPr>
          <a:xfrm rot="16200000">
            <a:off x="1265833" y="942270"/>
            <a:ext cx="183735" cy="4899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5781510B-0BCB-18A3-955F-51EAEBA047C4}"/>
              </a:ext>
            </a:extLst>
          </p:cNvPr>
          <p:cNvSpPr/>
          <p:nvPr/>
        </p:nvSpPr>
        <p:spPr>
          <a:xfrm rot="16200000">
            <a:off x="2298943" y="942269"/>
            <a:ext cx="183735" cy="4899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81161E-48A2-F3A1-D410-2C1F5A69F94E}"/>
              </a:ext>
            </a:extLst>
          </p:cNvPr>
          <p:cNvSpPr txBox="1"/>
          <p:nvPr/>
        </p:nvSpPr>
        <p:spPr>
          <a:xfrm>
            <a:off x="923125" y="1294294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Health Condition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7B17FB-CCD7-3FD1-CCFA-EEE728657FA0}"/>
              </a:ext>
            </a:extLst>
          </p:cNvPr>
          <p:cNvSpPr txBox="1"/>
          <p:nvPr/>
        </p:nvSpPr>
        <p:spPr>
          <a:xfrm>
            <a:off x="1956235" y="129429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Health Condition 1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FE8563E2-F50D-8A78-8FA3-09BC7C3DCBBA}"/>
              </a:ext>
            </a:extLst>
          </p:cNvPr>
          <p:cNvSpPr/>
          <p:nvPr/>
        </p:nvSpPr>
        <p:spPr>
          <a:xfrm>
            <a:off x="898022" y="572558"/>
            <a:ext cx="2084459" cy="953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F5B6F74D-091A-F50B-B460-01320C871E63}"/>
              </a:ext>
            </a:extLst>
          </p:cNvPr>
          <p:cNvSpPr/>
          <p:nvPr/>
        </p:nvSpPr>
        <p:spPr>
          <a:xfrm>
            <a:off x="3081086" y="572557"/>
            <a:ext cx="2084459" cy="953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D18AE7-8D78-0967-C5C1-FF4C464E3E5F}"/>
              </a:ext>
            </a:extLst>
          </p:cNvPr>
          <p:cNvSpPr txBox="1"/>
          <p:nvPr/>
        </p:nvSpPr>
        <p:spPr>
          <a:xfrm>
            <a:off x="1188083" y="361656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Labeled Source domain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31E54E-3A65-C4E9-77BA-FEC7D21E348E}"/>
              </a:ext>
            </a:extLst>
          </p:cNvPr>
          <p:cNvSpPr txBox="1"/>
          <p:nvPr/>
        </p:nvSpPr>
        <p:spPr>
          <a:xfrm>
            <a:off x="3304257" y="361656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Unlabeled Target domain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F9594F1E-9868-CD64-E27C-0E0064782CC7}"/>
              </a:ext>
            </a:extLst>
          </p:cNvPr>
          <p:cNvSpPr/>
          <p:nvPr/>
        </p:nvSpPr>
        <p:spPr>
          <a:xfrm>
            <a:off x="855130" y="1720152"/>
            <a:ext cx="4311677" cy="248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preprocessing and sample 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63E87634-84DA-67CB-C9E1-76D955220BA6}"/>
              </a:ext>
            </a:extLst>
          </p:cNvPr>
          <p:cNvSpPr/>
          <p:nvPr/>
        </p:nvSpPr>
        <p:spPr>
          <a:xfrm>
            <a:off x="855130" y="2162386"/>
            <a:ext cx="4311677" cy="248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Design Model architecture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1CFF5478-D099-D3F5-E443-D7124C88C338}"/>
              </a:ext>
            </a:extLst>
          </p:cNvPr>
          <p:cNvSpPr/>
          <p:nvPr/>
        </p:nvSpPr>
        <p:spPr>
          <a:xfrm>
            <a:off x="928899" y="2657553"/>
            <a:ext cx="2038337" cy="6673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latent feature spaces from target and source samples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673801F-5FA3-9F53-DFCF-52918AD64B5B}"/>
              </a:ext>
            </a:extLst>
          </p:cNvPr>
          <p:cNvSpPr/>
          <p:nvPr/>
        </p:nvSpPr>
        <p:spPr>
          <a:xfrm>
            <a:off x="3021852" y="2656148"/>
            <a:ext cx="2056850" cy="438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 health condition classes for Source 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C40AF49C-E59E-8C35-52BB-F93767B79E50}"/>
              </a:ext>
            </a:extLst>
          </p:cNvPr>
          <p:cNvSpPr/>
          <p:nvPr/>
        </p:nvSpPr>
        <p:spPr>
          <a:xfrm>
            <a:off x="944319" y="3560269"/>
            <a:ext cx="2007906" cy="4335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multi-kernel MMD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6BB188D3-8A5E-8F46-6F82-A884E0BE8E28}"/>
              </a:ext>
            </a:extLst>
          </p:cNvPr>
          <p:cNvSpPr/>
          <p:nvPr/>
        </p:nvSpPr>
        <p:spPr>
          <a:xfrm>
            <a:off x="3047568" y="3560269"/>
            <a:ext cx="2007906" cy="4335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CE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CB922C29-B20D-163E-6286-C8D87681F6B4}"/>
              </a:ext>
            </a:extLst>
          </p:cNvPr>
          <p:cNvSpPr/>
          <p:nvPr/>
        </p:nvSpPr>
        <p:spPr>
          <a:xfrm>
            <a:off x="863896" y="4187423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total loss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8F35E25-79CE-C6C2-B308-E424248BD022}"/>
              </a:ext>
            </a:extLst>
          </p:cNvPr>
          <p:cNvSpPr/>
          <p:nvPr/>
        </p:nvSpPr>
        <p:spPr>
          <a:xfrm>
            <a:off x="863896" y="4629658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by using backpropagation</a:t>
            </a:r>
          </a:p>
        </p:txBody>
      </p:sp>
      <p:sp>
        <p:nvSpPr>
          <p:cNvPr id="30" name="Verzweigung 29">
            <a:extLst>
              <a:ext uri="{FF2B5EF4-FFF2-40B4-BE49-F238E27FC236}">
                <a16:creationId xmlns:a16="http://schemas.microsoft.com/office/drawing/2014/main" id="{D37451F5-B494-B257-97F1-0E438F156FC2}"/>
              </a:ext>
            </a:extLst>
          </p:cNvPr>
          <p:cNvSpPr/>
          <p:nvPr/>
        </p:nvSpPr>
        <p:spPr>
          <a:xfrm>
            <a:off x="2108044" y="5071893"/>
            <a:ext cx="1805849" cy="7438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Maximum epochs reached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B8A9FB36-12A5-0BBF-79CA-484DCA421391}"/>
              </a:ext>
            </a:extLst>
          </p:cNvPr>
          <p:cNvSpPr/>
          <p:nvPr/>
        </p:nvSpPr>
        <p:spPr>
          <a:xfrm>
            <a:off x="863896" y="6009316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2C51DC5F-7BD2-66D2-B9CB-F54140377645}"/>
              </a:ext>
            </a:extLst>
          </p:cNvPr>
          <p:cNvSpPr/>
          <p:nvPr/>
        </p:nvSpPr>
        <p:spPr>
          <a:xfrm>
            <a:off x="863896" y="6451550"/>
            <a:ext cx="4294145" cy="248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 labels for target dataset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CC9556F-EFB8-9F7D-CA6F-E4E4E02423DB}"/>
              </a:ext>
            </a:extLst>
          </p:cNvPr>
          <p:cNvCxnSpPr>
            <a:stCxn id="16" idx="2"/>
          </p:cNvCxnSpPr>
          <p:nvPr/>
        </p:nvCxnSpPr>
        <p:spPr>
          <a:xfrm>
            <a:off x="1940252" y="1526553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1E327DA-4BD6-B60A-CCDB-664FA397048B}"/>
              </a:ext>
            </a:extLst>
          </p:cNvPr>
          <p:cNvCxnSpPr/>
          <p:nvPr/>
        </p:nvCxnSpPr>
        <p:spPr>
          <a:xfrm>
            <a:off x="4121148" y="1525126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924E0AD-6F55-F47D-495A-8764FEACCA3F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10969" y="1968787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6319A30-4690-7723-759E-DD20C080C97A}"/>
              </a:ext>
            </a:extLst>
          </p:cNvPr>
          <p:cNvCxnSpPr>
            <a:stCxn id="21" idx="2"/>
            <a:endCxn id="55" idx="0"/>
          </p:cNvCxnSpPr>
          <p:nvPr/>
        </p:nvCxnSpPr>
        <p:spPr>
          <a:xfrm flipH="1">
            <a:off x="3010968" y="2411021"/>
            <a:ext cx="1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A8E7B10-2E36-7480-0F09-EB9E89CAD937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948068" y="3324932"/>
            <a:ext cx="204" cy="235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9280008-EE1F-72FD-E72D-5CFDFE85E5B0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050277" y="3094216"/>
            <a:ext cx="1244" cy="466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C06CC7B-6B17-C2F3-B8BA-FB37CB44CB53}"/>
              </a:ext>
            </a:extLst>
          </p:cNvPr>
          <p:cNvCxnSpPr>
            <a:stCxn id="24" idx="2"/>
          </p:cNvCxnSpPr>
          <p:nvPr/>
        </p:nvCxnSpPr>
        <p:spPr>
          <a:xfrm>
            <a:off x="1948272" y="399382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10E975-8D12-F34C-6979-756FE5BEB34F}"/>
              </a:ext>
            </a:extLst>
          </p:cNvPr>
          <p:cNvCxnSpPr/>
          <p:nvPr/>
        </p:nvCxnSpPr>
        <p:spPr>
          <a:xfrm>
            <a:off x="4050277" y="399382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26E8042-2D13-3A3C-B484-589CDDC7E00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010969" y="4436059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5021B12-FD9A-B983-73FF-EF2A4C4703A4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3010969" y="4878294"/>
            <a:ext cx="0" cy="19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>
            <a:extLst>
              <a:ext uri="{FF2B5EF4-FFF2-40B4-BE49-F238E27FC236}">
                <a16:creationId xmlns:a16="http://schemas.microsoft.com/office/drawing/2014/main" id="{CCF4D62F-9745-DF48-2961-0D8D161FE847}"/>
              </a:ext>
            </a:extLst>
          </p:cNvPr>
          <p:cNvCxnSpPr>
            <a:stCxn id="30" idx="1"/>
            <a:endCxn id="55" idx="1"/>
          </p:cNvCxnSpPr>
          <p:nvPr/>
        </p:nvCxnSpPr>
        <p:spPr>
          <a:xfrm rot="10800000">
            <a:off x="835410" y="2985645"/>
            <a:ext cx="1272635" cy="2458160"/>
          </a:xfrm>
          <a:prstGeom prst="bentConnector3">
            <a:avLst>
              <a:gd name="adj1" fmla="val 1179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0D0AC69-47A5-B04F-2119-8C41EE41324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010969" y="5815717"/>
            <a:ext cx="0" cy="19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8D9563D-9F43-5A3F-1B02-64304F4A5FBF}"/>
              </a:ext>
            </a:extLst>
          </p:cNvPr>
          <p:cNvCxnSpPr>
            <a:stCxn id="31" idx="2"/>
            <a:endCxn id="54" idx="0"/>
          </p:cNvCxnSpPr>
          <p:nvPr/>
        </p:nvCxnSpPr>
        <p:spPr>
          <a:xfrm>
            <a:off x="3010969" y="6257952"/>
            <a:ext cx="0" cy="19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>
            <a:extLst>
              <a:ext uri="{FF2B5EF4-FFF2-40B4-BE49-F238E27FC236}">
                <a16:creationId xmlns:a16="http://schemas.microsoft.com/office/drawing/2014/main" id="{AFA03929-F996-0952-54DF-09AE4464111F}"/>
              </a:ext>
            </a:extLst>
          </p:cNvPr>
          <p:cNvCxnSpPr>
            <a:stCxn id="17" idx="3"/>
            <a:endCxn id="30" idx="3"/>
          </p:cNvCxnSpPr>
          <p:nvPr/>
        </p:nvCxnSpPr>
        <p:spPr>
          <a:xfrm flipH="1">
            <a:off x="3913893" y="1049555"/>
            <a:ext cx="1251652" cy="4394250"/>
          </a:xfrm>
          <a:prstGeom prst="bentConnector3">
            <a:avLst>
              <a:gd name="adj1" fmla="val -18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05FDB0A5-94EE-1D10-FACE-5AA3F3E61B27}"/>
              </a:ext>
            </a:extLst>
          </p:cNvPr>
          <p:cNvSpPr/>
          <p:nvPr/>
        </p:nvSpPr>
        <p:spPr>
          <a:xfrm>
            <a:off x="2640717" y="5754193"/>
            <a:ext cx="378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Yes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8D689F89-0691-439F-A48F-1BE8ED62D343}"/>
              </a:ext>
            </a:extLst>
          </p:cNvPr>
          <p:cNvSpPr/>
          <p:nvPr/>
        </p:nvSpPr>
        <p:spPr>
          <a:xfrm>
            <a:off x="1766765" y="5182195"/>
            <a:ext cx="3497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</a:t>
            </a:r>
            <a:endParaRPr lang="en-US" dirty="0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B27836D-296C-70AC-5C85-4163ACC02A0B}"/>
              </a:ext>
            </a:extLst>
          </p:cNvPr>
          <p:cNvGrpSpPr/>
          <p:nvPr/>
        </p:nvGrpSpPr>
        <p:grpSpPr>
          <a:xfrm>
            <a:off x="1014547" y="584849"/>
            <a:ext cx="703722" cy="468924"/>
            <a:chOff x="6550242" y="361656"/>
            <a:chExt cx="1063328" cy="590844"/>
          </a:xfrm>
        </p:grpSpPr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7737BB1B-375B-000E-14A0-5FCD53B8E44B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F9BD9584-CF2E-3CB5-8142-0F85DE3B8CD0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ihandform 34">
              <a:extLst>
                <a:ext uri="{FF2B5EF4-FFF2-40B4-BE49-F238E27FC236}">
                  <a16:creationId xmlns:a16="http://schemas.microsoft.com/office/drawing/2014/main" id="{5BA8D1F0-CF79-469A-E5B1-16474F4E76DB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2246CB9C-5229-F3D6-650C-1CA115D0BAF2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6B0AD64D-DCB5-3318-0665-5EA442EFFF46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0CF962E4-7516-2A02-0AAF-F8F194A11C98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A7477B7-E965-C524-332E-C3C5498DC282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671FB8E-E7B7-F293-D3A0-45716F37D61D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0F2504-E714-C216-B310-86B731B563C7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5E751D9-9614-33B2-8638-CC925E39A53A}"/>
              </a:ext>
            </a:extLst>
          </p:cNvPr>
          <p:cNvGrpSpPr/>
          <p:nvPr/>
        </p:nvGrpSpPr>
        <p:grpSpPr>
          <a:xfrm>
            <a:off x="2044567" y="614051"/>
            <a:ext cx="703722" cy="468924"/>
            <a:chOff x="6550242" y="361656"/>
            <a:chExt cx="1063328" cy="590844"/>
          </a:xfrm>
        </p:grpSpPr>
        <p:sp>
          <p:nvSpPr>
            <p:cNvPr id="71" name="Freihandform 70">
              <a:extLst>
                <a:ext uri="{FF2B5EF4-FFF2-40B4-BE49-F238E27FC236}">
                  <a16:creationId xmlns:a16="http://schemas.microsoft.com/office/drawing/2014/main" id="{87A0B4DC-75E0-B61D-276C-679BFAA35EFE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Gerade Verbindung 71">
              <a:extLst>
                <a:ext uri="{FF2B5EF4-FFF2-40B4-BE49-F238E27FC236}">
                  <a16:creationId xmlns:a16="http://schemas.microsoft.com/office/drawing/2014/main" id="{7F6F6F85-499F-CC6C-4698-F74FF99757CF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ihandform 74">
              <a:extLst>
                <a:ext uri="{FF2B5EF4-FFF2-40B4-BE49-F238E27FC236}">
                  <a16:creationId xmlns:a16="http://schemas.microsoft.com/office/drawing/2014/main" id="{A921566D-D2FF-8A15-B704-EF26EBF50665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Gerade Verbindung 76">
              <a:extLst>
                <a:ext uri="{FF2B5EF4-FFF2-40B4-BE49-F238E27FC236}">
                  <a16:creationId xmlns:a16="http://schemas.microsoft.com/office/drawing/2014/main" id="{798F72DD-355B-47F8-6EFA-662329971E0F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ihandform 78">
              <a:extLst>
                <a:ext uri="{FF2B5EF4-FFF2-40B4-BE49-F238E27FC236}">
                  <a16:creationId xmlns:a16="http://schemas.microsoft.com/office/drawing/2014/main" id="{EF0CDA97-7E87-CDDF-E668-52D18C2DD2E7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Gerade Verbindung 80">
              <a:extLst>
                <a:ext uri="{FF2B5EF4-FFF2-40B4-BE49-F238E27FC236}">
                  <a16:creationId xmlns:a16="http://schemas.microsoft.com/office/drawing/2014/main" id="{BB0A0EC0-4185-6B15-11E3-200C8EE7C869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F176CD36-8AD9-2323-40EB-32269C7AB813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926DD9F-1554-BDA3-5C86-182A82FB26F7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BDF82F7-936B-6372-EBEE-776B932A1F03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2C9D2820-CB70-38DB-0EFC-CFC90CDDC065}"/>
              </a:ext>
            </a:extLst>
          </p:cNvPr>
          <p:cNvGrpSpPr/>
          <p:nvPr/>
        </p:nvGrpSpPr>
        <p:grpSpPr>
          <a:xfrm>
            <a:off x="3259113" y="611517"/>
            <a:ext cx="703722" cy="468924"/>
            <a:chOff x="6550242" y="361656"/>
            <a:chExt cx="1063328" cy="590844"/>
          </a:xfrm>
        </p:grpSpPr>
        <p:sp>
          <p:nvSpPr>
            <p:cNvPr id="121" name="Freihandform 120">
              <a:extLst>
                <a:ext uri="{FF2B5EF4-FFF2-40B4-BE49-F238E27FC236}">
                  <a16:creationId xmlns:a16="http://schemas.microsoft.com/office/drawing/2014/main" id="{5703420F-6404-11BF-1699-CF1A1D40FA2E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9B9CEABA-1BAE-4E63-76C7-04D365269C0B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ihandform 122">
              <a:extLst>
                <a:ext uri="{FF2B5EF4-FFF2-40B4-BE49-F238E27FC236}">
                  <a16:creationId xmlns:a16="http://schemas.microsoft.com/office/drawing/2014/main" id="{FA144147-8151-9BB8-9BDF-8913DB6B1CF7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1D4EB57A-6D66-93BB-19C3-F9B7D0AF3759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Freihandform 124">
              <a:extLst>
                <a:ext uri="{FF2B5EF4-FFF2-40B4-BE49-F238E27FC236}">
                  <a16:creationId xmlns:a16="http://schemas.microsoft.com/office/drawing/2014/main" id="{88481365-493A-7C64-5B68-685B6E95DE8E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377D0746-1623-BE8F-A700-3FD79F864400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5C3F7E77-C164-4EC5-23E6-D2F2FFB46A80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A6A3311E-08A7-8D92-7394-F66F77799568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FC5A411E-8A51-72FD-DCFE-1D67542210DB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4E79588D-2222-A68D-4938-A40B769E2210}"/>
              </a:ext>
            </a:extLst>
          </p:cNvPr>
          <p:cNvGrpSpPr/>
          <p:nvPr/>
        </p:nvGrpSpPr>
        <p:grpSpPr>
          <a:xfrm>
            <a:off x="4289133" y="640719"/>
            <a:ext cx="703722" cy="468924"/>
            <a:chOff x="6550242" y="361656"/>
            <a:chExt cx="1063328" cy="590844"/>
          </a:xfrm>
        </p:grpSpPr>
        <p:sp>
          <p:nvSpPr>
            <p:cNvPr id="131" name="Freihandform 130">
              <a:extLst>
                <a:ext uri="{FF2B5EF4-FFF2-40B4-BE49-F238E27FC236}">
                  <a16:creationId xmlns:a16="http://schemas.microsoft.com/office/drawing/2014/main" id="{EB62F104-F4E3-8CB6-BF95-B9AA2CA187E9}"/>
                </a:ext>
              </a:extLst>
            </p:cNvPr>
            <p:cNvSpPr/>
            <p:nvPr/>
          </p:nvSpPr>
          <p:spPr>
            <a:xfrm>
              <a:off x="7292890" y="409907"/>
              <a:ext cx="304250" cy="489253"/>
            </a:xfrm>
            <a:custGeom>
              <a:avLst/>
              <a:gdLst>
                <a:gd name="connsiteX0" fmla="*/ 262642 w 1352301"/>
                <a:gd name="connsiteY0" fmla="*/ 0 h 3354767"/>
                <a:gd name="connsiteX1" fmla="*/ 1032262 w 1352301"/>
                <a:gd name="connsiteY1" fmla="*/ 731520 h 3354767"/>
                <a:gd name="connsiteX2" fmla="*/ 331222 w 1352301"/>
                <a:gd name="connsiteY2" fmla="*/ 1546860 h 3354767"/>
                <a:gd name="connsiteX3" fmla="*/ 933202 w 1352301"/>
                <a:gd name="connsiteY3" fmla="*/ 2133600 h 3354767"/>
                <a:gd name="connsiteX4" fmla="*/ 3562 w 1352301"/>
                <a:gd name="connsiteY4" fmla="*/ 2590800 h 3354767"/>
                <a:gd name="connsiteX5" fmla="*/ 1344682 w 1352301"/>
                <a:gd name="connsiteY5" fmla="*/ 2689860 h 3354767"/>
                <a:gd name="connsiteX6" fmla="*/ 567442 w 1352301"/>
                <a:gd name="connsiteY6" fmla="*/ 3032760 h 3354767"/>
                <a:gd name="connsiteX7" fmla="*/ 948442 w 1352301"/>
                <a:gd name="connsiteY7" fmla="*/ 3307080 h 3354767"/>
                <a:gd name="connsiteX8" fmla="*/ 651262 w 1352301"/>
                <a:gd name="connsiteY8" fmla="*/ 3352800 h 335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301" h="3354767">
                  <a:moveTo>
                    <a:pt x="262642" y="0"/>
                  </a:moveTo>
                  <a:cubicBezTo>
                    <a:pt x="641737" y="236855"/>
                    <a:pt x="1020832" y="473710"/>
                    <a:pt x="1032262" y="731520"/>
                  </a:cubicBezTo>
                  <a:cubicBezTo>
                    <a:pt x="1043692" y="989330"/>
                    <a:pt x="347732" y="1313180"/>
                    <a:pt x="331222" y="1546860"/>
                  </a:cubicBezTo>
                  <a:cubicBezTo>
                    <a:pt x="314712" y="1780540"/>
                    <a:pt x="987812" y="1959610"/>
                    <a:pt x="933202" y="2133600"/>
                  </a:cubicBezTo>
                  <a:cubicBezTo>
                    <a:pt x="878592" y="2307590"/>
                    <a:pt x="-65018" y="2498090"/>
                    <a:pt x="3562" y="2590800"/>
                  </a:cubicBezTo>
                  <a:cubicBezTo>
                    <a:pt x="72142" y="2683510"/>
                    <a:pt x="1250702" y="2616200"/>
                    <a:pt x="1344682" y="2689860"/>
                  </a:cubicBezTo>
                  <a:cubicBezTo>
                    <a:pt x="1438662" y="2763520"/>
                    <a:pt x="633482" y="2929890"/>
                    <a:pt x="567442" y="3032760"/>
                  </a:cubicBezTo>
                  <a:cubicBezTo>
                    <a:pt x="501402" y="3135630"/>
                    <a:pt x="934472" y="3253740"/>
                    <a:pt x="948442" y="3307080"/>
                  </a:cubicBezTo>
                  <a:cubicBezTo>
                    <a:pt x="962412" y="3360420"/>
                    <a:pt x="806837" y="3356610"/>
                    <a:pt x="651262" y="33528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65314EED-2118-52D8-F8AC-EF3D0713051F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79" y="409906"/>
              <a:ext cx="0" cy="50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reihandform 132">
              <a:extLst>
                <a:ext uri="{FF2B5EF4-FFF2-40B4-BE49-F238E27FC236}">
                  <a16:creationId xmlns:a16="http://schemas.microsoft.com/office/drawing/2014/main" id="{D9CFB342-45A2-11B5-D7BA-238C04355E03}"/>
                </a:ext>
              </a:extLst>
            </p:cNvPr>
            <p:cNvSpPr/>
            <p:nvPr/>
          </p:nvSpPr>
          <p:spPr>
            <a:xfrm>
              <a:off x="6580721" y="409906"/>
              <a:ext cx="272004" cy="489253"/>
            </a:xfrm>
            <a:custGeom>
              <a:avLst/>
              <a:gdLst>
                <a:gd name="connsiteX0" fmla="*/ 274337 w 794524"/>
                <a:gd name="connsiteY0" fmla="*/ 0 h 2613660"/>
                <a:gd name="connsiteX1" fmla="*/ 754397 w 794524"/>
                <a:gd name="connsiteY1" fmla="*/ 556260 h 2613660"/>
                <a:gd name="connsiteX2" fmla="*/ 381017 w 794524"/>
                <a:gd name="connsiteY2" fmla="*/ 929640 h 2613660"/>
                <a:gd name="connsiteX3" fmla="*/ 723917 w 794524"/>
                <a:gd name="connsiteY3" fmla="*/ 1432560 h 2613660"/>
                <a:gd name="connsiteX4" fmla="*/ 17 w 794524"/>
                <a:gd name="connsiteY4" fmla="*/ 1737360 h 2613660"/>
                <a:gd name="connsiteX5" fmla="*/ 701057 w 794524"/>
                <a:gd name="connsiteY5" fmla="*/ 1882140 h 2613660"/>
                <a:gd name="connsiteX6" fmla="*/ 419117 w 794524"/>
                <a:gd name="connsiteY6" fmla="*/ 2110740 h 2613660"/>
                <a:gd name="connsiteX7" fmla="*/ 792497 w 794524"/>
                <a:gd name="connsiteY7" fmla="*/ 2461260 h 2613660"/>
                <a:gd name="connsiteX8" fmla="*/ 541037 w 794524"/>
                <a:gd name="connsiteY8" fmla="*/ 261366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4524" h="2613660">
                  <a:moveTo>
                    <a:pt x="274337" y="0"/>
                  </a:moveTo>
                  <a:cubicBezTo>
                    <a:pt x="505477" y="200660"/>
                    <a:pt x="736617" y="401320"/>
                    <a:pt x="754397" y="556260"/>
                  </a:cubicBezTo>
                  <a:cubicBezTo>
                    <a:pt x="772177" y="711200"/>
                    <a:pt x="386097" y="783590"/>
                    <a:pt x="381017" y="929640"/>
                  </a:cubicBezTo>
                  <a:cubicBezTo>
                    <a:pt x="375937" y="1075690"/>
                    <a:pt x="787417" y="1297940"/>
                    <a:pt x="723917" y="1432560"/>
                  </a:cubicBezTo>
                  <a:cubicBezTo>
                    <a:pt x="660417" y="1567180"/>
                    <a:pt x="3827" y="1662430"/>
                    <a:pt x="17" y="1737360"/>
                  </a:cubicBezTo>
                  <a:cubicBezTo>
                    <a:pt x="-3793" y="1812290"/>
                    <a:pt x="631207" y="1819910"/>
                    <a:pt x="701057" y="1882140"/>
                  </a:cubicBezTo>
                  <a:cubicBezTo>
                    <a:pt x="770907" y="1944370"/>
                    <a:pt x="403877" y="2014220"/>
                    <a:pt x="419117" y="2110740"/>
                  </a:cubicBezTo>
                  <a:cubicBezTo>
                    <a:pt x="434357" y="2207260"/>
                    <a:pt x="772177" y="2377440"/>
                    <a:pt x="792497" y="2461260"/>
                  </a:cubicBezTo>
                  <a:cubicBezTo>
                    <a:pt x="812817" y="2545080"/>
                    <a:pt x="676927" y="2579370"/>
                    <a:pt x="541037" y="26136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B6BDD47A-1E8C-D17A-5112-660129B0A05F}"/>
                </a:ext>
              </a:extLst>
            </p:cNvPr>
            <p:cNvCxnSpPr>
              <a:cxnSpLocks/>
            </p:cNvCxnSpPr>
            <p:nvPr/>
          </p:nvCxnSpPr>
          <p:spPr>
            <a:xfrm>
              <a:off x="6780615" y="413527"/>
              <a:ext cx="0" cy="498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reihandform 134">
              <a:extLst>
                <a:ext uri="{FF2B5EF4-FFF2-40B4-BE49-F238E27FC236}">
                  <a16:creationId xmlns:a16="http://schemas.microsoft.com/office/drawing/2014/main" id="{656E13A1-681C-10CD-7E68-3495AD05DA4C}"/>
                </a:ext>
              </a:extLst>
            </p:cNvPr>
            <p:cNvSpPr/>
            <p:nvPr/>
          </p:nvSpPr>
          <p:spPr>
            <a:xfrm>
              <a:off x="6921614" y="411481"/>
              <a:ext cx="319861" cy="489253"/>
            </a:xfrm>
            <a:custGeom>
              <a:avLst/>
              <a:gdLst>
                <a:gd name="connsiteX0" fmla="*/ 421829 w 2305357"/>
                <a:gd name="connsiteY0" fmla="*/ 0 h 1960252"/>
                <a:gd name="connsiteX1" fmla="*/ 1191449 w 2305357"/>
                <a:gd name="connsiteY1" fmla="*/ 800100 h 1960252"/>
                <a:gd name="connsiteX2" fmla="*/ 17969 w 2305357"/>
                <a:gd name="connsiteY2" fmla="*/ 1135380 h 1960252"/>
                <a:gd name="connsiteX3" fmla="*/ 2296349 w 2305357"/>
                <a:gd name="connsiteY3" fmla="*/ 1242060 h 1960252"/>
                <a:gd name="connsiteX4" fmla="*/ 833309 w 2305357"/>
                <a:gd name="connsiteY4" fmla="*/ 1516380 h 1960252"/>
                <a:gd name="connsiteX5" fmla="*/ 1366709 w 2305357"/>
                <a:gd name="connsiteY5" fmla="*/ 1569720 h 1960252"/>
                <a:gd name="connsiteX6" fmla="*/ 1107629 w 2305357"/>
                <a:gd name="connsiteY6" fmla="*/ 1706880 h 1960252"/>
                <a:gd name="connsiteX7" fmla="*/ 1442909 w 2305357"/>
                <a:gd name="connsiteY7" fmla="*/ 1851660 h 1960252"/>
                <a:gd name="connsiteX8" fmla="*/ 787589 w 2305357"/>
                <a:gd name="connsiteY8" fmla="*/ 1950720 h 1960252"/>
                <a:gd name="connsiteX9" fmla="*/ 779969 w 2305357"/>
                <a:gd name="connsiteY9" fmla="*/ 1950720 h 19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5357" h="1960252">
                  <a:moveTo>
                    <a:pt x="421829" y="0"/>
                  </a:moveTo>
                  <a:cubicBezTo>
                    <a:pt x="840294" y="305435"/>
                    <a:pt x="1258759" y="610870"/>
                    <a:pt x="1191449" y="800100"/>
                  </a:cubicBezTo>
                  <a:cubicBezTo>
                    <a:pt x="1124139" y="989330"/>
                    <a:pt x="-166181" y="1061720"/>
                    <a:pt x="17969" y="1135380"/>
                  </a:cubicBezTo>
                  <a:cubicBezTo>
                    <a:pt x="202119" y="1209040"/>
                    <a:pt x="2160459" y="1178560"/>
                    <a:pt x="2296349" y="1242060"/>
                  </a:cubicBezTo>
                  <a:cubicBezTo>
                    <a:pt x="2432239" y="1305560"/>
                    <a:pt x="988249" y="1461770"/>
                    <a:pt x="833309" y="1516380"/>
                  </a:cubicBezTo>
                  <a:cubicBezTo>
                    <a:pt x="678369" y="1570990"/>
                    <a:pt x="1320989" y="1537970"/>
                    <a:pt x="1366709" y="1569720"/>
                  </a:cubicBezTo>
                  <a:cubicBezTo>
                    <a:pt x="1412429" y="1601470"/>
                    <a:pt x="1094929" y="1659890"/>
                    <a:pt x="1107629" y="1706880"/>
                  </a:cubicBezTo>
                  <a:cubicBezTo>
                    <a:pt x="1120329" y="1753870"/>
                    <a:pt x="1496249" y="1811020"/>
                    <a:pt x="1442909" y="1851660"/>
                  </a:cubicBezTo>
                  <a:cubicBezTo>
                    <a:pt x="1389569" y="1892300"/>
                    <a:pt x="787589" y="1950720"/>
                    <a:pt x="787589" y="1950720"/>
                  </a:cubicBezTo>
                  <a:cubicBezTo>
                    <a:pt x="677099" y="1967230"/>
                    <a:pt x="728534" y="1958975"/>
                    <a:pt x="779969" y="1950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5AF105B0-BB3D-7947-9391-426D08875232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66" y="409906"/>
              <a:ext cx="1382" cy="490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350E7824-4CDA-D465-58B6-D4A1038F36F4}"/>
                </a:ext>
              </a:extLst>
            </p:cNvPr>
            <p:cNvSpPr/>
            <p:nvPr/>
          </p:nvSpPr>
          <p:spPr>
            <a:xfrm>
              <a:off x="655024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7987EB0D-1DAC-50E1-9A6D-4BAB51909805}"/>
                </a:ext>
              </a:extLst>
            </p:cNvPr>
            <p:cNvSpPr/>
            <p:nvPr/>
          </p:nvSpPr>
          <p:spPr>
            <a:xfrm>
              <a:off x="6909225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CA27E97E-25A2-7EBB-8489-D7BF30A721EC}"/>
                </a:ext>
              </a:extLst>
            </p:cNvPr>
            <p:cNvSpPr/>
            <p:nvPr/>
          </p:nvSpPr>
          <p:spPr>
            <a:xfrm>
              <a:off x="7277372" y="361656"/>
              <a:ext cx="336198" cy="590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5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ürfel 3">
            <a:extLst>
              <a:ext uri="{FF2B5EF4-FFF2-40B4-BE49-F238E27FC236}">
                <a16:creationId xmlns:a16="http://schemas.microsoft.com/office/drawing/2014/main" id="{4D83A799-B8F0-A34F-1D2E-87D319C843CB}"/>
              </a:ext>
            </a:extLst>
          </p:cNvPr>
          <p:cNvSpPr/>
          <p:nvPr/>
        </p:nvSpPr>
        <p:spPr>
          <a:xfrm>
            <a:off x="198781" y="1560443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F4D7194B-7121-F2B4-224C-0629DD6795A1}"/>
              </a:ext>
            </a:extLst>
          </p:cNvPr>
          <p:cNvSpPr/>
          <p:nvPr/>
        </p:nvSpPr>
        <p:spPr>
          <a:xfrm>
            <a:off x="4091607" y="1560441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FDF205BE-3390-B4BC-2FF9-76DA35827CB2}"/>
              </a:ext>
            </a:extLst>
          </p:cNvPr>
          <p:cNvSpPr/>
          <p:nvPr/>
        </p:nvSpPr>
        <p:spPr>
          <a:xfrm>
            <a:off x="8024190" y="1560442"/>
            <a:ext cx="1338469" cy="3737113"/>
          </a:xfrm>
          <a:prstGeom prst="cube">
            <a:avLst>
              <a:gd name="adj" fmla="val 89117"/>
            </a:avLst>
          </a:prstGeom>
          <a:solidFill>
            <a:schemeClr val="accent1">
              <a:alpha val="5315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BF787B92-B876-076C-20CF-8F5ECB3F3560}"/>
              </a:ext>
            </a:extLst>
          </p:cNvPr>
          <p:cNvSpPr/>
          <p:nvPr/>
        </p:nvSpPr>
        <p:spPr>
          <a:xfrm>
            <a:off x="9794795" y="1444787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Source Domain labels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CEA39CC-0041-F3CF-EC97-12487032370F}"/>
              </a:ext>
            </a:extLst>
          </p:cNvPr>
          <p:cNvSpPr/>
          <p:nvPr/>
        </p:nvSpPr>
        <p:spPr>
          <a:xfrm>
            <a:off x="9794794" y="359060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 Source Domain labels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B6AC9AC-9295-1A4B-9983-96C010FAD3F7}"/>
              </a:ext>
            </a:extLst>
          </p:cNvPr>
          <p:cNvSpPr/>
          <p:nvPr/>
        </p:nvSpPr>
        <p:spPr>
          <a:xfrm>
            <a:off x="9794793" y="2460338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Cross-Entropy Loss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9DC61E53-48E5-585E-F3CA-6A47FA301FFE}"/>
              </a:ext>
            </a:extLst>
          </p:cNvPr>
          <p:cNvSpPr/>
          <p:nvPr/>
        </p:nvSpPr>
        <p:spPr>
          <a:xfrm>
            <a:off x="9794795" y="4648196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Target Domain labels</a:t>
            </a:r>
          </a:p>
        </p:txBody>
      </p:sp>
      <p:cxnSp>
        <p:nvCxnSpPr>
          <p:cNvPr id="15" name="Gekrümmte Verbindung 14">
            <a:extLst>
              <a:ext uri="{FF2B5EF4-FFF2-40B4-BE49-F238E27FC236}">
                <a16:creationId xmlns:a16="http://schemas.microsoft.com/office/drawing/2014/main" id="{1881EA62-7B94-38D6-6C48-595B6DAE2D4F}"/>
              </a:ext>
            </a:extLst>
          </p:cNvPr>
          <p:cNvCxnSpPr>
            <a:cxnSpLocks/>
          </p:cNvCxnSpPr>
          <p:nvPr/>
        </p:nvCxnSpPr>
        <p:spPr>
          <a:xfrm flipV="1">
            <a:off x="8750165" y="185643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17">
            <a:extLst>
              <a:ext uri="{FF2B5EF4-FFF2-40B4-BE49-F238E27FC236}">
                <a16:creationId xmlns:a16="http://schemas.microsoft.com/office/drawing/2014/main" id="{A1B97A6C-E23F-92F5-282F-95C3BA2496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750165" y="347588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93D7500-69AB-569C-DDF4-F94C0ACA1C4D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10726778" y="3257508"/>
            <a:ext cx="1" cy="33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C77CD6E-6847-33BA-4DFA-D0A711A4FB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0726778" y="2241957"/>
            <a:ext cx="2" cy="21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65BAC5F5-8996-C624-5F37-F23C1A83391C}"/>
              </a:ext>
            </a:extLst>
          </p:cNvPr>
          <p:cNvSpPr/>
          <p:nvPr/>
        </p:nvSpPr>
        <p:spPr>
          <a:xfrm>
            <a:off x="5849149" y="1475934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Source Domain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E5B3DF7-EDAF-0E71-CCAD-3ED4E56AA4D8}"/>
              </a:ext>
            </a:extLst>
          </p:cNvPr>
          <p:cNvSpPr/>
          <p:nvPr/>
        </p:nvSpPr>
        <p:spPr>
          <a:xfrm>
            <a:off x="5837210" y="471538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Target Domain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C9717A06-1A8D-1BAF-02D4-DA10368B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804" y="2692693"/>
            <a:ext cx="1475730" cy="125622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B60B36AD-CB70-AE46-CAE9-26269B46FD5E}"/>
              </a:ext>
            </a:extLst>
          </p:cNvPr>
          <p:cNvSpPr/>
          <p:nvPr/>
        </p:nvSpPr>
        <p:spPr>
          <a:xfrm>
            <a:off x="5884803" y="2593974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9DE1BF0-CE90-F1A7-F5ED-686AAFEE2239}"/>
              </a:ext>
            </a:extLst>
          </p:cNvPr>
          <p:cNvSpPr txBox="1"/>
          <p:nvPr/>
        </p:nvSpPr>
        <p:spPr>
          <a:xfrm>
            <a:off x="6189127" y="392496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cxnSp>
        <p:nvCxnSpPr>
          <p:cNvPr id="72" name="Gekrümmte Verbindung 71">
            <a:extLst>
              <a:ext uri="{FF2B5EF4-FFF2-40B4-BE49-F238E27FC236}">
                <a16:creationId xmlns:a16="http://schemas.microsoft.com/office/drawing/2014/main" id="{F19E6559-8309-A71C-DA81-57E9ECC639A5}"/>
              </a:ext>
            </a:extLst>
          </p:cNvPr>
          <p:cNvCxnSpPr>
            <a:cxnSpLocks/>
          </p:cNvCxnSpPr>
          <p:nvPr/>
        </p:nvCxnSpPr>
        <p:spPr>
          <a:xfrm flipV="1">
            <a:off x="4800984" y="187451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krümmte Verbindung 72">
            <a:extLst>
              <a:ext uri="{FF2B5EF4-FFF2-40B4-BE49-F238E27FC236}">
                <a16:creationId xmlns:a16="http://schemas.microsoft.com/office/drawing/2014/main" id="{B7D70760-8C15-7B87-B721-C75226D69536}"/>
              </a:ext>
            </a:extLst>
          </p:cNvPr>
          <p:cNvCxnSpPr>
            <a:cxnSpLocks/>
          </p:cNvCxnSpPr>
          <p:nvPr/>
        </p:nvCxnSpPr>
        <p:spPr>
          <a:xfrm>
            <a:off x="4800984" y="349397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F8261E6-01C1-47D8-E1B4-F3EDB0434A75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>
            <a:off x="6781134" y="2273104"/>
            <a:ext cx="3669" cy="32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6472BBA1-C96E-F4BC-75D5-99CA50083131}"/>
              </a:ext>
            </a:extLst>
          </p:cNvPr>
          <p:cNvCxnSpPr>
            <a:stCxn id="41" idx="0"/>
            <a:endCxn id="51" idx="4"/>
          </p:cNvCxnSpPr>
          <p:nvPr/>
        </p:nvCxnSpPr>
        <p:spPr>
          <a:xfrm flipV="1">
            <a:off x="6769195" y="4393974"/>
            <a:ext cx="15608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8B1146C0-FA7B-0139-F9C9-106B316627D3}"/>
              </a:ext>
            </a:extLst>
          </p:cNvPr>
          <p:cNvSpPr/>
          <p:nvPr/>
        </p:nvSpPr>
        <p:spPr>
          <a:xfrm>
            <a:off x="1961098" y="1475934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Source Domain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CEE8CFA9-8D79-83D1-DEBA-404DDF97C71E}"/>
              </a:ext>
            </a:extLst>
          </p:cNvPr>
          <p:cNvSpPr/>
          <p:nvPr/>
        </p:nvSpPr>
        <p:spPr>
          <a:xfrm>
            <a:off x="1949159" y="4715389"/>
            <a:ext cx="1863969" cy="797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Feature Vector Target Domain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F1FB2CF2-86B6-B007-3716-4085822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53" y="2692693"/>
            <a:ext cx="1475730" cy="1256222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7EE236A-7694-D35C-06C4-FCCC23D672B6}"/>
              </a:ext>
            </a:extLst>
          </p:cNvPr>
          <p:cNvSpPr/>
          <p:nvPr/>
        </p:nvSpPr>
        <p:spPr>
          <a:xfrm>
            <a:off x="1996752" y="2593974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DEAA275-3650-6BF2-4E80-EE08AADB3DBE}"/>
              </a:ext>
            </a:extLst>
          </p:cNvPr>
          <p:cNvSpPr txBox="1"/>
          <p:nvPr/>
        </p:nvSpPr>
        <p:spPr>
          <a:xfrm>
            <a:off x="2301076" y="392496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cxnSp>
        <p:nvCxnSpPr>
          <p:cNvPr id="83" name="Gekrümmte Verbindung 82">
            <a:extLst>
              <a:ext uri="{FF2B5EF4-FFF2-40B4-BE49-F238E27FC236}">
                <a16:creationId xmlns:a16="http://schemas.microsoft.com/office/drawing/2014/main" id="{EE406A66-70CE-BB84-16FC-911D69C9EEA1}"/>
              </a:ext>
            </a:extLst>
          </p:cNvPr>
          <p:cNvCxnSpPr>
            <a:cxnSpLocks/>
          </p:cNvCxnSpPr>
          <p:nvPr/>
        </p:nvCxnSpPr>
        <p:spPr>
          <a:xfrm flipV="1">
            <a:off x="912933" y="1874519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krümmte Verbindung 83">
            <a:extLst>
              <a:ext uri="{FF2B5EF4-FFF2-40B4-BE49-F238E27FC236}">
                <a16:creationId xmlns:a16="http://schemas.microsoft.com/office/drawing/2014/main" id="{EB7292A1-8613-4EF7-A039-3B113FD4D36A}"/>
              </a:ext>
            </a:extLst>
          </p:cNvPr>
          <p:cNvCxnSpPr>
            <a:cxnSpLocks/>
          </p:cNvCxnSpPr>
          <p:nvPr/>
        </p:nvCxnSpPr>
        <p:spPr>
          <a:xfrm>
            <a:off x="912933" y="3493974"/>
            <a:ext cx="1044630" cy="1620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69C52B-88FB-4C31-243A-702BCF63E3A3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>
            <a:off x="2893083" y="2273104"/>
            <a:ext cx="3669" cy="32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5ACC026-7BE1-64F9-47CA-934DCE1DB49D}"/>
              </a:ext>
            </a:extLst>
          </p:cNvPr>
          <p:cNvCxnSpPr>
            <a:stCxn id="79" idx="0"/>
            <a:endCxn id="81" idx="4"/>
          </p:cNvCxnSpPr>
          <p:nvPr/>
        </p:nvCxnSpPr>
        <p:spPr>
          <a:xfrm flipV="1">
            <a:off x="2881144" y="4393974"/>
            <a:ext cx="15608" cy="32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5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040A8F0-569A-48A4-EC8D-981EEEFC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9" y="2806215"/>
            <a:ext cx="4518373" cy="451837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9850EA0-DADF-06A3-0ECA-CE22CEC4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66" y="2806215"/>
            <a:ext cx="4518372" cy="45183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8F5AD41-3DE4-8EEB-FDBA-D9632C8F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66" y="-328990"/>
            <a:ext cx="4518372" cy="45183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CF175A2-0B8E-54DC-37BB-AFD4F0CF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761" y="2806215"/>
            <a:ext cx="4518373" cy="451837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5215CC2-7DD9-DFC6-0EDB-0C59D89BD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69" y="-328990"/>
            <a:ext cx="4518373" cy="451837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AFF8AA2-6B6A-2185-BDED-897B6E6BE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761" y="-328989"/>
            <a:ext cx="4518371" cy="451837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6476FC55-855F-8630-090A-EA0BE9F6CEFA}"/>
              </a:ext>
            </a:extLst>
          </p:cNvPr>
          <p:cNvSpPr txBox="1"/>
          <p:nvPr/>
        </p:nvSpPr>
        <p:spPr>
          <a:xfrm>
            <a:off x="2054500" y="1231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43F3CA2-F178-B105-19E2-8451B373F48F}"/>
              </a:ext>
            </a:extLst>
          </p:cNvPr>
          <p:cNvSpPr txBox="1"/>
          <p:nvPr/>
        </p:nvSpPr>
        <p:spPr>
          <a:xfrm>
            <a:off x="5750697" y="1231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2.5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BB223AA-F510-8E1B-866D-2BB43DF18007}"/>
              </a:ext>
            </a:extLst>
          </p:cNvPr>
          <p:cNvSpPr txBox="1"/>
          <p:nvPr/>
        </p:nvSpPr>
        <p:spPr>
          <a:xfrm>
            <a:off x="9446445" y="1231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10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222BD4-3E9B-7637-1B06-4CD807C258DA}"/>
              </a:ext>
            </a:extLst>
          </p:cNvPr>
          <p:cNvSpPr txBox="1"/>
          <p:nvPr/>
        </p:nvSpPr>
        <p:spPr>
          <a:xfrm rot="16200000">
            <a:off x="353848" y="174552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BCF2EEF-4080-8CB0-A792-CAF66EE9A730}"/>
              </a:ext>
            </a:extLst>
          </p:cNvPr>
          <p:cNvSpPr txBox="1"/>
          <p:nvPr/>
        </p:nvSpPr>
        <p:spPr>
          <a:xfrm rot="16200000">
            <a:off x="353849" y="488633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6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859E21C-BAE8-097D-728C-96E97C3F3266}"/>
              </a:ext>
            </a:extLst>
          </p:cNvPr>
          <p:cNvCxnSpPr>
            <a:cxnSpLocks/>
          </p:cNvCxnSpPr>
          <p:nvPr/>
        </p:nvCxnSpPr>
        <p:spPr>
          <a:xfrm>
            <a:off x="0" y="3546762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48985BAB-6C6B-A14E-B9AC-28056BC739F5}"/>
              </a:ext>
            </a:extLst>
          </p:cNvPr>
          <p:cNvCxnSpPr>
            <a:cxnSpLocks/>
          </p:cNvCxnSpPr>
          <p:nvPr/>
        </p:nvCxnSpPr>
        <p:spPr>
          <a:xfrm>
            <a:off x="1111121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F39559BD-EE85-8833-334B-8CD275BD6F4F}"/>
              </a:ext>
            </a:extLst>
          </p:cNvPr>
          <p:cNvCxnSpPr>
            <a:cxnSpLocks/>
          </p:cNvCxnSpPr>
          <p:nvPr/>
        </p:nvCxnSpPr>
        <p:spPr>
          <a:xfrm>
            <a:off x="4688038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A9C62C26-3370-F704-206D-9CBE658DEF9D}"/>
              </a:ext>
            </a:extLst>
          </p:cNvPr>
          <p:cNvCxnSpPr>
            <a:cxnSpLocks/>
          </p:cNvCxnSpPr>
          <p:nvPr/>
        </p:nvCxnSpPr>
        <p:spPr>
          <a:xfrm>
            <a:off x="8399427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F37B4AFC-ACD5-4563-351D-DEBC9E780430}"/>
              </a:ext>
            </a:extLst>
          </p:cNvPr>
          <p:cNvCxnSpPr>
            <a:cxnSpLocks/>
          </p:cNvCxnSpPr>
          <p:nvPr/>
        </p:nvCxnSpPr>
        <p:spPr>
          <a:xfrm>
            <a:off x="0" y="398582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ADE07D0-7AD2-1654-CF8B-1503C2E64A17}"/>
              </a:ext>
            </a:extLst>
          </p:cNvPr>
          <p:cNvSpPr txBox="1"/>
          <p:nvPr/>
        </p:nvSpPr>
        <p:spPr>
          <a:xfrm rot="976908">
            <a:off x="9347726" y="6359391"/>
            <a:ext cx="653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Neuron 1 </a:t>
            </a:r>
            <a:r>
              <a:rPr lang="en-US" sz="700" dirty="0">
                <a:sym typeface="Wingdings" pitchFamily="2" charset="2"/>
              </a:rPr>
              <a:t>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5544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3169C2-2860-6785-5C31-8580C577B3E0}"/>
              </a:ext>
            </a:extLst>
          </p:cNvPr>
          <p:cNvSpPr txBox="1"/>
          <p:nvPr/>
        </p:nvSpPr>
        <p:spPr>
          <a:xfrm>
            <a:off x="5350285" y="1794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2.5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513D4D-5279-D144-131C-AC4F24663662}"/>
              </a:ext>
            </a:extLst>
          </p:cNvPr>
          <p:cNvSpPr txBox="1"/>
          <p:nvPr/>
        </p:nvSpPr>
        <p:spPr>
          <a:xfrm>
            <a:off x="1138503" y="17107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E5A0E1-1CA3-F973-E037-31BBA135248C}"/>
              </a:ext>
            </a:extLst>
          </p:cNvPr>
          <p:cNvSpPr txBox="1"/>
          <p:nvPr/>
        </p:nvSpPr>
        <p:spPr>
          <a:xfrm>
            <a:off x="9562067" y="17107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GAMMA = 10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4DC408F-216C-4C61-0F55-F01A86F8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121"/>
            <a:ext cx="4179638" cy="27864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4C3B54-21BC-D4A1-246D-8249D44F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760"/>
            <a:ext cx="4179638" cy="27864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7FDAE43-B9DB-2997-BC79-133E0BDF0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88" y="3152760"/>
            <a:ext cx="4179638" cy="2786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964C5E2-1A1D-F18C-9A82-FF5F563A5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388" y="590785"/>
            <a:ext cx="4179638" cy="27864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21597EC-CFDB-A1CA-E8ED-EBDEEFFCE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85" y="3152760"/>
            <a:ext cx="4179638" cy="278642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DAE218-F891-0302-C2AB-25ACD1F7F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385" y="590785"/>
            <a:ext cx="4179638" cy="2786425"/>
          </a:xfrm>
          <a:prstGeom prst="rect">
            <a:avLst/>
          </a:prstGeom>
        </p:spPr>
      </p:pic>
      <p:pic>
        <p:nvPicPr>
          <p:cNvPr id="11" name="Grafik 10" descr="Traurige Gesichtskontur mit einfarbiger Füllung">
            <a:extLst>
              <a:ext uri="{FF2B5EF4-FFF2-40B4-BE49-F238E27FC236}">
                <a16:creationId xmlns:a16="http://schemas.microsoft.com/office/drawing/2014/main" id="{44208342-7E52-E5B9-F85A-2CA27349B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879" y="6288066"/>
            <a:ext cx="569934" cy="569934"/>
          </a:xfrm>
          <a:prstGeom prst="rect">
            <a:avLst/>
          </a:prstGeom>
        </p:spPr>
      </p:pic>
      <p:pic>
        <p:nvPicPr>
          <p:cNvPr id="14" name="Grafik 13" descr="Lächelnde Gesichtskontur mit einfarbiger Füllung">
            <a:extLst>
              <a:ext uri="{FF2B5EF4-FFF2-40B4-BE49-F238E27FC236}">
                <a16:creationId xmlns:a16="http://schemas.microsoft.com/office/drawing/2014/main" id="{8729E1FA-90A1-05F9-9426-C566068608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879" y="5662945"/>
            <a:ext cx="569934" cy="569934"/>
          </a:xfrm>
          <a:prstGeom prst="rect">
            <a:avLst/>
          </a:prstGeom>
        </p:spPr>
      </p:pic>
      <p:pic>
        <p:nvPicPr>
          <p:cNvPr id="20" name="Grafik 19" descr="Traurige Gesichtskontur mit einfarbiger Füllung">
            <a:extLst>
              <a:ext uri="{FF2B5EF4-FFF2-40B4-BE49-F238E27FC236}">
                <a16:creationId xmlns:a16="http://schemas.microsoft.com/office/drawing/2014/main" id="{CB6380A1-02E1-6DF8-B99F-CB389EE98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0222" y="5718132"/>
            <a:ext cx="569934" cy="569934"/>
          </a:xfrm>
          <a:prstGeom prst="rect">
            <a:avLst/>
          </a:prstGeom>
        </p:spPr>
      </p:pic>
      <p:pic>
        <p:nvPicPr>
          <p:cNvPr id="22" name="Grafik 21" descr="Lächelnde Gesichtskontur mit einfarbiger Füllung">
            <a:extLst>
              <a:ext uri="{FF2B5EF4-FFF2-40B4-BE49-F238E27FC236}">
                <a16:creationId xmlns:a16="http://schemas.microsoft.com/office/drawing/2014/main" id="{97B6065C-58AB-13C2-D4E2-4FAE845D3F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50222" y="6288066"/>
            <a:ext cx="569934" cy="569934"/>
          </a:xfrm>
          <a:prstGeom prst="rect">
            <a:avLst/>
          </a:prstGeom>
        </p:spPr>
      </p:pic>
      <p:pic>
        <p:nvPicPr>
          <p:cNvPr id="24" name="Grafik 23" descr="Lächelnde Gesichtskontur mit einfarbiger Füllung">
            <a:extLst>
              <a:ext uri="{FF2B5EF4-FFF2-40B4-BE49-F238E27FC236}">
                <a16:creationId xmlns:a16="http://schemas.microsoft.com/office/drawing/2014/main" id="{040C209F-C8BB-D89B-35B8-AD3297A70C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2475" y="6288066"/>
            <a:ext cx="569934" cy="569934"/>
          </a:xfrm>
          <a:prstGeom prst="rect">
            <a:avLst/>
          </a:prstGeom>
        </p:spPr>
      </p:pic>
      <p:pic>
        <p:nvPicPr>
          <p:cNvPr id="25" name="Grafik 24" descr="Lächelnde Gesichtskontur mit einfarbiger Füllung">
            <a:extLst>
              <a:ext uri="{FF2B5EF4-FFF2-40B4-BE49-F238E27FC236}">
                <a16:creationId xmlns:a16="http://schemas.microsoft.com/office/drawing/2014/main" id="{277C675E-38B6-283F-8279-D1E67E151B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2212" y="5718132"/>
            <a:ext cx="569934" cy="56993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8B38D5B-2BDE-6E72-6193-F990ECE1A694}"/>
              </a:ext>
            </a:extLst>
          </p:cNvPr>
          <p:cNvSpPr txBox="1"/>
          <p:nvPr/>
        </p:nvSpPr>
        <p:spPr>
          <a:xfrm>
            <a:off x="1092508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8B1EEE9-C729-4B49-FED0-5C85D39AC4B8}"/>
              </a:ext>
            </a:extLst>
          </p:cNvPr>
          <p:cNvSpPr txBox="1"/>
          <p:nvPr/>
        </p:nvSpPr>
        <p:spPr>
          <a:xfrm>
            <a:off x="5272146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BA196E5-6A41-E485-B50E-4102B7222828}"/>
              </a:ext>
            </a:extLst>
          </p:cNvPr>
          <p:cNvSpPr txBox="1"/>
          <p:nvPr/>
        </p:nvSpPr>
        <p:spPr>
          <a:xfrm>
            <a:off x="9320156" y="578211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CE-LOSS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5D0E07-1F7F-A0F3-D736-7D779E3D4DBE}"/>
              </a:ext>
            </a:extLst>
          </p:cNvPr>
          <p:cNvSpPr txBox="1"/>
          <p:nvPr/>
        </p:nvSpPr>
        <p:spPr>
          <a:xfrm>
            <a:off x="1092508" y="6402847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ABDD510-2FA9-DE75-B67D-8ED2F7D5A94B}"/>
              </a:ext>
            </a:extLst>
          </p:cNvPr>
          <p:cNvSpPr txBox="1"/>
          <p:nvPr/>
        </p:nvSpPr>
        <p:spPr>
          <a:xfrm>
            <a:off x="5350285" y="6402847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8B4DAB-1686-4AB1-CAA5-7D1629D8691C}"/>
              </a:ext>
            </a:extLst>
          </p:cNvPr>
          <p:cNvSpPr txBox="1"/>
          <p:nvPr/>
        </p:nvSpPr>
        <p:spPr>
          <a:xfrm>
            <a:off x="9320156" y="6378171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MMD-LOSS</a:t>
            </a:r>
          </a:p>
        </p:txBody>
      </p:sp>
    </p:spTree>
    <p:extLst>
      <p:ext uri="{BB962C8B-B14F-4D97-AF65-F5344CB8AC3E}">
        <p14:creationId xmlns:p14="http://schemas.microsoft.com/office/powerpoint/2010/main" val="8408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EA3C485-60A4-AA9A-C3DF-49B1EBE6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89" y="2896886"/>
            <a:ext cx="4612055" cy="46120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CDB0605-CFB7-A2A1-F041-FC0FF368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" y="-331578"/>
            <a:ext cx="4612055" cy="46120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245DA6-4417-F295-642F-DD56EACF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" y="2896887"/>
            <a:ext cx="4612054" cy="46120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2DDECC1-D4FB-A18C-8149-B4011468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289" y="-331579"/>
            <a:ext cx="4612055" cy="4612055"/>
          </a:xfrm>
          <a:prstGeom prst="rect">
            <a:avLst/>
          </a:prstGeom>
        </p:spPr>
      </p:pic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38626363-8B3C-7C88-B2A5-B15CEEB2E927}"/>
              </a:ext>
            </a:extLst>
          </p:cNvPr>
          <p:cNvCxnSpPr>
            <a:cxnSpLocks/>
          </p:cNvCxnSpPr>
          <p:nvPr/>
        </p:nvCxnSpPr>
        <p:spPr>
          <a:xfrm>
            <a:off x="4113453" y="-1231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9440C8C-178F-AB3D-7DFC-53A1FA6EE10A}"/>
              </a:ext>
            </a:extLst>
          </p:cNvPr>
          <p:cNvSpPr txBox="1"/>
          <p:nvPr/>
        </p:nvSpPr>
        <p:spPr>
          <a:xfrm>
            <a:off x="1467027" y="42302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Unlabeled MMD loss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282174D3-D5D0-911A-A320-1B824FECE015}"/>
              </a:ext>
            </a:extLst>
          </p:cNvPr>
          <p:cNvCxnSpPr>
            <a:cxnSpLocks/>
          </p:cNvCxnSpPr>
          <p:nvPr/>
        </p:nvCxnSpPr>
        <p:spPr>
          <a:xfrm>
            <a:off x="-1545534" y="357674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14B4EA5E-0832-8C02-F277-3CDCFCFECF37}"/>
              </a:ext>
            </a:extLst>
          </p:cNvPr>
          <p:cNvCxnSpPr>
            <a:cxnSpLocks/>
          </p:cNvCxnSpPr>
          <p:nvPr/>
        </p:nvCxnSpPr>
        <p:spPr>
          <a:xfrm>
            <a:off x="566726" y="2998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C678B2C1-B22C-4525-87E9-0D0A213BDFB2}"/>
              </a:ext>
            </a:extLst>
          </p:cNvPr>
          <p:cNvCxnSpPr>
            <a:cxnSpLocks/>
          </p:cNvCxnSpPr>
          <p:nvPr/>
        </p:nvCxnSpPr>
        <p:spPr>
          <a:xfrm>
            <a:off x="-1545534" y="42856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B1137B8-13CD-DD66-4EF8-B8654CBF8D7C}"/>
              </a:ext>
            </a:extLst>
          </p:cNvPr>
          <p:cNvSpPr txBox="1"/>
          <p:nvPr/>
        </p:nvSpPr>
        <p:spPr>
          <a:xfrm rot="16200000">
            <a:off x="-67654" y="166396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538B2A-7298-743F-791E-89DF033AB3B8}"/>
              </a:ext>
            </a:extLst>
          </p:cNvPr>
          <p:cNvSpPr txBox="1"/>
          <p:nvPr/>
        </p:nvSpPr>
        <p:spPr>
          <a:xfrm rot="16200000">
            <a:off x="-97877" y="512988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6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31C5E1C-DD3D-93D6-C6A3-B21E4EE3E3D8}"/>
              </a:ext>
            </a:extLst>
          </p:cNvPr>
          <p:cNvSpPr txBox="1"/>
          <p:nvPr/>
        </p:nvSpPr>
        <p:spPr>
          <a:xfrm>
            <a:off x="5101920" y="4230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 MMD loss</a:t>
            </a:r>
          </a:p>
        </p:txBody>
      </p:sp>
    </p:spTree>
    <p:extLst>
      <p:ext uri="{BB962C8B-B14F-4D97-AF65-F5344CB8AC3E}">
        <p14:creationId xmlns:p14="http://schemas.microsoft.com/office/powerpoint/2010/main" val="285058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A6D95C52-889A-799C-D151-26DFA38D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24" y="2896885"/>
            <a:ext cx="4612055" cy="461205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98C8198-94AB-6C19-0404-AEDCCA30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624" y="0"/>
            <a:ext cx="4612055" cy="461205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EA3C485-60A4-AA9A-C3DF-49B1EBE6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58" y="2896886"/>
            <a:ext cx="4612055" cy="46120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2DDECC1-D4FB-A18C-8149-B4011468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357" y="-331578"/>
            <a:ext cx="4612055" cy="4612055"/>
          </a:xfrm>
          <a:prstGeom prst="rect">
            <a:avLst/>
          </a:prstGeom>
        </p:spPr>
      </p:pic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38626363-8B3C-7C88-B2A5-B15CEEB2E927}"/>
              </a:ext>
            </a:extLst>
          </p:cNvPr>
          <p:cNvCxnSpPr>
            <a:cxnSpLocks/>
          </p:cNvCxnSpPr>
          <p:nvPr/>
        </p:nvCxnSpPr>
        <p:spPr>
          <a:xfrm>
            <a:off x="4113453" y="-1231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9440C8C-178F-AB3D-7DFC-53A1FA6EE10A}"/>
              </a:ext>
            </a:extLst>
          </p:cNvPr>
          <p:cNvSpPr txBox="1"/>
          <p:nvPr/>
        </p:nvSpPr>
        <p:spPr>
          <a:xfrm>
            <a:off x="625137" y="42302"/>
            <a:ext cx="321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Unlabeled MMD Loss with target CE-Loss 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14B4EA5E-0832-8C02-F277-3CDCFCFECF37}"/>
              </a:ext>
            </a:extLst>
          </p:cNvPr>
          <p:cNvCxnSpPr>
            <a:cxnSpLocks/>
          </p:cNvCxnSpPr>
          <p:nvPr/>
        </p:nvCxnSpPr>
        <p:spPr>
          <a:xfrm>
            <a:off x="566726" y="2998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C678B2C1-B22C-4525-87E9-0D0A213BDFB2}"/>
              </a:ext>
            </a:extLst>
          </p:cNvPr>
          <p:cNvCxnSpPr>
            <a:cxnSpLocks/>
          </p:cNvCxnSpPr>
          <p:nvPr/>
        </p:nvCxnSpPr>
        <p:spPr>
          <a:xfrm>
            <a:off x="-1545534" y="42856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B1137B8-13CD-DD66-4EF8-B8654CBF8D7C}"/>
              </a:ext>
            </a:extLst>
          </p:cNvPr>
          <p:cNvSpPr txBox="1"/>
          <p:nvPr/>
        </p:nvSpPr>
        <p:spPr>
          <a:xfrm rot="16200000">
            <a:off x="-67654" y="166396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A538B2A-7298-743F-791E-89DF033AB3B8}"/>
              </a:ext>
            </a:extLst>
          </p:cNvPr>
          <p:cNvSpPr txBox="1"/>
          <p:nvPr/>
        </p:nvSpPr>
        <p:spPr>
          <a:xfrm rot="16200000">
            <a:off x="-97877" y="512988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Epoch 6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31C5E1C-DD3D-93D6-C6A3-B21E4EE3E3D8}"/>
              </a:ext>
            </a:extLst>
          </p:cNvPr>
          <p:cNvSpPr txBox="1"/>
          <p:nvPr/>
        </p:nvSpPr>
        <p:spPr>
          <a:xfrm>
            <a:off x="5120854" y="4230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 MMD Loss</a:t>
            </a: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282174D3-D5D0-911A-A320-1B824FECE015}"/>
              </a:ext>
            </a:extLst>
          </p:cNvPr>
          <p:cNvCxnSpPr>
            <a:cxnSpLocks/>
          </p:cNvCxnSpPr>
          <p:nvPr/>
        </p:nvCxnSpPr>
        <p:spPr>
          <a:xfrm>
            <a:off x="-1545534" y="3576748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Macintosh PowerPoint</Application>
  <PresentationFormat>Breitbild</PresentationFormat>
  <Paragraphs>264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Weitere Möglichkeiten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 K</dc:creator>
  <cp:lastModifiedBy>Fabi K</cp:lastModifiedBy>
  <cp:revision>13</cp:revision>
  <dcterms:created xsi:type="dcterms:W3CDTF">2022-05-09T09:27:51Z</dcterms:created>
  <dcterms:modified xsi:type="dcterms:W3CDTF">2022-05-25T18:19:16Z</dcterms:modified>
</cp:coreProperties>
</file>