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8" r:id="rId9"/>
    <p:sldId id="269" r:id="rId10"/>
    <p:sldId id="261" r:id="rId11"/>
    <p:sldId id="262" r:id="rId12"/>
    <p:sldId id="263" r:id="rId13"/>
    <p:sldId id="264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ADE170-202B-4080-89F8-2DE1870AE6A9}" v="39" dt="2019-10-23T20:51:24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Braun" userId="5bd7663d27df84a2" providerId="LiveId" clId="{F1ADE170-202B-4080-89F8-2DE1870AE6A9}"/>
    <pc:docChg chg="undo redo custSel addSld delSld modSld modMainMaster">
      <pc:chgData name="Fabian Braun" userId="5bd7663d27df84a2" providerId="LiveId" clId="{F1ADE170-202B-4080-89F8-2DE1870AE6A9}" dt="2019-10-23T20:52:26.885" v="7804" actId="20577"/>
      <pc:docMkLst>
        <pc:docMk/>
      </pc:docMkLst>
      <pc:sldChg chg="modSp">
        <pc:chgData name="Fabian Braun" userId="5bd7663d27df84a2" providerId="LiveId" clId="{F1ADE170-202B-4080-89F8-2DE1870AE6A9}" dt="2019-10-23T19:28:41.616" v="7614" actId="255"/>
        <pc:sldMkLst>
          <pc:docMk/>
          <pc:sldMk cId="2023140863" sldId="256"/>
        </pc:sldMkLst>
        <pc:spChg chg="mod">
          <ac:chgData name="Fabian Braun" userId="5bd7663d27df84a2" providerId="LiveId" clId="{F1ADE170-202B-4080-89F8-2DE1870AE6A9}" dt="2019-10-21T07:35:02.294" v="519"/>
          <ac:spMkLst>
            <pc:docMk/>
            <pc:sldMk cId="2023140863" sldId="256"/>
            <ac:spMk id="2" creationId="{3E09A776-6B0B-44E5-9F2A-C8726E6216AA}"/>
          </ac:spMkLst>
        </pc:spChg>
        <pc:spChg chg="mod">
          <ac:chgData name="Fabian Braun" userId="5bd7663d27df84a2" providerId="LiveId" clId="{F1ADE170-202B-4080-89F8-2DE1870AE6A9}" dt="2019-10-23T19:28:41.616" v="7614" actId="255"/>
          <ac:spMkLst>
            <pc:docMk/>
            <pc:sldMk cId="2023140863" sldId="256"/>
            <ac:spMk id="7" creationId="{BBADE12E-DCB3-4FE8-84DC-3C6F8CFCD753}"/>
          </ac:spMkLst>
        </pc:spChg>
      </pc:sldChg>
      <pc:sldChg chg="modSp">
        <pc:chgData name="Fabian Braun" userId="5bd7663d27df84a2" providerId="LiveId" clId="{F1ADE170-202B-4080-89F8-2DE1870AE6A9}" dt="2019-10-23T20:50:36.241" v="7796" actId="20577"/>
        <pc:sldMkLst>
          <pc:docMk/>
          <pc:sldMk cId="3083047797" sldId="257"/>
        </pc:sldMkLst>
        <pc:spChg chg="mod">
          <ac:chgData name="Fabian Braun" userId="5bd7663d27df84a2" providerId="LiveId" clId="{F1ADE170-202B-4080-89F8-2DE1870AE6A9}" dt="2019-10-23T20:50:36.241" v="7796" actId="20577"/>
          <ac:spMkLst>
            <pc:docMk/>
            <pc:sldMk cId="3083047797" sldId="257"/>
            <ac:spMk id="3" creationId="{F4B632BA-0550-4169-B91B-9AB86EB357D3}"/>
          </ac:spMkLst>
        </pc:spChg>
      </pc:sldChg>
      <pc:sldChg chg="modSp">
        <pc:chgData name="Fabian Braun" userId="5bd7663d27df84a2" providerId="LiveId" clId="{F1ADE170-202B-4080-89F8-2DE1870AE6A9}" dt="2019-10-23T19:29:46.923" v="7617" actId="1076"/>
        <pc:sldMkLst>
          <pc:docMk/>
          <pc:sldMk cId="91561666" sldId="258"/>
        </pc:sldMkLst>
        <pc:spChg chg="mod">
          <ac:chgData name="Fabian Braun" userId="5bd7663d27df84a2" providerId="LiveId" clId="{F1ADE170-202B-4080-89F8-2DE1870AE6A9}" dt="2019-10-23T19:29:46.923" v="7617" actId="1076"/>
          <ac:spMkLst>
            <pc:docMk/>
            <pc:sldMk cId="91561666" sldId="258"/>
            <ac:spMk id="2" creationId="{666DD59B-65C8-4D34-93DB-74630593F0CA}"/>
          </ac:spMkLst>
        </pc:spChg>
        <pc:spChg chg="mod">
          <ac:chgData name="Fabian Braun" userId="5bd7663d27df84a2" providerId="LiveId" clId="{F1ADE170-202B-4080-89F8-2DE1870AE6A9}" dt="2019-10-22T14:25:06.433" v="5742" actId="20577"/>
          <ac:spMkLst>
            <pc:docMk/>
            <pc:sldMk cId="91561666" sldId="258"/>
            <ac:spMk id="3" creationId="{BCB1621D-2421-4D3E-A294-8BB687AA2A90}"/>
          </ac:spMkLst>
        </pc:spChg>
      </pc:sldChg>
      <pc:sldChg chg="addSp delSp modSp">
        <pc:chgData name="Fabian Braun" userId="5bd7663d27df84a2" providerId="LiveId" clId="{F1ADE170-202B-4080-89F8-2DE1870AE6A9}" dt="2019-10-22T14:27:23.309" v="5789" actId="20577"/>
        <pc:sldMkLst>
          <pc:docMk/>
          <pc:sldMk cId="2743471039" sldId="259"/>
        </pc:sldMkLst>
        <pc:spChg chg="mod">
          <ac:chgData name="Fabian Braun" userId="5bd7663d27df84a2" providerId="LiveId" clId="{F1ADE170-202B-4080-89F8-2DE1870AE6A9}" dt="2019-10-22T14:27:23.309" v="5789" actId="20577"/>
          <ac:spMkLst>
            <pc:docMk/>
            <pc:sldMk cId="2743471039" sldId="259"/>
            <ac:spMk id="2" creationId="{B0B0DC6F-1FAF-47A6-A7AF-8C46FD22FB10}"/>
          </ac:spMkLst>
        </pc:spChg>
        <pc:spChg chg="mod">
          <ac:chgData name="Fabian Braun" userId="5bd7663d27df84a2" providerId="LiveId" clId="{F1ADE170-202B-4080-89F8-2DE1870AE6A9}" dt="2019-10-21T20:20:30.638" v="4031" actId="20577"/>
          <ac:spMkLst>
            <pc:docMk/>
            <pc:sldMk cId="2743471039" sldId="259"/>
            <ac:spMk id="3" creationId="{DD04C75C-0F69-48B8-82D4-7386DAFEDEE5}"/>
          </ac:spMkLst>
        </pc:spChg>
        <pc:spChg chg="add del">
          <ac:chgData name="Fabian Braun" userId="5bd7663d27df84a2" providerId="LiveId" clId="{F1ADE170-202B-4080-89F8-2DE1870AE6A9}" dt="2019-10-21T20:15:24.632" v="3542"/>
          <ac:spMkLst>
            <pc:docMk/>
            <pc:sldMk cId="2743471039" sldId="259"/>
            <ac:spMk id="4" creationId="{23D6345E-E15F-4E5B-9A84-F1B53BB3F554}"/>
          </ac:spMkLst>
        </pc:spChg>
        <pc:spChg chg="add del">
          <ac:chgData name="Fabian Braun" userId="5bd7663d27df84a2" providerId="LiveId" clId="{F1ADE170-202B-4080-89F8-2DE1870AE6A9}" dt="2019-10-21T20:15:30.831" v="3550"/>
          <ac:spMkLst>
            <pc:docMk/>
            <pc:sldMk cId="2743471039" sldId="259"/>
            <ac:spMk id="5" creationId="{64D2891F-4BE2-4D60-8C36-E53DB8CB1349}"/>
          </ac:spMkLst>
        </pc:spChg>
        <pc:spChg chg="add del">
          <ac:chgData name="Fabian Braun" userId="5bd7663d27df84a2" providerId="LiveId" clId="{F1ADE170-202B-4080-89F8-2DE1870AE6A9}" dt="2019-10-21T20:15:34.680" v="3553"/>
          <ac:spMkLst>
            <pc:docMk/>
            <pc:sldMk cId="2743471039" sldId="259"/>
            <ac:spMk id="6" creationId="{C510A8EC-A8F0-465D-AD69-045EC69524FC}"/>
          </ac:spMkLst>
        </pc:spChg>
        <pc:spChg chg="add del">
          <ac:chgData name="Fabian Braun" userId="5bd7663d27df84a2" providerId="LiveId" clId="{F1ADE170-202B-4080-89F8-2DE1870AE6A9}" dt="2019-10-21T20:15:47.581" v="3555" actId="478"/>
          <ac:spMkLst>
            <pc:docMk/>
            <pc:sldMk cId="2743471039" sldId="259"/>
            <ac:spMk id="7" creationId="{8DC4DACC-CAF4-42F4-B90D-D1F2A1550697}"/>
          </ac:spMkLst>
        </pc:spChg>
        <pc:spChg chg="add del">
          <ac:chgData name="Fabian Braun" userId="5bd7663d27df84a2" providerId="LiveId" clId="{F1ADE170-202B-4080-89F8-2DE1870AE6A9}" dt="2019-10-21T20:15:52.084" v="3557"/>
          <ac:spMkLst>
            <pc:docMk/>
            <pc:sldMk cId="2743471039" sldId="259"/>
            <ac:spMk id="8" creationId="{A092DD4E-9FB4-4BBA-895F-58D4994AC2B0}"/>
          </ac:spMkLst>
        </pc:spChg>
      </pc:sldChg>
      <pc:sldChg chg="modSp">
        <pc:chgData name="Fabian Braun" userId="5bd7663d27df84a2" providerId="LiveId" clId="{F1ADE170-202B-4080-89F8-2DE1870AE6A9}" dt="2019-10-22T14:46:47.055" v="6223" actId="20577"/>
        <pc:sldMkLst>
          <pc:docMk/>
          <pc:sldMk cId="2825527443" sldId="260"/>
        </pc:sldMkLst>
        <pc:spChg chg="mod">
          <ac:chgData name="Fabian Braun" userId="5bd7663d27df84a2" providerId="LiveId" clId="{F1ADE170-202B-4080-89F8-2DE1870AE6A9}" dt="2019-10-21T20:30:43.300" v="5134" actId="20577"/>
          <ac:spMkLst>
            <pc:docMk/>
            <pc:sldMk cId="2825527443" sldId="260"/>
            <ac:spMk id="2" creationId="{C4B38B67-AB53-4C49-9C0D-82573981A14C}"/>
          </ac:spMkLst>
        </pc:spChg>
        <pc:spChg chg="mod">
          <ac:chgData name="Fabian Braun" userId="5bd7663d27df84a2" providerId="LiveId" clId="{F1ADE170-202B-4080-89F8-2DE1870AE6A9}" dt="2019-10-22T14:46:47.055" v="6223" actId="20577"/>
          <ac:spMkLst>
            <pc:docMk/>
            <pc:sldMk cId="2825527443" sldId="260"/>
            <ac:spMk id="3" creationId="{AE88C83F-3B7E-4FFA-8C4A-DE8689BFDB4C}"/>
          </ac:spMkLst>
        </pc:spChg>
      </pc:sldChg>
      <pc:sldChg chg="addSp delSp modSp">
        <pc:chgData name="Fabian Braun" userId="5bd7663d27df84a2" providerId="LiveId" clId="{F1ADE170-202B-4080-89F8-2DE1870AE6A9}" dt="2019-10-23T19:38:44.923" v="7638" actId="20577"/>
        <pc:sldMkLst>
          <pc:docMk/>
          <pc:sldMk cId="1543176263" sldId="261"/>
        </pc:sldMkLst>
        <pc:spChg chg="mod">
          <ac:chgData name="Fabian Braun" userId="5bd7663d27df84a2" providerId="LiveId" clId="{F1ADE170-202B-4080-89F8-2DE1870AE6A9}" dt="2019-10-21T08:18:59.871" v="1066" actId="20577"/>
          <ac:spMkLst>
            <pc:docMk/>
            <pc:sldMk cId="1543176263" sldId="261"/>
            <ac:spMk id="2" creationId="{71E1A8E2-3081-45C0-90AA-514302435064}"/>
          </ac:spMkLst>
        </pc:spChg>
        <pc:spChg chg="del">
          <ac:chgData name="Fabian Braun" userId="5bd7663d27df84a2" providerId="LiveId" clId="{F1ADE170-202B-4080-89F8-2DE1870AE6A9}" dt="2019-10-21T07:54:02.577" v="535"/>
          <ac:spMkLst>
            <pc:docMk/>
            <pc:sldMk cId="1543176263" sldId="261"/>
            <ac:spMk id="3" creationId="{7618C311-15AB-4D0D-8BC0-BB4F50CF178B}"/>
          </ac:spMkLst>
        </pc:spChg>
        <pc:graphicFrameChg chg="add mod modGraphic">
          <ac:chgData name="Fabian Braun" userId="5bd7663d27df84a2" providerId="LiveId" clId="{F1ADE170-202B-4080-89F8-2DE1870AE6A9}" dt="2019-10-23T19:38:44.923" v="7638" actId="20577"/>
          <ac:graphicFrameMkLst>
            <pc:docMk/>
            <pc:sldMk cId="1543176263" sldId="261"/>
            <ac:graphicFrameMk id="4" creationId="{EA3B90ED-B4BC-4DF3-B7F3-CD5C800264EC}"/>
          </ac:graphicFrameMkLst>
        </pc:graphicFrameChg>
      </pc:sldChg>
      <pc:sldChg chg="addSp delSp modSp">
        <pc:chgData name="Fabian Braun" userId="5bd7663d27df84a2" providerId="LiveId" clId="{F1ADE170-202B-4080-89F8-2DE1870AE6A9}" dt="2019-10-22T14:30:44.942" v="5823" actId="20577"/>
        <pc:sldMkLst>
          <pc:docMk/>
          <pc:sldMk cId="1058096862" sldId="262"/>
        </pc:sldMkLst>
        <pc:spChg chg="mod">
          <ac:chgData name="Fabian Braun" userId="5bd7663d27df84a2" providerId="LiveId" clId="{F1ADE170-202B-4080-89F8-2DE1870AE6A9}" dt="2019-10-21T08:19:11.746" v="1101" actId="20577"/>
          <ac:spMkLst>
            <pc:docMk/>
            <pc:sldMk cId="1058096862" sldId="262"/>
            <ac:spMk id="2" creationId="{7281A119-D8AE-439A-AA44-9DB88720B691}"/>
          </ac:spMkLst>
        </pc:spChg>
        <pc:spChg chg="del">
          <ac:chgData name="Fabian Braun" userId="5bd7663d27df84a2" providerId="LiveId" clId="{F1ADE170-202B-4080-89F8-2DE1870AE6A9}" dt="2019-10-21T08:19:44.861" v="1102"/>
          <ac:spMkLst>
            <pc:docMk/>
            <pc:sldMk cId="1058096862" sldId="262"/>
            <ac:spMk id="3" creationId="{32E1315E-5AB4-419C-A620-DF93DB50750F}"/>
          </ac:spMkLst>
        </pc:spChg>
        <pc:graphicFrameChg chg="add mod modGraphic">
          <ac:chgData name="Fabian Braun" userId="5bd7663d27df84a2" providerId="LiveId" clId="{F1ADE170-202B-4080-89F8-2DE1870AE6A9}" dt="2019-10-22T14:30:44.942" v="5823" actId="20577"/>
          <ac:graphicFrameMkLst>
            <pc:docMk/>
            <pc:sldMk cId="1058096862" sldId="262"/>
            <ac:graphicFrameMk id="4" creationId="{1A0C25B7-296A-463A-B23A-61B09835F3B9}"/>
          </ac:graphicFrameMkLst>
        </pc:graphicFrameChg>
      </pc:sldChg>
      <pc:sldChg chg="modSp add">
        <pc:chgData name="Fabian Braun" userId="5bd7663d27df84a2" providerId="LiveId" clId="{F1ADE170-202B-4080-89F8-2DE1870AE6A9}" dt="2019-10-23T19:40:52.458" v="7639" actId="20577"/>
        <pc:sldMkLst>
          <pc:docMk/>
          <pc:sldMk cId="2968312394" sldId="263"/>
        </pc:sldMkLst>
        <pc:spChg chg="mod">
          <ac:chgData name="Fabian Braun" userId="5bd7663d27df84a2" providerId="LiveId" clId="{F1ADE170-202B-4080-89F8-2DE1870AE6A9}" dt="2019-10-21T08:39:56.097" v="1498" actId="20577"/>
          <ac:spMkLst>
            <pc:docMk/>
            <pc:sldMk cId="2968312394" sldId="263"/>
            <ac:spMk id="2" creationId="{3024FE17-FF97-402C-8E55-A49DD6CCBCBC}"/>
          </ac:spMkLst>
        </pc:spChg>
        <pc:spChg chg="mod">
          <ac:chgData name="Fabian Braun" userId="5bd7663d27df84a2" providerId="LiveId" clId="{F1ADE170-202B-4080-89F8-2DE1870AE6A9}" dt="2019-10-23T19:40:52.458" v="7639" actId="20577"/>
          <ac:spMkLst>
            <pc:docMk/>
            <pc:sldMk cId="2968312394" sldId="263"/>
            <ac:spMk id="3" creationId="{E7904D6D-1F78-4A33-8D65-CFD6CB2F7C0B}"/>
          </ac:spMkLst>
        </pc:spChg>
      </pc:sldChg>
      <pc:sldChg chg="modSp add">
        <pc:chgData name="Fabian Braun" userId="5bd7663d27df84a2" providerId="LiveId" clId="{F1ADE170-202B-4080-89F8-2DE1870AE6A9}" dt="2019-10-23T19:26:49.556" v="7613" actId="20577"/>
        <pc:sldMkLst>
          <pc:docMk/>
          <pc:sldMk cId="3647615546" sldId="264"/>
        </pc:sldMkLst>
        <pc:spChg chg="mod">
          <ac:chgData name="Fabian Braun" userId="5bd7663d27df84a2" providerId="LiveId" clId="{F1ADE170-202B-4080-89F8-2DE1870AE6A9}" dt="2019-10-21T08:40:07.043" v="1518" actId="20577"/>
          <ac:spMkLst>
            <pc:docMk/>
            <pc:sldMk cId="3647615546" sldId="264"/>
            <ac:spMk id="2" creationId="{F16418B9-46D5-492F-B58A-41DC71BC11C2}"/>
          </ac:spMkLst>
        </pc:spChg>
        <pc:spChg chg="mod">
          <ac:chgData name="Fabian Braun" userId="5bd7663d27df84a2" providerId="LiveId" clId="{F1ADE170-202B-4080-89F8-2DE1870AE6A9}" dt="2019-10-23T19:26:49.556" v="7613" actId="20577"/>
          <ac:spMkLst>
            <pc:docMk/>
            <pc:sldMk cId="3647615546" sldId="264"/>
            <ac:spMk id="3" creationId="{A67BD3CE-C0EF-42A5-B3C3-A6C5BDEE1154}"/>
          </ac:spMkLst>
        </pc:spChg>
      </pc:sldChg>
      <pc:sldChg chg="add del">
        <pc:chgData name="Fabian Braun" userId="5bd7663d27df84a2" providerId="LiveId" clId="{F1ADE170-202B-4080-89F8-2DE1870AE6A9}" dt="2019-10-23T19:21:43.712" v="7405" actId="2696"/>
        <pc:sldMkLst>
          <pc:docMk/>
          <pc:sldMk cId="1986639890" sldId="265"/>
        </pc:sldMkLst>
      </pc:sldChg>
      <pc:sldChg chg="modSp add">
        <pc:chgData name="Fabian Braun" userId="5bd7663d27df84a2" providerId="LiveId" clId="{F1ADE170-202B-4080-89F8-2DE1870AE6A9}" dt="2019-10-22T14:25:43.858" v="5756" actId="20577"/>
        <pc:sldMkLst>
          <pc:docMk/>
          <pc:sldMk cId="3432681829" sldId="266"/>
        </pc:sldMkLst>
        <pc:spChg chg="mod">
          <ac:chgData name="Fabian Braun" userId="5bd7663d27df84a2" providerId="LiveId" clId="{F1ADE170-202B-4080-89F8-2DE1870AE6A9}" dt="2019-10-21T19:47:19.369" v="2545"/>
          <ac:spMkLst>
            <pc:docMk/>
            <pc:sldMk cId="3432681829" sldId="266"/>
            <ac:spMk id="2" creationId="{FFA672A9-2CAB-4F82-A5A7-5FDF1E097CB0}"/>
          </ac:spMkLst>
        </pc:spChg>
        <pc:spChg chg="mod">
          <ac:chgData name="Fabian Braun" userId="5bd7663d27df84a2" providerId="LiveId" clId="{F1ADE170-202B-4080-89F8-2DE1870AE6A9}" dt="2019-10-22T14:25:43.858" v="5756" actId="20577"/>
          <ac:spMkLst>
            <pc:docMk/>
            <pc:sldMk cId="3432681829" sldId="266"/>
            <ac:spMk id="3" creationId="{CE7C7CC2-E8A6-4A89-9066-D49F1D56ACA6}"/>
          </ac:spMkLst>
        </pc:spChg>
      </pc:sldChg>
      <pc:sldChg chg="modSp add">
        <pc:chgData name="Fabian Braun" userId="5bd7663d27df84a2" providerId="LiveId" clId="{F1ADE170-202B-4080-89F8-2DE1870AE6A9}" dt="2019-10-23T19:35:15.797" v="7636" actId="20577"/>
        <pc:sldMkLst>
          <pc:docMk/>
          <pc:sldMk cId="3381006495" sldId="267"/>
        </pc:sldMkLst>
        <pc:spChg chg="mod">
          <ac:chgData name="Fabian Braun" userId="5bd7663d27df84a2" providerId="LiveId" clId="{F1ADE170-202B-4080-89F8-2DE1870AE6A9}" dt="2019-10-22T14:27:28.278" v="5790"/>
          <ac:spMkLst>
            <pc:docMk/>
            <pc:sldMk cId="3381006495" sldId="267"/>
            <ac:spMk id="2" creationId="{760F0C99-E704-49ED-BB3B-A00BE52F9D12}"/>
          </ac:spMkLst>
        </pc:spChg>
        <pc:spChg chg="mod">
          <ac:chgData name="Fabian Braun" userId="5bd7663d27df84a2" providerId="LiveId" clId="{F1ADE170-202B-4080-89F8-2DE1870AE6A9}" dt="2019-10-23T19:35:15.797" v="7636" actId="20577"/>
          <ac:spMkLst>
            <pc:docMk/>
            <pc:sldMk cId="3381006495" sldId="267"/>
            <ac:spMk id="3" creationId="{4A4E97A3-77C0-4EA6-B867-09D2927FA8A3}"/>
          </ac:spMkLst>
        </pc:spChg>
      </pc:sldChg>
      <pc:sldChg chg="modSp add">
        <pc:chgData name="Fabian Braun" userId="5bd7663d27df84a2" providerId="LiveId" clId="{F1ADE170-202B-4080-89F8-2DE1870AE6A9}" dt="2019-10-22T14:35:09.524" v="5849"/>
        <pc:sldMkLst>
          <pc:docMk/>
          <pc:sldMk cId="164416793" sldId="268"/>
        </pc:sldMkLst>
        <pc:spChg chg="mod">
          <ac:chgData name="Fabian Braun" userId="5bd7663d27df84a2" providerId="LiveId" clId="{F1ADE170-202B-4080-89F8-2DE1870AE6A9}" dt="2019-10-22T14:35:09.524" v="5849"/>
          <ac:spMkLst>
            <pc:docMk/>
            <pc:sldMk cId="164416793" sldId="268"/>
            <ac:spMk id="2" creationId="{978ECA54-6640-406A-BA05-A7202686303D}"/>
          </ac:spMkLst>
        </pc:spChg>
        <pc:spChg chg="mod">
          <ac:chgData name="Fabian Braun" userId="5bd7663d27df84a2" providerId="LiveId" clId="{F1ADE170-202B-4080-89F8-2DE1870AE6A9}" dt="2019-10-22T14:28:37.344" v="5794" actId="20577"/>
          <ac:spMkLst>
            <pc:docMk/>
            <pc:sldMk cId="164416793" sldId="268"/>
            <ac:spMk id="3" creationId="{1CBA23B5-476F-4389-BDE4-CDD9041C2470}"/>
          </ac:spMkLst>
        </pc:spChg>
      </pc:sldChg>
      <pc:sldChg chg="modSp add">
        <pc:chgData name="Fabian Braun" userId="5bd7663d27df84a2" providerId="LiveId" clId="{F1ADE170-202B-4080-89F8-2DE1870AE6A9}" dt="2019-10-23T18:36:41.382" v="6809" actId="20577"/>
        <pc:sldMkLst>
          <pc:docMk/>
          <pc:sldMk cId="853018361" sldId="269"/>
        </pc:sldMkLst>
        <pc:spChg chg="mod">
          <ac:chgData name="Fabian Braun" userId="5bd7663d27df84a2" providerId="LiveId" clId="{F1ADE170-202B-4080-89F8-2DE1870AE6A9}" dt="2019-10-22T14:48:50.714" v="6231" actId="5793"/>
          <ac:spMkLst>
            <pc:docMk/>
            <pc:sldMk cId="853018361" sldId="269"/>
            <ac:spMk id="2" creationId="{27D70674-A987-441C-9FA8-E894F8C5D219}"/>
          </ac:spMkLst>
        </pc:spChg>
        <pc:spChg chg="mod">
          <ac:chgData name="Fabian Braun" userId="5bd7663d27df84a2" providerId="LiveId" clId="{F1ADE170-202B-4080-89F8-2DE1870AE6A9}" dt="2019-10-23T18:36:41.382" v="6809" actId="20577"/>
          <ac:spMkLst>
            <pc:docMk/>
            <pc:sldMk cId="853018361" sldId="269"/>
            <ac:spMk id="3" creationId="{CED9280E-6DA4-4A68-9BFC-72A42B627E86}"/>
          </ac:spMkLst>
        </pc:spChg>
      </pc:sldChg>
      <pc:sldChg chg="modSp add">
        <pc:chgData name="Fabian Braun" userId="5bd7663d27df84a2" providerId="LiveId" clId="{F1ADE170-202B-4080-89F8-2DE1870AE6A9}" dt="2019-10-23T20:52:26.885" v="7804" actId="20577"/>
        <pc:sldMkLst>
          <pc:docMk/>
          <pc:sldMk cId="1997424019" sldId="270"/>
        </pc:sldMkLst>
        <pc:spChg chg="mod">
          <ac:chgData name="Fabian Braun" userId="5bd7663d27df84a2" providerId="LiveId" clId="{F1ADE170-202B-4080-89F8-2DE1870AE6A9}" dt="2019-10-23T20:48:11.100" v="7648" actId="20577"/>
          <ac:spMkLst>
            <pc:docMk/>
            <pc:sldMk cId="1997424019" sldId="270"/>
            <ac:spMk id="2" creationId="{A23D5ECD-9318-4CF3-810E-3333A31D3889}"/>
          </ac:spMkLst>
        </pc:spChg>
        <pc:spChg chg="mod">
          <ac:chgData name="Fabian Braun" userId="5bd7663d27df84a2" providerId="LiveId" clId="{F1ADE170-202B-4080-89F8-2DE1870AE6A9}" dt="2019-10-23T20:52:26.885" v="7804" actId="20577"/>
          <ac:spMkLst>
            <pc:docMk/>
            <pc:sldMk cId="1997424019" sldId="270"/>
            <ac:spMk id="3" creationId="{F1F45858-9205-4EB7-A517-14B3E5F2F4EC}"/>
          </ac:spMkLst>
        </pc:spChg>
      </pc:sldChg>
      <pc:sldMasterChg chg="modSp modSldLayout">
        <pc:chgData name="Fabian Braun" userId="5bd7663d27df84a2" providerId="LiveId" clId="{F1ADE170-202B-4080-89F8-2DE1870AE6A9}" dt="2019-10-21T07:35:02.294" v="519"/>
        <pc:sldMasterMkLst>
          <pc:docMk/>
          <pc:sldMasterMk cId="171431448" sldId="2147483728"/>
        </pc:sldMasterMkLst>
        <pc:spChg chg="mod">
          <ac:chgData name="Fabian Braun" userId="5bd7663d27df84a2" providerId="LiveId" clId="{F1ADE170-202B-4080-89F8-2DE1870AE6A9}" dt="2019-10-21T07:35:02.294" v="519"/>
          <ac:spMkLst>
            <pc:docMk/>
            <pc:sldMasterMk cId="171431448" sldId="2147483728"/>
            <ac:spMk id="2" creationId="{00000000-0000-0000-0000-000000000000}"/>
          </ac:spMkLst>
        </pc:spChg>
        <pc:spChg chg="mod">
          <ac:chgData name="Fabian Braun" userId="5bd7663d27df84a2" providerId="LiveId" clId="{F1ADE170-202B-4080-89F8-2DE1870AE6A9}" dt="2019-10-21T07:35:02.294" v="519"/>
          <ac:spMkLst>
            <pc:docMk/>
            <pc:sldMasterMk cId="171431448" sldId="2147483728"/>
            <ac:spMk id="3" creationId="{00000000-0000-0000-0000-000000000000}"/>
          </ac:spMkLst>
        </pc:spChg>
        <pc:spChg chg="mod">
          <ac:chgData name="Fabian Braun" userId="5bd7663d27df84a2" providerId="LiveId" clId="{F1ADE170-202B-4080-89F8-2DE1870AE6A9}" dt="2019-10-21T07:35:02.294" v="519"/>
          <ac:spMkLst>
            <pc:docMk/>
            <pc:sldMasterMk cId="171431448" sldId="2147483728"/>
            <ac:spMk id="4" creationId="{00000000-0000-0000-0000-000000000000}"/>
          </ac:spMkLst>
        </pc:spChg>
        <pc:spChg chg="mod">
          <ac:chgData name="Fabian Braun" userId="5bd7663d27df84a2" providerId="LiveId" clId="{F1ADE170-202B-4080-89F8-2DE1870AE6A9}" dt="2019-10-21T07:35:02.294" v="519"/>
          <ac:spMkLst>
            <pc:docMk/>
            <pc:sldMasterMk cId="171431448" sldId="2147483728"/>
            <ac:spMk id="5" creationId="{00000000-0000-0000-0000-000000000000}"/>
          </ac:spMkLst>
        </pc:spChg>
        <pc:spChg chg="mod">
          <ac:chgData name="Fabian Braun" userId="5bd7663d27df84a2" providerId="LiveId" clId="{F1ADE170-202B-4080-89F8-2DE1870AE6A9}" dt="2019-10-21T07:35:02.294" v="519"/>
          <ac:spMkLst>
            <pc:docMk/>
            <pc:sldMasterMk cId="171431448" sldId="2147483728"/>
            <ac:spMk id="6" creationId="{00000000-0000-0000-0000-000000000000}"/>
          </ac:spMkLst>
        </pc:spChg>
        <pc:grpChg chg="mod">
          <ac:chgData name="Fabian Braun" userId="5bd7663d27df84a2" providerId="LiveId" clId="{F1ADE170-202B-4080-89F8-2DE1870AE6A9}" dt="2019-10-21T07:35:02.294" v="519"/>
          <ac:grpSpMkLst>
            <pc:docMk/>
            <pc:sldMasterMk cId="171431448" sldId="2147483728"/>
            <ac:grpSpMk id="8" creationId="{00000000-0000-0000-0000-000000000000}"/>
          </ac:grpSpMkLst>
        </pc:grpChg>
        <pc:grpChg chg="mod">
          <ac:chgData name="Fabian Braun" userId="5bd7663d27df84a2" providerId="LiveId" clId="{F1ADE170-202B-4080-89F8-2DE1870AE6A9}" dt="2019-10-21T07:35:02.294" v="519"/>
          <ac:grpSpMkLst>
            <pc:docMk/>
            <pc:sldMasterMk cId="171431448" sldId="2147483728"/>
            <ac:grpSpMk id="9" creationId="{00000000-0000-0000-0000-000000000000}"/>
          </ac:grpSpMkLst>
        </pc:grpChg>
        <pc:grpChg chg="mod">
          <ac:chgData name="Fabian Braun" userId="5bd7663d27df84a2" providerId="LiveId" clId="{F1ADE170-202B-4080-89F8-2DE1870AE6A9}" dt="2019-10-21T07:35:02.294" v="519"/>
          <ac:grpSpMkLst>
            <pc:docMk/>
            <pc:sldMasterMk cId="171431448" sldId="2147483728"/>
            <ac:grpSpMk id="10" creationId="{00000000-0000-0000-0000-000000000000}"/>
          </ac:grpSpMkLst>
        </pc:grpChg>
        <pc:picChg chg="mod">
          <ac:chgData name="Fabian Braun" userId="5bd7663d27df84a2" providerId="LiveId" clId="{F1ADE170-202B-4080-89F8-2DE1870AE6A9}" dt="2019-10-21T07:35:02.294" v="519"/>
          <ac:picMkLst>
            <pc:docMk/>
            <pc:sldMasterMk cId="171431448" sldId="2147483728"/>
            <ac:picMk id="7" creationId="{00000000-0000-0000-0000-000000000000}"/>
          </ac:picMkLst>
        </pc:picChg>
        <pc:sldLayoutChg chg="modSp">
          <pc:chgData name="Fabian Braun" userId="5bd7663d27df84a2" providerId="LiveId" clId="{F1ADE170-202B-4080-89F8-2DE1870AE6A9}" dt="2019-10-21T07:35:02.294" v="519"/>
          <pc:sldLayoutMkLst>
            <pc:docMk/>
            <pc:sldMasterMk cId="171431448" sldId="2147483728"/>
            <pc:sldLayoutMk cId="3490385509" sldId="2147483729"/>
          </pc:sldLayoutMkLst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3490385509" sldId="2147483729"/>
              <ac:spMk id="2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3490385509" sldId="2147483729"/>
              <ac:spMk id="3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3490385509" sldId="2147483729"/>
              <ac:spMk id="4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3490385509" sldId="2147483729"/>
              <ac:spMk id="5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3490385509" sldId="2147483729"/>
              <ac:spMk id="6" creationId="{00000000-0000-0000-0000-000000000000}"/>
            </ac:spMkLst>
          </pc:spChg>
          <pc:grpChg chg="mod">
            <ac:chgData name="Fabian Braun" userId="5bd7663d27df84a2" providerId="LiveId" clId="{F1ADE170-202B-4080-89F8-2DE1870AE6A9}" dt="2019-10-21T07:35:02.294" v="519"/>
            <ac:grpSpMkLst>
              <pc:docMk/>
              <pc:sldMasterMk cId="171431448" sldId="2147483728"/>
              <pc:sldLayoutMk cId="3490385509" sldId="2147483729"/>
              <ac:grpSpMk id="11" creationId="{00000000-0000-0000-0000-000000000000}"/>
            </ac:grpSpMkLst>
          </pc:grpChg>
          <pc:picChg chg="mod">
            <ac:chgData name="Fabian Braun" userId="5bd7663d27df84a2" providerId="LiveId" clId="{F1ADE170-202B-4080-89F8-2DE1870AE6A9}" dt="2019-10-21T07:35:02.294" v="519"/>
            <ac:picMkLst>
              <pc:docMk/>
              <pc:sldMasterMk cId="171431448" sldId="2147483728"/>
              <pc:sldLayoutMk cId="3490385509" sldId="2147483729"/>
              <ac:picMk id="66" creationId="{00000000-0000-0000-0000-000000000000}"/>
            </ac:picMkLst>
          </pc:picChg>
        </pc:sldLayoutChg>
        <pc:sldLayoutChg chg="modSp">
          <pc:chgData name="Fabian Braun" userId="5bd7663d27df84a2" providerId="LiveId" clId="{F1ADE170-202B-4080-89F8-2DE1870AE6A9}" dt="2019-10-21T07:35:02.294" v="519"/>
          <pc:sldLayoutMkLst>
            <pc:docMk/>
            <pc:sldMasterMk cId="171431448" sldId="2147483728"/>
            <pc:sldLayoutMk cId="2565737923" sldId="2147483731"/>
          </pc:sldLayoutMkLst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2565737923" sldId="2147483731"/>
              <ac:spMk id="2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2565737923" sldId="2147483731"/>
              <ac:spMk id="3" creationId="{00000000-0000-0000-0000-000000000000}"/>
            </ac:spMkLst>
          </pc:spChg>
        </pc:sldLayoutChg>
        <pc:sldLayoutChg chg="modSp">
          <pc:chgData name="Fabian Braun" userId="5bd7663d27df84a2" providerId="LiveId" clId="{F1ADE170-202B-4080-89F8-2DE1870AE6A9}" dt="2019-10-21T07:35:02.294" v="519"/>
          <pc:sldLayoutMkLst>
            <pc:docMk/>
            <pc:sldMasterMk cId="171431448" sldId="2147483728"/>
            <pc:sldLayoutMk cId="881220809" sldId="2147483732"/>
          </pc:sldLayoutMkLst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881220809" sldId="2147483732"/>
              <ac:spMk id="3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881220809" sldId="2147483732"/>
              <ac:spMk id="4" creationId="{00000000-0000-0000-0000-000000000000}"/>
            </ac:spMkLst>
          </pc:spChg>
        </pc:sldLayoutChg>
        <pc:sldLayoutChg chg="modSp">
          <pc:chgData name="Fabian Braun" userId="5bd7663d27df84a2" providerId="LiveId" clId="{F1ADE170-202B-4080-89F8-2DE1870AE6A9}" dt="2019-10-21T07:35:02.294" v="519"/>
          <pc:sldLayoutMkLst>
            <pc:docMk/>
            <pc:sldMasterMk cId="171431448" sldId="2147483728"/>
            <pc:sldLayoutMk cId="1427076800" sldId="2147483733"/>
          </pc:sldLayoutMkLst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1427076800" sldId="2147483733"/>
              <ac:spMk id="2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1427076800" sldId="2147483733"/>
              <ac:spMk id="3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1427076800" sldId="2147483733"/>
              <ac:spMk id="4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1427076800" sldId="2147483733"/>
              <ac:spMk id="5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1427076800" sldId="2147483733"/>
              <ac:spMk id="6" creationId="{00000000-0000-0000-0000-000000000000}"/>
            </ac:spMkLst>
          </pc:spChg>
        </pc:sldLayoutChg>
        <pc:sldLayoutChg chg="modSp">
          <pc:chgData name="Fabian Braun" userId="5bd7663d27df84a2" providerId="LiveId" clId="{F1ADE170-202B-4080-89F8-2DE1870AE6A9}" dt="2019-10-21T07:35:02.294" v="519"/>
          <pc:sldLayoutMkLst>
            <pc:docMk/>
            <pc:sldMasterMk cId="171431448" sldId="2147483728"/>
            <pc:sldLayoutMk cId="1824285157" sldId="2147483736"/>
          </pc:sldLayoutMkLst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1824285157" sldId="2147483736"/>
              <ac:spMk id="2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1824285157" sldId="2147483736"/>
              <ac:spMk id="3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1824285157" sldId="2147483736"/>
              <ac:spMk id="4" creationId="{00000000-0000-0000-0000-000000000000}"/>
            </ac:spMkLst>
          </pc:spChg>
        </pc:sldLayoutChg>
        <pc:sldLayoutChg chg="modSp">
          <pc:chgData name="Fabian Braun" userId="5bd7663d27df84a2" providerId="LiveId" clId="{F1ADE170-202B-4080-89F8-2DE1870AE6A9}" dt="2019-10-21T07:35:02.294" v="519"/>
          <pc:sldLayoutMkLst>
            <pc:docMk/>
            <pc:sldMasterMk cId="171431448" sldId="2147483728"/>
            <pc:sldLayoutMk cId="2190227637" sldId="2147483737"/>
          </pc:sldLayoutMkLst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2190227637" sldId="2147483737"/>
              <ac:spMk id="2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2190227637" sldId="2147483737"/>
              <ac:spMk id="3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2190227637" sldId="2147483737"/>
              <ac:spMk id="4" creationId="{00000000-0000-0000-0000-000000000000}"/>
            </ac:spMkLst>
          </pc:spChg>
        </pc:sldLayoutChg>
        <pc:sldLayoutChg chg="modSp">
          <pc:chgData name="Fabian Braun" userId="5bd7663d27df84a2" providerId="LiveId" clId="{F1ADE170-202B-4080-89F8-2DE1870AE6A9}" dt="2019-10-21T07:35:02.294" v="519"/>
          <pc:sldLayoutMkLst>
            <pc:docMk/>
            <pc:sldMasterMk cId="171431448" sldId="2147483728"/>
            <pc:sldLayoutMk cId="2365244609" sldId="2147483738"/>
          </pc:sldLayoutMkLst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2365244609" sldId="2147483738"/>
              <ac:spMk id="2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2365244609" sldId="2147483738"/>
              <ac:spMk id="3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2365244609" sldId="2147483738"/>
              <ac:spMk id="4" creationId="{00000000-0000-0000-0000-000000000000}"/>
            </ac:spMkLst>
          </pc:spChg>
        </pc:sldLayoutChg>
        <pc:sldLayoutChg chg="modSp">
          <pc:chgData name="Fabian Braun" userId="5bd7663d27df84a2" providerId="LiveId" clId="{F1ADE170-202B-4080-89F8-2DE1870AE6A9}" dt="2019-10-21T07:35:02.294" v="519"/>
          <pc:sldLayoutMkLst>
            <pc:docMk/>
            <pc:sldMasterMk cId="171431448" sldId="2147483728"/>
            <pc:sldLayoutMk cId="3076167417" sldId="2147483739"/>
          </pc:sldLayoutMkLst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3076167417" sldId="2147483739"/>
              <ac:spMk id="2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3076167417" sldId="2147483739"/>
              <ac:spMk id="4" creationId="{00000000-0000-0000-0000-000000000000}"/>
            </ac:spMkLst>
          </pc:spChg>
        </pc:sldLayoutChg>
        <pc:sldLayoutChg chg="modSp">
          <pc:chgData name="Fabian Braun" userId="5bd7663d27df84a2" providerId="LiveId" clId="{F1ADE170-202B-4080-89F8-2DE1870AE6A9}" dt="2019-10-21T07:35:02.294" v="519"/>
          <pc:sldLayoutMkLst>
            <pc:docMk/>
            <pc:sldMasterMk cId="171431448" sldId="2147483728"/>
            <pc:sldLayoutMk cId="2711263728" sldId="2147483740"/>
          </pc:sldLayoutMkLst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2711263728" sldId="2147483740"/>
              <ac:spMk id="2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2711263728" sldId="2147483740"/>
              <ac:spMk id="4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2711263728" sldId="2147483740"/>
              <ac:spMk id="12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2711263728" sldId="2147483740"/>
              <ac:spMk id="60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2711263728" sldId="2147483740"/>
              <ac:spMk id="61" creationId="{00000000-0000-0000-0000-000000000000}"/>
            </ac:spMkLst>
          </pc:spChg>
        </pc:sldLayoutChg>
        <pc:sldLayoutChg chg="modSp">
          <pc:chgData name="Fabian Braun" userId="5bd7663d27df84a2" providerId="LiveId" clId="{F1ADE170-202B-4080-89F8-2DE1870AE6A9}" dt="2019-10-21T07:35:02.294" v="519"/>
          <pc:sldLayoutMkLst>
            <pc:docMk/>
            <pc:sldMasterMk cId="171431448" sldId="2147483728"/>
            <pc:sldLayoutMk cId="684236570" sldId="2147483741"/>
          </pc:sldLayoutMkLst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684236570" sldId="2147483741"/>
              <ac:spMk id="2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684236570" sldId="2147483741"/>
              <ac:spMk id="4" creationId="{00000000-0000-0000-0000-000000000000}"/>
            </ac:spMkLst>
          </pc:spChg>
        </pc:sldLayoutChg>
        <pc:sldLayoutChg chg="modSp">
          <pc:chgData name="Fabian Braun" userId="5bd7663d27df84a2" providerId="LiveId" clId="{F1ADE170-202B-4080-89F8-2DE1870AE6A9}" dt="2019-10-21T07:35:02.294" v="519"/>
          <pc:sldLayoutMkLst>
            <pc:docMk/>
            <pc:sldMasterMk cId="171431448" sldId="2147483728"/>
            <pc:sldLayoutMk cId="2253331181" sldId="2147483742"/>
          </pc:sldLayoutMkLst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2253331181" sldId="2147483742"/>
              <ac:spMk id="7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2253331181" sldId="2147483742"/>
              <ac:spMk id="8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2253331181" sldId="2147483742"/>
              <ac:spMk id="9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2253331181" sldId="2147483742"/>
              <ac:spMk id="10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2253331181" sldId="2147483742"/>
              <ac:spMk id="11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2253331181" sldId="2147483742"/>
              <ac:spMk id="12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2253331181" sldId="2147483742"/>
              <ac:spMk id="15" creationId="{00000000-0000-0000-0000-000000000000}"/>
            </ac:spMkLst>
          </pc:spChg>
        </pc:sldLayoutChg>
        <pc:sldLayoutChg chg="modSp">
          <pc:chgData name="Fabian Braun" userId="5bd7663d27df84a2" providerId="LiveId" clId="{F1ADE170-202B-4080-89F8-2DE1870AE6A9}" dt="2019-10-21T07:35:02.294" v="519"/>
          <pc:sldLayoutMkLst>
            <pc:docMk/>
            <pc:sldMasterMk cId="171431448" sldId="2147483728"/>
            <pc:sldLayoutMk cId="1282121548" sldId="2147483743"/>
          </pc:sldLayoutMkLst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1282121548" sldId="2147483743"/>
              <ac:spMk id="19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1282121548" sldId="2147483743"/>
              <ac:spMk id="20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1282121548" sldId="2147483743"/>
              <ac:spMk id="21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1282121548" sldId="2147483743"/>
              <ac:spMk id="22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1282121548" sldId="2147483743"/>
              <ac:spMk id="23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1282121548" sldId="2147483743"/>
              <ac:spMk id="24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1282121548" sldId="2147483743"/>
              <ac:spMk id="25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1282121548" sldId="2147483743"/>
              <ac:spMk id="26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1282121548" sldId="2147483743"/>
              <ac:spMk id="27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1282121548" sldId="2147483743"/>
              <ac:spMk id="30" creationId="{00000000-0000-0000-0000-000000000000}"/>
            </ac:spMkLst>
          </pc:spChg>
        </pc:sldLayoutChg>
        <pc:sldLayoutChg chg="modSp">
          <pc:chgData name="Fabian Braun" userId="5bd7663d27df84a2" providerId="LiveId" clId="{F1ADE170-202B-4080-89F8-2DE1870AE6A9}" dt="2019-10-21T07:35:02.294" v="519"/>
          <pc:sldLayoutMkLst>
            <pc:docMk/>
            <pc:sldMasterMk cId="171431448" sldId="2147483728"/>
            <pc:sldLayoutMk cId="2576957558" sldId="2147483745"/>
          </pc:sldLayoutMkLst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2576957558" sldId="2147483745"/>
              <ac:spMk id="2" creationId="{00000000-0000-0000-0000-000000000000}"/>
            </ac:spMkLst>
          </pc:spChg>
          <pc:spChg chg="mod">
            <ac:chgData name="Fabian Braun" userId="5bd7663d27df84a2" providerId="LiveId" clId="{F1ADE170-202B-4080-89F8-2DE1870AE6A9}" dt="2019-10-21T07:35:02.294" v="519"/>
            <ac:spMkLst>
              <pc:docMk/>
              <pc:sldMasterMk cId="171431448" sldId="2147483728"/>
              <pc:sldLayoutMk cId="2576957558" sldId="214748374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073ED0CC-082F-4160-86E5-0D6041F1277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212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36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380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03258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713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957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697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647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214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073ED0CC-082F-4160-86E5-0D6041F1277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677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54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644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487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346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475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678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594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68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nit.org/junit5/docs/current/user-guide/#writing-tests-parameterized-tes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9A776-6B0B-44E5-9F2A-C8726E621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034" y="1782284"/>
            <a:ext cx="4080964" cy="1773723"/>
          </a:xfrm>
        </p:spPr>
        <p:txBody>
          <a:bodyPr>
            <a:normAutofit/>
          </a:bodyPr>
          <a:lstStyle/>
          <a:p>
            <a:r>
              <a:rPr lang="de-DE" dirty="0"/>
              <a:t>Unit </a:t>
            </a:r>
            <a:r>
              <a:rPr lang="de-DE" dirty="0" err="1"/>
              <a:t>Testing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BADE12E-DCB3-4FE8-84DC-3C6F8CFCD753}"/>
              </a:ext>
            </a:extLst>
          </p:cNvPr>
          <p:cNvSpPr/>
          <p:nvPr/>
        </p:nvSpPr>
        <p:spPr>
          <a:xfrm>
            <a:off x="1488019" y="3553551"/>
            <a:ext cx="2610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JUnit</a:t>
            </a:r>
            <a:r>
              <a:rPr lang="de-DE" sz="1600" dirty="0"/>
              <a:t> in </a:t>
            </a:r>
            <a:r>
              <a:rPr lang="de-DE" sz="1600" dirty="0" err="1"/>
              <a:t>Eclipse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3140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1A8E2-3081-45C0-90AA-51430243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Annotations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A3B90ED-B4BC-4DF3-B7F3-CD5C80026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042244"/>
              </p:ext>
            </p:extLst>
          </p:nvPr>
        </p:nvGraphicFramePr>
        <p:xfrm>
          <a:off x="1006679" y="1989428"/>
          <a:ext cx="7278880" cy="4159392"/>
        </p:xfrm>
        <a:graphic>
          <a:graphicData uri="http://schemas.openxmlformats.org/drawingml/2006/table">
            <a:tbl>
              <a:tblPr/>
              <a:tblGrid>
                <a:gridCol w="2097248">
                  <a:extLst>
                    <a:ext uri="{9D8B030D-6E8A-4147-A177-3AD203B41FA5}">
                      <a16:colId xmlns:a16="http://schemas.microsoft.com/office/drawing/2014/main" val="3053031093"/>
                    </a:ext>
                  </a:extLst>
                </a:gridCol>
                <a:gridCol w="5181632">
                  <a:extLst>
                    <a:ext uri="{9D8B030D-6E8A-4147-A177-3AD203B41FA5}">
                      <a16:colId xmlns:a16="http://schemas.microsoft.com/office/drawing/2014/main" val="1216939340"/>
                    </a:ext>
                  </a:extLst>
                </a:gridCol>
              </a:tblGrid>
              <a:tr h="228498">
                <a:tc>
                  <a:txBody>
                    <a:bodyPr/>
                    <a:lstStyle/>
                    <a:p>
                      <a:r>
                        <a:rPr lang="en-US" sz="1800" dirty="0"/>
                        <a:t>Annotation JUnit5</a:t>
                      </a:r>
                    </a:p>
                  </a:txBody>
                  <a:tcPr marL="57124" marR="57124" marT="28562" marB="28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marL="57124" marR="57124" marT="28562" marB="28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069314"/>
                  </a:ext>
                </a:extLst>
              </a:tr>
              <a:tr h="228498">
                <a:tc>
                  <a:txBody>
                    <a:bodyPr/>
                    <a:lstStyle/>
                    <a:p>
                      <a:r>
                        <a:rPr lang="en-US" sz="1800" dirty="0"/>
                        <a:t>@Test</a:t>
                      </a:r>
                    </a:p>
                  </a:txBody>
                  <a:tcPr marL="57124" marR="57124" marT="28562" marB="28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designates a test method</a:t>
                      </a:r>
                    </a:p>
                  </a:txBody>
                  <a:tcPr marL="57124" marR="57124" marT="28562" marB="28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884765"/>
                  </a:ext>
                </a:extLst>
              </a:tr>
              <a:tr h="399871">
                <a:tc>
                  <a:txBody>
                    <a:bodyPr/>
                    <a:lstStyle/>
                    <a:p>
                      <a:r>
                        <a:rPr lang="en-US" sz="1800" dirty="0"/>
                        <a:t>@</a:t>
                      </a:r>
                      <a:r>
                        <a:rPr lang="en-US" sz="1800" dirty="0" err="1"/>
                        <a:t>ParameterizedTest</a:t>
                      </a:r>
                      <a:endParaRPr lang="en-US" sz="1800" dirty="0"/>
                    </a:p>
                  </a:txBody>
                  <a:tcPr marL="57124" marR="57124" marT="28562" marB="28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denotes that a method is a </a:t>
                      </a:r>
                      <a:r>
                        <a:rPr lang="en-US" sz="1800" u="none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parameterized test</a:t>
                      </a:r>
                      <a:endParaRPr lang="en-US" sz="1800" u="none" dirty="0">
                        <a:solidFill>
                          <a:schemeClr val="tx1"/>
                        </a:solidFill>
                      </a:endParaRPr>
                    </a:p>
                  </a:txBody>
                  <a:tcPr marL="57124" marR="57124" marT="28562" marB="28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479749"/>
                  </a:ext>
                </a:extLst>
              </a:tr>
              <a:tr h="399871">
                <a:tc>
                  <a:txBody>
                    <a:bodyPr/>
                    <a:lstStyle/>
                    <a:p>
                      <a:r>
                        <a:rPr lang="en-US" sz="1800"/>
                        <a:t>@BeforeEach</a:t>
                      </a:r>
                    </a:p>
                  </a:txBody>
                  <a:tcPr marL="57124" marR="57124" marT="28562" marB="28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Designates a </a:t>
                      </a:r>
                      <a:r>
                        <a:rPr lang="de-DE" sz="1800" dirty="0" err="1"/>
                        <a:t>method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which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runs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before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every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testmethod</a:t>
                      </a:r>
                      <a:r>
                        <a:rPr lang="de-DE" sz="1800" dirty="0"/>
                        <a:t>  </a:t>
                      </a:r>
                      <a:r>
                        <a:rPr lang="de-DE" sz="1800" dirty="0" err="1"/>
                        <a:t>is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executed</a:t>
                      </a:r>
                      <a:endParaRPr lang="de-DE" sz="1800" dirty="0"/>
                    </a:p>
                  </a:txBody>
                  <a:tcPr marL="57124" marR="57124" marT="28562" marB="28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449375"/>
                  </a:ext>
                </a:extLst>
              </a:tr>
              <a:tr h="399871">
                <a:tc>
                  <a:txBody>
                    <a:bodyPr/>
                    <a:lstStyle/>
                    <a:p>
                      <a:r>
                        <a:rPr lang="en-US" sz="1800"/>
                        <a:t>@AfterEach</a:t>
                      </a:r>
                    </a:p>
                  </a:txBody>
                  <a:tcPr marL="57124" marR="57124" marT="28562" marB="28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Designates a </a:t>
                      </a:r>
                      <a:r>
                        <a:rPr lang="de-DE" sz="1800" dirty="0" err="1"/>
                        <a:t>method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which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is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executed</a:t>
                      </a:r>
                      <a:r>
                        <a:rPr lang="de-DE" sz="1800" dirty="0"/>
                        <a:t> after </a:t>
                      </a:r>
                      <a:r>
                        <a:rPr lang="de-DE" sz="1800" dirty="0" err="1"/>
                        <a:t>every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single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test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method</a:t>
                      </a:r>
                      <a:endParaRPr lang="de-DE" sz="1800" dirty="0"/>
                    </a:p>
                  </a:txBody>
                  <a:tcPr marL="57124" marR="57124" marT="28562" marB="28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938942"/>
                  </a:ext>
                </a:extLst>
              </a:tr>
              <a:tr h="742617">
                <a:tc>
                  <a:txBody>
                    <a:bodyPr/>
                    <a:lstStyle/>
                    <a:p>
                      <a:r>
                        <a:rPr lang="en-US" sz="1800"/>
                        <a:t>@BeforeAll</a:t>
                      </a:r>
                    </a:p>
                  </a:txBody>
                  <a:tcPr marL="57124" marR="57124" marT="28562" marB="28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denotes that a method runs one time at the beginning, before any of the test methods is executed</a:t>
                      </a:r>
                      <a:endParaRPr lang="de-DE" sz="1800" dirty="0"/>
                    </a:p>
                  </a:txBody>
                  <a:tcPr marL="57124" marR="57124" marT="28562" marB="28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98252"/>
                  </a:ext>
                </a:extLst>
              </a:tr>
              <a:tr h="742617">
                <a:tc>
                  <a:txBody>
                    <a:bodyPr/>
                    <a:lstStyle/>
                    <a:p>
                      <a:r>
                        <a:rPr lang="en-US" sz="1800"/>
                        <a:t>@AfterAll</a:t>
                      </a:r>
                    </a:p>
                  </a:txBody>
                  <a:tcPr marL="57124" marR="57124" marT="28562" marB="28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 err="1"/>
                        <a:t>Denotes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that</a:t>
                      </a:r>
                      <a:r>
                        <a:rPr lang="de-DE" sz="1800" dirty="0"/>
                        <a:t> a </a:t>
                      </a:r>
                      <a:r>
                        <a:rPr lang="de-DE" sz="1800" dirty="0" err="1"/>
                        <a:t>method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is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executed</a:t>
                      </a:r>
                      <a:r>
                        <a:rPr lang="de-DE" sz="1800" dirty="0"/>
                        <a:t> after all </a:t>
                      </a:r>
                      <a:r>
                        <a:rPr lang="de-DE" sz="1800" dirty="0" err="1"/>
                        <a:t>test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methods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are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finished</a:t>
                      </a:r>
                      <a:endParaRPr lang="de-DE" sz="1800" dirty="0"/>
                    </a:p>
                  </a:txBody>
                  <a:tcPr marL="57124" marR="57124" marT="28562" marB="28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014720"/>
                  </a:ext>
                </a:extLst>
              </a:tr>
              <a:tr h="399871">
                <a:tc>
                  <a:txBody>
                    <a:bodyPr/>
                    <a:lstStyle/>
                    <a:p>
                      <a:r>
                        <a:rPr lang="en-US" sz="1800"/>
                        <a:t>@Disabled</a:t>
                      </a:r>
                    </a:p>
                  </a:txBody>
                  <a:tcPr marL="57124" marR="57124" marT="28562" marB="28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 err="1"/>
                        <a:t>Used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to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disable</a:t>
                      </a:r>
                      <a:r>
                        <a:rPr lang="de-DE" sz="1800" dirty="0"/>
                        <a:t> a </a:t>
                      </a:r>
                      <a:r>
                        <a:rPr lang="de-DE" sz="1800" dirty="0" err="1"/>
                        <a:t>test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class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a </a:t>
                      </a:r>
                      <a:r>
                        <a:rPr lang="de-DE" sz="1800" dirty="0" err="1"/>
                        <a:t>test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method</a:t>
                      </a:r>
                      <a:endParaRPr lang="de-DE" sz="1800" dirty="0"/>
                    </a:p>
                  </a:txBody>
                  <a:tcPr marL="57124" marR="57124" marT="28562" marB="28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06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17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1A119-D8AE-439A-AA44-9DB88720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</a:t>
            </a:r>
            <a:r>
              <a:rPr lang="en-US" dirty="0"/>
              <a:t>unit Assertions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A0C25B7-296A-463A-B23A-61B09835F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208095"/>
              </p:ext>
            </p:extLst>
          </p:nvPr>
        </p:nvGraphicFramePr>
        <p:xfrm>
          <a:off x="855663" y="2740184"/>
          <a:ext cx="7429500" cy="2651760"/>
        </p:xfrm>
        <a:graphic>
          <a:graphicData uri="http://schemas.openxmlformats.org/drawingml/2006/table">
            <a:tbl>
              <a:tblPr/>
              <a:tblGrid>
                <a:gridCol w="3714750">
                  <a:extLst>
                    <a:ext uri="{9D8B030D-6E8A-4147-A177-3AD203B41FA5}">
                      <a16:colId xmlns:a16="http://schemas.microsoft.com/office/drawing/2014/main" val="3162796117"/>
                    </a:ext>
                  </a:extLst>
                </a:gridCol>
                <a:gridCol w="3714750">
                  <a:extLst>
                    <a:ext uri="{9D8B030D-6E8A-4147-A177-3AD203B41FA5}">
                      <a16:colId xmlns:a16="http://schemas.microsoft.com/office/drawing/2014/main" val="23347689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Statement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894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assertTrue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condition)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Checks </a:t>
                      </a:r>
                      <a:r>
                        <a:rPr lang="de-DE" dirty="0" err="1"/>
                        <a:t>if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boolean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condition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true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16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assertFalse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condition)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Checks </a:t>
                      </a:r>
                      <a:r>
                        <a:rPr lang="de-DE" dirty="0" err="1"/>
                        <a:t>if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boolean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condition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false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8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assertEquals</a:t>
                      </a:r>
                      <a:r>
                        <a:rPr lang="en-US" dirty="0"/>
                        <a:t>(expected, actual)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Checks </a:t>
                      </a:r>
                      <a:r>
                        <a:rPr lang="de-DE" dirty="0" err="1"/>
                        <a:t>if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values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eual</a:t>
                      </a:r>
                      <a:r>
                        <a:rPr lang="de-DE" dirty="0"/>
                        <a:t> (Not </a:t>
                      </a:r>
                      <a:r>
                        <a:rPr lang="de-DE" dirty="0" err="1"/>
                        <a:t>working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Arrays, </a:t>
                      </a:r>
                      <a:r>
                        <a:rPr lang="de-DE" dirty="0" err="1"/>
                        <a:t>because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reference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compared</a:t>
                      </a:r>
                      <a:r>
                        <a:rPr lang="de-DE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650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 err="1"/>
                        <a:t>assertThat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value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matcher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statement</a:t>
                      </a:r>
                      <a:r>
                        <a:rPr lang="de-DE" dirty="0"/>
                        <a:t>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Checks </a:t>
                      </a:r>
                      <a:r>
                        <a:rPr lang="de-DE" dirty="0" err="1"/>
                        <a:t>if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value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matcher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247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09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4FE17-FF97-402C-8E55-A49DD6CC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JUNit</a:t>
            </a:r>
            <a:r>
              <a:rPr lang="de-DE" dirty="0"/>
              <a:t> </a:t>
            </a:r>
            <a:r>
              <a:rPr lang="de-DE" dirty="0" err="1"/>
              <a:t>Hamcrest</a:t>
            </a:r>
            <a:r>
              <a:rPr lang="de-DE" dirty="0"/>
              <a:t> </a:t>
            </a:r>
            <a:r>
              <a:rPr lang="de-DE" dirty="0" err="1"/>
              <a:t>mAtcher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904D6D-1F78-4A33-8D65-CFD6CB2F7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2722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assertThat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ceveral</a:t>
            </a:r>
            <a:r>
              <a:rPr lang="de-DE" dirty="0"/>
              <a:t> </a:t>
            </a:r>
            <a:r>
              <a:rPr lang="de-DE" dirty="0" err="1"/>
              <a:t>advantages</a:t>
            </a:r>
            <a:r>
              <a:rPr lang="de-DE" dirty="0"/>
              <a:t>:</a:t>
            </a:r>
          </a:p>
          <a:p>
            <a:r>
              <a:rPr lang="en-US" dirty="0"/>
              <a:t>More readable and typeable assertions</a:t>
            </a:r>
          </a:p>
          <a:p>
            <a:r>
              <a:rPr lang="en-US" dirty="0"/>
              <a:t>It is possible to write own matcher for your type of result</a:t>
            </a:r>
          </a:p>
          <a:p>
            <a:r>
              <a:rPr lang="en-US" dirty="0"/>
              <a:t>Matcher statements can be combined</a:t>
            </a:r>
          </a:p>
          <a:p>
            <a:r>
              <a:rPr lang="en-US" dirty="0"/>
              <a:t>Readable failure message</a:t>
            </a:r>
          </a:p>
        </p:txBody>
      </p:sp>
    </p:spTree>
    <p:extLst>
      <p:ext uri="{BB962C8B-B14F-4D97-AF65-F5344CB8AC3E}">
        <p14:creationId xmlns:p14="http://schemas.microsoft.com/office/powerpoint/2010/main" val="2968312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6418B9-46D5-492F-B58A-41DC71BC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Mockito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BD3CE-C0EF-42A5-B3C3-A6C5BDEE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Mockito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Java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helps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simple </a:t>
            </a:r>
            <a:r>
              <a:rPr lang="de-DE" dirty="0" err="1"/>
              <a:t>unit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isolated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shut</a:t>
            </a:r>
            <a:r>
              <a:rPr lang="de-DE" dirty="0"/>
              <a:t> down all </a:t>
            </a:r>
            <a:r>
              <a:rPr lang="de-DE" dirty="0" err="1"/>
              <a:t>interfaces</a:t>
            </a:r>
            <a:r>
              <a:rPr lang="de-DE" dirty="0"/>
              <a:t>/</a:t>
            </a:r>
            <a:r>
              <a:rPr lang="de-DE" dirty="0" err="1"/>
              <a:t>connections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outside</a:t>
            </a:r>
          </a:p>
          <a:p>
            <a:r>
              <a:rPr lang="de-DE" dirty="0" err="1"/>
              <a:t>Mockito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simulate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, </a:t>
            </a:r>
            <a:r>
              <a:rPr lang="de-DE" dirty="0" err="1"/>
              <a:t>classes</a:t>
            </a:r>
            <a:r>
              <a:rPr lang="de-DE" dirty="0"/>
              <a:t> and </a:t>
            </a:r>
            <a:r>
              <a:rPr lang="de-DE" dirty="0" err="1"/>
              <a:t>objects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mocked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happen </a:t>
            </a:r>
            <a:r>
              <a:rPr lang="de-DE" dirty="0" err="1"/>
              <a:t>when</a:t>
            </a:r>
            <a:r>
              <a:rPr lang="de-DE" dirty="0"/>
              <a:t> a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mock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15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D5ECD-9318-4CF3-810E-3333A31D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F45858-9205-4EB7-A517-14B3E5F2F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Load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: http://softwareengineering.freeforums.net/thread/729/unit-testing-junit </a:t>
            </a:r>
          </a:p>
          <a:p>
            <a:pPr marL="0" indent="0">
              <a:buNone/>
            </a:pP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EnemyTest</a:t>
            </a:r>
            <a:r>
              <a:rPr lang="de-DE" dirty="0"/>
              <a:t> and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:</a:t>
            </a:r>
          </a:p>
          <a:p>
            <a:r>
              <a:rPr lang="en-US" dirty="0" err="1"/>
              <a:t>ifDamageToEnemyHigherThanHP_EnemyShouldBeDead</a:t>
            </a:r>
            <a:r>
              <a:rPr lang="en-US" dirty="0"/>
              <a:t>()</a:t>
            </a:r>
          </a:p>
          <a:p>
            <a:r>
              <a:rPr lang="en-US" dirty="0" err="1"/>
              <a:t>whenEnemyMoves_ThePositionShouldChange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2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0D25F-AAE9-4733-866A-AEA0A0AA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B632BA-0550-4169-B91B-9AB86EB3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does unit testing mean?</a:t>
            </a:r>
          </a:p>
          <a:p>
            <a:r>
              <a:rPr lang="en-US" dirty="0"/>
              <a:t>Why is it so important?</a:t>
            </a:r>
          </a:p>
          <a:p>
            <a:r>
              <a:rPr lang="en-US" dirty="0"/>
              <a:t>How does a good Unit Test look like?</a:t>
            </a:r>
          </a:p>
          <a:p>
            <a:r>
              <a:rPr lang="en-US" dirty="0"/>
              <a:t>JUnit</a:t>
            </a:r>
          </a:p>
          <a:p>
            <a:r>
              <a:rPr lang="en-US" dirty="0"/>
              <a:t>Mockito</a:t>
            </a:r>
          </a:p>
          <a:p>
            <a:r>
              <a:rPr lang="en-US" dirty="0"/>
              <a:t>Example in Eclipse</a:t>
            </a:r>
          </a:p>
          <a:p>
            <a:r>
              <a:rPr lang="en-US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08304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DD59B-65C8-4D34-93DB-74630593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8" y="713233"/>
            <a:ext cx="7429499" cy="1108928"/>
          </a:xfrm>
        </p:spPr>
        <p:txBody>
          <a:bodyPr/>
          <a:lstStyle/>
          <a:p>
            <a:r>
              <a:rPr lang="en-US" dirty="0"/>
              <a:t>What does unit testing mean?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B1621D-2421-4D3E-A294-8BB687AA2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1725518"/>
            <a:ext cx="7429499" cy="441924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Unit tests are typically automated tests written and run by software developers</a:t>
            </a:r>
          </a:p>
          <a:p>
            <a:r>
              <a:rPr lang="en-US" dirty="0"/>
              <a:t>Not every automated test is called unit test!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like </a:t>
            </a:r>
            <a:r>
              <a:rPr lang="de-DE" dirty="0" err="1"/>
              <a:t>intended</a:t>
            </a:r>
            <a:endParaRPr lang="de-DE" dirty="0"/>
          </a:p>
          <a:p>
            <a:r>
              <a:rPr lang="de-DE" dirty="0"/>
              <a:t>Unit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sould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program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672A9-2CAB-4F82-A5A7-5FDF1E09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unit testing mean?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7C7CC2-E8A6-4A89-9066-D49F1D56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While</a:t>
            </a:r>
            <a:r>
              <a:rPr lang="de-DE" dirty="0"/>
              <a:t> a </a:t>
            </a:r>
            <a:r>
              <a:rPr lang="de-DE" dirty="0" err="1"/>
              <a:t>unit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code,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network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moment</a:t>
            </a:r>
            <a:endParaRPr lang="de-DE" dirty="0"/>
          </a:p>
          <a:p>
            <a:r>
              <a:rPr lang="de-DE" dirty="0"/>
              <a:t>Unit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 a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code, in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testable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  <a:p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usefull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logic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8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0DC6F-1FAF-47A6-A7AF-8C46FD22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Unit Testing important?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04C75C-0F69-48B8-82D4-7386DAFED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Unit testing involves breaking your program into pieces, and subjecting each piece to a series of tests.</a:t>
            </a:r>
          </a:p>
          <a:p>
            <a:r>
              <a:rPr lang="en-US" dirty="0"/>
              <a:t>The structure you need to write good tests, increases readability</a:t>
            </a:r>
          </a:p>
          <a:p>
            <a:r>
              <a:rPr lang="en-US" dirty="0"/>
              <a:t>Overall, a large number of errors or bugs are found before customers can experience them</a:t>
            </a:r>
          </a:p>
          <a:p>
            <a:r>
              <a:rPr lang="en-US" dirty="0"/>
              <a:t>To detect mistakes while you work on something does save a lot of time, because a that moment you know this area of code the best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7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F0C99-E704-49ED-BB3B-A00BE52F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Unit Testing important?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E97A3-77C0-4EA6-B867-09D2927FA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Unit Tests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in a </a:t>
            </a:r>
            <a:r>
              <a:rPr lang="de-DE" dirty="0" err="1"/>
              <a:t>project</a:t>
            </a:r>
            <a:r>
              <a:rPr lang="de-DE" dirty="0"/>
              <a:t>. So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anyone</a:t>
            </a:r>
            <a:r>
              <a:rPr lang="de-DE" dirty="0"/>
              <a:t> </a:t>
            </a:r>
            <a:r>
              <a:rPr lang="de-DE" dirty="0" err="1"/>
              <a:t>touches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code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will fail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. </a:t>
            </a:r>
          </a:p>
          <a:p>
            <a:r>
              <a:rPr lang="de-DE" dirty="0"/>
              <a:t>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developer</a:t>
            </a:r>
            <a:r>
              <a:rPr lang="de-DE" dirty="0"/>
              <a:t> will not </a:t>
            </a:r>
            <a:r>
              <a:rPr lang="de-DE" dirty="0" err="1"/>
              <a:t>delete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a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thinking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correctly</a:t>
            </a:r>
            <a:endParaRPr lang="de-DE" dirty="0"/>
          </a:p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in </a:t>
            </a:r>
            <a:r>
              <a:rPr lang="de-DE" dirty="0" err="1"/>
              <a:t>isolation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super fast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0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B38B67-AB53-4C49-9C0D-82573981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</a:t>
            </a:r>
            <a:r>
              <a:rPr lang="en-US" dirty="0"/>
              <a:t>hat are good Unit Tests about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8C83F-3B7E-4FFA-8C4A-DE8689BF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unit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consits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:</a:t>
            </a:r>
          </a:p>
          <a:p>
            <a:r>
              <a:rPr lang="en-US" dirty="0"/>
              <a:t>An informative name</a:t>
            </a:r>
          </a:p>
          <a:p>
            <a:r>
              <a:rPr lang="en-US" dirty="0"/>
              <a:t>Three separated blocks (arrange, act, assert)</a:t>
            </a:r>
          </a:p>
          <a:p>
            <a:r>
              <a:rPr lang="en-US" dirty="0"/>
              <a:t>A test case which simulates the normal use of a component when the software is running (Every time we use Mockito we should think about it, if it is needed)</a:t>
            </a:r>
          </a:p>
          <a:p>
            <a:r>
              <a:rPr lang="en-US" dirty="0"/>
              <a:t>Specific assertions to be sure, that the result is correct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2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ECA54-6640-406A-BA05-A7202686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</a:t>
            </a:r>
            <a:r>
              <a:rPr lang="en-US" dirty="0"/>
              <a:t>hat are good Unit Tests about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BA23B5-476F-4389-BDE4-CDD9041C2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a good unit test is testing one specific behavior, the naming should be very easy</a:t>
            </a:r>
          </a:p>
          <a:p>
            <a:r>
              <a:rPr lang="en-US" dirty="0"/>
              <a:t>If a test breaks other developers should easily understand the problem</a:t>
            </a:r>
          </a:p>
          <a:p>
            <a:r>
              <a:rPr lang="en-US" dirty="0"/>
              <a:t>Using for example </a:t>
            </a:r>
            <a:r>
              <a:rPr lang="en-US" dirty="0" err="1"/>
              <a:t>asserThat</a:t>
            </a:r>
            <a:r>
              <a:rPr lang="en-US" dirty="0"/>
              <a:t>() for better error 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70674-A987-441C-9FA8-E894F8C5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Junit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D9280E-6DA4-4A68-9BFC-72A42B627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Framework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and </a:t>
            </a:r>
            <a:r>
              <a:rPr lang="de-DE" dirty="0" err="1"/>
              <a:t>methods</a:t>
            </a:r>
            <a:r>
              <a:rPr lang="de-DE" dirty="0"/>
              <a:t> (</a:t>
            </a:r>
            <a:r>
              <a:rPr lang="de-DE" dirty="0" err="1"/>
              <a:t>unit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) </a:t>
            </a:r>
          </a:p>
          <a:p>
            <a:r>
              <a:rPr lang="de-DE" dirty="0"/>
              <a:t>Can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r>
              <a:rPr lang="en-US" dirty="0"/>
              <a:t>Integrated in Eclipse and other development environments</a:t>
            </a:r>
          </a:p>
          <a:p>
            <a:r>
              <a:rPr lang="en-US" dirty="0"/>
              <a:t>The result of a test can only be success(green) or error(red)</a:t>
            </a:r>
          </a:p>
        </p:txBody>
      </p:sp>
    </p:spTree>
    <p:extLst>
      <p:ext uri="{BB962C8B-B14F-4D97-AF65-F5344CB8AC3E}">
        <p14:creationId xmlns:p14="http://schemas.microsoft.com/office/powerpoint/2010/main" val="853018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764</Words>
  <Application>Microsoft Office PowerPoint</Application>
  <PresentationFormat>Bildschirmpräsentation 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Tw Cen MT</vt:lpstr>
      <vt:lpstr>Schaltkreis</vt:lpstr>
      <vt:lpstr>Unit Testing</vt:lpstr>
      <vt:lpstr>Content</vt:lpstr>
      <vt:lpstr>What does unit testing mean?</vt:lpstr>
      <vt:lpstr>What does unit testing mean?</vt:lpstr>
      <vt:lpstr>Why is Unit Testing important?</vt:lpstr>
      <vt:lpstr>Why is Unit Testing important?</vt:lpstr>
      <vt:lpstr>What are good Unit Tests about</vt:lpstr>
      <vt:lpstr>What are good Unit Tests about</vt:lpstr>
      <vt:lpstr>Junit </vt:lpstr>
      <vt:lpstr>Junit Annotations</vt:lpstr>
      <vt:lpstr>Junit Assertions</vt:lpstr>
      <vt:lpstr>JUNit Hamcrest mAtcher</vt:lpstr>
      <vt:lpstr>Mockito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Braun</dc:creator>
  <cp:lastModifiedBy>Fabian Braun</cp:lastModifiedBy>
  <cp:revision>4</cp:revision>
  <dcterms:created xsi:type="dcterms:W3CDTF">2019-10-18T06:44:06Z</dcterms:created>
  <dcterms:modified xsi:type="dcterms:W3CDTF">2019-10-23T20:53:10Z</dcterms:modified>
</cp:coreProperties>
</file>