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95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99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3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919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60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120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159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72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7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87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50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21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1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69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3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95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05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1463-FECD-4D88-9579-8B689D95AD60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F634-1CFB-44FB-A429-615FC49BF6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59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1BD20F-6FBE-4E98-9277-4306086ED482}"/>
              </a:ext>
            </a:extLst>
          </p:cNvPr>
          <p:cNvSpPr/>
          <p:nvPr/>
        </p:nvSpPr>
        <p:spPr>
          <a:xfrm rot="21097301">
            <a:off x="2175671" y="2044417"/>
            <a:ext cx="6597267" cy="211676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  <a:scene3d>
              <a:camera prst="perspectiveLef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s-MX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TEST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1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F72F1-5A86-4505-904E-82391937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4" y="380060"/>
            <a:ext cx="3130826" cy="1293028"/>
          </a:xfrm>
        </p:spPr>
        <p:txBody>
          <a:bodyPr/>
          <a:lstStyle/>
          <a:p>
            <a:r>
              <a:rPr lang="es-MX" dirty="0"/>
              <a:t>Se define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9502A-435C-4D95-8B56-F22DE2173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3088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rincipalmente como trozos de código diseñados para comprobar que el código principal está funcionando como esperábamos.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Estas pruebas forman parte de los diferentes procedimientos que podemos llevar a cabo en una metodología ágil.</a:t>
            </a:r>
            <a:endParaRPr lang="es-E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pequeños test creados específicamente para cubrir todos los requisitos del código y verificar sus resultados.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BCBB68-2140-47EF-B574-BF53AA149E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4226866"/>
            <a:ext cx="5686701" cy="241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024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C12AF-ED17-46D4-A3F2-BE4666EA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5936"/>
            <a:ext cx="10820400" cy="402412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proceso que se lleva a cabo y consta de tres partes:</a:t>
            </a:r>
            <a:endParaRPr lang="es-E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Arrange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donde se definen los requisitos que debe cumplir el código principal.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 proceso de creación, donde vamos acumulando los resultados que analizaremos.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Asert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considera el momento en que comprobamos si los resultados agrupados son correctos o incorrectos. Dependiendo del resultado, se valida y continúa, o se repara, de forma que el error desaparezca.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62CC40-CA28-49C9-B861-C1F3E8879F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03" y="4675546"/>
            <a:ext cx="5041431" cy="2083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268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A2962-6079-448F-8DDC-E225D389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¿Por qué hacer pruebas y por qué son tan importantes?</a:t>
            </a: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2248FB-12FD-4296-83B7-D7AEE21B9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8729"/>
            <a:ext cx="10820400" cy="402412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pruebas es la forma de asegurarse que lo que queremos que haga nuestro programa, lo haga, y lo haga bien.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construcción de software, una aplicación o un sitio web implica conocimiento, experiencia, talento, capacidad intelectual y un punto de arte. Es decir, es una labor muy difícil, y falta aún mucho para que eso cambie a mejor.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pruebas no son opcionales. Un software sin pruebas es una bomba a punto de estallar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1012BB-BB6E-4D39-A413-C8A96F2CAE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34" y="4843007"/>
            <a:ext cx="3593618" cy="1699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218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DE9C1-8328-40E9-934B-65D14992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no es más que un método que llama a funciones de tu código con unas determinadas entradas y valida si la salida es la esperada, o en caso no de existir salida, al menos valida que el resultado sea el esperado (como el lanzamiento o no de una excepción o la posible modificación de una variable).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7F2588-74FD-496E-BF62-9DBA653CCC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82" y="3266089"/>
            <a:ext cx="5950226" cy="3200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947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CB5CC4A-E286-4E54-B1AA-8BEA0759BCAD}"/>
              </a:ext>
            </a:extLst>
          </p:cNvPr>
          <p:cNvSpPr/>
          <p:nvPr/>
        </p:nvSpPr>
        <p:spPr>
          <a:xfrm rot="21097301">
            <a:off x="434189" y="2610768"/>
            <a:ext cx="10101303" cy="211676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  <a:scene3d>
              <a:camera prst="perspectiveLef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s-MX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 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6374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40</TotalTime>
  <Words>305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</vt:lpstr>
      <vt:lpstr>Estela de condensación</vt:lpstr>
      <vt:lpstr>Presentación de PowerPoint</vt:lpstr>
      <vt:lpstr>Se define </vt:lpstr>
      <vt:lpstr>Presentación de PowerPoint</vt:lpstr>
      <vt:lpstr>¿Por qué hacer pruebas y por qué son tan importantes?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STEFANIA MONSERRAT CAMPOS VEGA</dc:creator>
  <cp:lastModifiedBy>STEFANIA MONSERRAT CAMPOS VEGA</cp:lastModifiedBy>
  <cp:revision>1</cp:revision>
  <dcterms:created xsi:type="dcterms:W3CDTF">2021-08-06T04:20:00Z</dcterms:created>
  <dcterms:modified xsi:type="dcterms:W3CDTF">2021-08-06T05:00:46Z</dcterms:modified>
</cp:coreProperties>
</file>