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CC130-D09D-4F32-875B-EA01B60EF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02E47F-15F6-46B9-AE16-C23679509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EFD26D-DF96-45A6-B031-2980BD8C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4F5-944D-41CA-BCA3-CC6BC226CE7D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F90A97-36B7-4CDF-BA4D-889DD8B8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DE79B-998D-42D9-A30C-8E75FE08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46F0-881C-4405-A1B4-3513CE39B5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00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F4878-F16F-4963-812D-23972E32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A4B582-5CB4-4964-839E-740861786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407567-D665-4CA4-A47C-3FD2A037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4F5-944D-41CA-BCA3-CC6BC226CE7D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598925-8366-4A48-A3D2-53523030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317BEA-84BA-4AD5-9EDD-6C589CEB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46F0-881C-4405-A1B4-3513CE39B5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393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B538B3-29F1-4DEB-95C5-959D6A269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760952-2457-4CD9-B2CA-05A57DD52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AF7A1F-5CF6-43FF-A0AE-0C62E54F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4F5-944D-41CA-BCA3-CC6BC226CE7D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D81C-C9D3-465E-934F-833967F9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120AE5-BED1-4D34-8C93-1E41AB65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46F0-881C-4405-A1B4-3513CE39B5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662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0749C-7F8E-45BF-B577-008A74F9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3F74D-C885-4F2D-B42B-07244CE2D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348486-EB73-439A-8604-156CB4A3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4F5-944D-41CA-BCA3-CC6BC226CE7D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042DB1-B298-4919-9A6F-41D63918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1EC660-25F9-49BF-9955-0B819B99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46F0-881C-4405-A1B4-3513CE39B5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177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4AB5D-B822-49D7-A16D-52B1E59E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45A482-C315-4FC1-8CE6-B36B3BE09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BA167-3E36-4ABF-9935-CCE83662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4F5-944D-41CA-BCA3-CC6BC226CE7D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4D2221-59A4-4831-9247-21691887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B2BDC-2A6A-46F6-B081-0C559C87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46F0-881C-4405-A1B4-3513CE39B5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832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02CF1-0896-4BDF-A639-E24687D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F32E1-87E1-476D-B3DF-F864AF8B3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74C42C-092D-4359-9187-86389956C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CC6591-1837-4D38-AFA1-A9F9EDE2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4F5-944D-41CA-BCA3-CC6BC226CE7D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C31900-6464-4C7A-9A93-E4B2B080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67BCC8-39D3-406E-829C-8E7D227A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46F0-881C-4405-A1B4-3513CE39B5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44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866BD-3B85-45DE-BE74-BDAD83D5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CB034D-D0D4-4EC4-B16C-450E2667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A9F4CC-286D-497B-999B-70CE43658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8935C7-DA49-4FD0-8FBB-D983A70CB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850190-E9E2-4BF2-967E-5F807E691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C206F6-2A87-4CD3-A7F2-F85FD4B6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4F5-944D-41CA-BCA3-CC6BC226CE7D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28628C-A4BF-4756-B18D-A1D51614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79FD4E-7D76-43AE-A824-6819CD14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46F0-881C-4405-A1B4-3513CE39B5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9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12CFF-BCB1-44A0-8778-8ABC6409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B8B80A-B0AF-4C52-A432-144A69C7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4F5-944D-41CA-BCA3-CC6BC226CE7D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21FE6A-008E-4281-9726-77E7C494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163FD2-932A-430C-834C-F505EB1F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46F0-881C-4405-A1B4-3513CE39B5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383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7873EE-962A-40C4-B6E6-5A7633EB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4F5-944D-41CA-BCA3-CC6BC226CE7D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A37FA2-59FA-491B-A0F1-7BEF24F0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BCD377-55B9-4F56-809F-5E1D23B0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46F0-881C-4405-A1B4-3513CE39B5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771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F226A-600E-4085-86E9-65559314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E2D5C1-A086-4A00-8A94-0F31D0C0A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0A0765-C35C-4A5A-BF49-834F4CC35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1AB3BF-0AC7-448E-95AD-FD7E710B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4F5-944D-41CA-BCA3-CC6BC226CE7D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70ECAA-12D4-46CA-A9A1-AB2D77CB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6795F0-1498-40BD-8665-5FDF3ADB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46F0-881C-4405-A1B4-3513CE39B5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507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6E92B-4FF9-4954-889A-68CD2C0D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D099B7-F661-4695-9B7F-3207290FD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80FCB0-5751-4435-AE67-DF23F9D63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C82432-B031-4EC1-8211-0FB48769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4F5-944D-41CA-BCA3-CC6BC226CE7D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6CFC00-4A25-4D2F-97E7-CCA5765F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099F6E-BB90-4002-8947-6896E7CF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46F0-881C-4405-A1B4-3513CE39B5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87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A10BC2-22EF-4CF4-891B-B3707DAB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00801E-28E5-4BBC-A836-B7068E4CF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4792B3-A824-4A15-A49D-CBB72AA5B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1D4F5-944D-41CA-BCA3-CC6BC226CE7D}" type="datetimeFigureOut">
              <a:rPr lang="es-MX" smtClean="0"/>
              <a:t>10/08/2021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9A68F8-BD2F-4CDD-8D94-EC6A4154C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F92F43-88F0-495D-BCFD-8FCDB0241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846F0-881C-4405-A1B4-3513CE39B5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45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29839D-B516-489D-BC18-146C61FD6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8" t="3420" r="5448" b="3910"/>
          <a:stretch/>
        </p:blipFill>
        <p:spPr>
          <a:xfrm>
            <a:off x="2021747" y="494950"/>
            <a:ext cx="8003097" cy="59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6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DFFCDE40-1B0D-447F-A87C-974C5761E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51" t="-633" r="1" b="5375"/>
          <a:stretch/>
        </p:blipFill>
        <p:spPr>
          <a:xfrm>
            <a:off x="-67112" y="0"/>
            <a:ext cx="12259112" cy="645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7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EDBFA70-7C29-416C-AE2E-E418DD03A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14619"/>
            <a:ext cx="10591800" cy="44005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EEB0F6F-1A47-4506-9E3A-25A7986E5AA1}"/>
              </a:ext>
            </a:extLst>
          </p:cNvPr>
          <p:cNvSpPr/>
          <p:nvPr/>
        </p:nvSpPr>
        <p:spPr>
          <a:xfrm>
            <a:off x="713064" y="268448"/>
            <a:ext cx="4790114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17847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FECA15D-F299-491A-B251-0D47D714A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14312"/>
            <a:ext cx="119634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8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EA828E-A3A3-4EB7-AB85-C457AA35A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4" y="285226"/>
            <a:ext cx="11579511" cy="5528345"/>
          </a:xfrm>
          <a:prstGeom prst="rect">
            <a:avLst/>
          </a:prstGeom>
        </p:spPr>
      </p:pic>
      <p:pic>
        <p:nvPicPr>
          <p:cNvPr id="1026" name="Picture 2" descr="Discord se mantendrá independiente y finaliza las conversaciones con  Microsoft según nuevos informes">
            <a:extLst>
              <a:ext uri="{FF2B5EF4-FFF2-40B4-BE49-F238E27FC236}">
                <a16:creationId xmlns:a16="http://schemas.microsoft.com/office/drawing/2014/main" id="{464C129E-4C93-4DCD-8C79-A5D4B141D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9163749" y="4851982"/>
            <a:ext cx="760427" cy="85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day, logo Free Icon of Vector Logo">
            <a:extLst>
              <a:ext uri="{FF2B5EF4-FFF2-40B4-BE49-F238E27FC236}">
                <a16:creationId xmlns:a16="http://schemas.microsoft.com/office/drawing/2014/main" id="{FAF58016-214C-417A-887C-B8025DAE7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21" y="2344155"/>
            <a:ext cx="705243" cy="70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30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08100D-0AB3-4A46-A50A-982FA242D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423862"/>
            <a:ext cx="115443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9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79A1E311-5063-4418-BB76-61537274B970}"/>
              </a:ext>
            </a:extLst>
          </p:cNvPr>
          <p:cNvSpPr txBox="1"/>
          <p:nvPr/>
        </p:nvSpPr>
        <p:spPr>
          <a:xfrm>
            <a:off x="866162" y="712793"/>
            <a:ext cx="101905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¿Cuales son los dos principales frentes (departamentos o equipos de trabajo) de TI de una organización implicados en la implementación de una cultura DevOps?</a:t>
            </a:r>
          </a:p>
          <a:p>
            <a:endParaRPr lang="es-MX" dirty="0"/>
          </a:p>
          <a:p>
            <a:endParaRPr lang="es-MX" dirty="0"/>
          </a:p>
          <a:p>
            <a:r>
              <a:rPr lang="es-MX" b="0" i="0" dirty="0">
                <a:solidFill>
                  <a:srgbClr val="1C1D1F"/>
                </a:solidFill>
                <a:effectLst/>
                <a:latin typeface="sf pro text"/>
              </a:rPr>
              <a:t>¿Quién es el responsable de implementar practicas, herramientas  y una cultura DevOps dentro de la  </a:t>
            </a:r>
            <a:r>
              <a:rPr lang="es-MX" b="0" i="0" dirty="0" err="1">
                <a:solidFill>
                  <a:srgbClr val="1C1D1F"/>
                </a:solidFill>
                <a:effectLst/>
                <a:latin typeface="sf pro text"/>
              </a:rPr>
              <a:t>compañia</a:t>
            </a:r>
            <a:r>
              <a:rPr lang="es-MX" b="0" i="0" dirty="0">
                <a:solidFill>
                  <a:srgbClr val="1C1D1F"/>
                </a:solidFill>
                <a:effectLst/>
                <a:latin typeface="sf pro text"/>
              </a:rPr>
              <a:t>?</a:t>
            </a:r>
          </a:p>
          <a:p>
            <a:endParaRPr lang="es-MX" dirty="0">
              <a:solidFill>
                <a:srgbClr val="1C1D1F"/>
              </a:solidFill>
              <a:latin typeface="sf pro text"/>
            </a:endParaRPr>
          </a:p>
          <a:p>
            <a:endParaRPr lang="es-MX" dirty="0">
              <a:solidFill>
                <a:srgbClr val="1C1D1F"/>
              </a:solidFill>
              <a:latin typeface="sf pro text"/>
            </a:endParaRPr>
          </a:p>
          <a:p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sf pro text"/>
              </a:rPr>
              <a:t>Menciona tres </a:t>
            </a:r>
            <a:r>
              <a:rPr lang="es-MX" altLang="es-MX" dirty="0">
                <a:solidFill>
                  <a:srgbClr val="1C1D1F"/>
                </a:solidFill>
                <a:latin typeface="sf pro text"/>
              </a:rPr>
              <a:t>o 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sf pro text"/>
              </a:rPr>
              <a:t>mas 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rgbClr val="1C1D1F"/>
                </a:solidFill>
                <a:effectLst/>
                <a:latin typeface="sf pro text"/>
              </a:rPr>
              <a:t>terminos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  <a:latin typeface="sf pro text"/>
              </a:rPr>
              <a:t> que son un aspecto clave de DevOps</a:t>
            </a:r>
            <a:endParaRPr kumimoji="0" lang="es-MX" altLang="es-MX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s-MX" dirty="0">
              <a:solidFill>
                <a:srgbClr val="1C1D1F"/>
              </a:solidFill>
              <a:latin typeface="sf pro text"/>
            </a:endParaRPr>
          </a:p>
          <a:p>
            <a:endParaRPr lang="es-MX" dirty="0">
              <a:solidFill>
                <a:srgbClr val="1C1D1F"/>
              </a:solidFill>
              <a:latin typeface="sf pro text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5484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60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sf pro text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buendia prieto</dc:creator>
  <cp:lastModifiedBy>juan carlos buendia prieto</cp:lastModifiedBy>
  <cp:revision>2</cp:revision>
  <dcterms:created xsi:type="dcterms:W3CDTF">2021-08-04T21:05:34Z</dcterms:created>
  <dcterms:modified xsi:type="dcterms:W3CDTF">2021-08-11T00:53:37Z</dcterms:modified>
</cp:coreProperties>
</file>