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404050" cy="45005625"/>
  <p:notesSz cx="7099300" cy="10234613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9" autoAdjust="0"/>
  </p:normalViewPr>
  <p:slideViewPr>
    <p:cSldViewPr>
      <p:cViewPr>
        <p:scale>
          <a:sx n="32" d="100"/>
          <a:sy n="32" d="100"/>
        </p:scale>
        <p:origin x="-1500" y="1098"/>
      </p:cViewPr>
      <p:guideLst>
        <p:guide orient="horz" pos="14175"/>
        <p:guide pos="1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3EF70CA-5415-2F4D-8292-C4F6244C46AC}" type="datetime1">
              <a:rPr lang="en-US"/>
              <a:pPr/>
              <a:t>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8525" y="768350"/>
            <a:ext cx="27622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8EC9F3B-CCD8-B14D-9769-91821948289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D9F16-9ABD-C84F-B51B-E531B9F1E09E}" type="slidenum">
              <a:rPr lang="en-US" sz="1300"/>
              <a:pPr eaLnBrk="1" hangingPunct="1"/>
              <a:t>1</a:t>
            </a:fld>
            <a:endParaRPr lang="en-US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30463" y="13981113"/>
            <a:ext cx="27543125" cy="96472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60925" y="25503188"/>
            <a:ext cx="22682200" cy="1150143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37FB1-28C3-2947-890A-A84759F4278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36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2C0D5-5932-FC43-8AE2-79368428809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35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495000" y="1801813"/>
            <a:ext cx="7289800" cy="384016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20838" y="1801813"/>
            <a:ext cx="21721762" cy="384016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658D4-F5E3-154C-A64A-F9E38549DB6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795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9F021-CFB4-0C46-9B63-3FBADD093ACC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6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59050" y="28921075"/>
            <a:ext cx="27544713" cy="89376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59050" y="19075400"/>
            <a:ext cx="27544713" cy="98456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89B3C-9493-C441-8615-7001CAEE1814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568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20838" y="10501313"/>
            <a:ext cx="14504987" cy="297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278225" y="10501313"/>
            <a:ext cx="14506575" cy="297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2FBEB-DA08-1544-9639-02AD7050190B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00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0838" y="1801813"/>
            <a:ext cx="29162375" cy="750093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0838" y="10074275"/>
            <a:ext cx="14316075" cy="4198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20838" y="14273213"/>
            <a:ext cx="14316075" cy="25930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6460788" y="10074275"/>
            <a:ext cx="14322425" cy="4198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6460788" y="14273213"/>
            <a:ext cx="14322425" cy="25930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A9465-08FF-A446-85B1-F4DF709B5FF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033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57BB3-BB90-2A4A-96AE-34A48FFE971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8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293EF-C0E4-8B45-A08D-E1D5E8472189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128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0838" y="1792288"/>
            <a:ext cx="10660062" cy="7626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69838" y="1792288"/>
            <a:ext cx="18113375" cy="38411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20838" y="9418638"/>
            <a:ext cx="10660062" cy="3078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BE416-C25B-DB4C-A112-705AFD9D1106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1588" y="31503938"/>
            <a:ext cx="19442112" cy="37195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351588" y="4021138"/>
            <a:ext cx="19442112" cy="27003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51588" y="35223450"/>
            <a:ext cx="19442112" cy="5281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8A9EF-FBF6-D44C-853D-F77E69604E87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232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0838" y="1801813"/>
            <a:ext cx="29163962" cy="750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42341" tIns="221171" rIns="442341" bIns="2211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0838" y="10501313"/>
            <a:ext cx="29163962" cy="297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42341" tIns="221171" rIns="442341" bIns="2211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0838" y="40984488"/>
            <a:ext cx="7561262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2341" tIns="221171" rIns="442341" bIns="221171" numCol="1" anchor="t" anchorCtr="0" compatLnSpc="1">
            <a:prstTxWarp prst="textNoShape">
              <a:avLst/>
            </a:prstTxWarp>
          </a:bodyPr>
          <a:lstStyle>
            <a:lvl1pPr>
              <a:defRPr sz="68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40984488"/>
            <a:ext cx="102616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2341" tIns="221171" rIns="442341" bIns="221171" numCol="1" anchor="t" anchorCtr="0" compatLnSpc="1">
            <a:prstTxWarp prst="textNoShape">
              <a:avLst/>
            </a:prstTxWarp>
          </a:bodyPr>
          <a:lstStyle>
            <a:lvl1pPr algn="ctr">
              <a:defRPr sz="68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40984488"/>
            <a:ext cx="7561262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2341" tIns="221171" rIns="442341" bIns="221171" numCol="1" anchor="t" anchorCtr="0" compatLnSpc="1">
            <a:prstTxWarp prst="textNoShape">
              <a:avLst/>
            </a:prstTxWarp>
          </a:bodyPr>
          <a:lstStyle>
            <a:lvl1pPr algn="r">
              <a:defRPr sz="6800"/>
            </a:lvl1pPr>
          </a:lstStyle>
          <a:p>
            <a:fld id="{FDEDD470-EF9A-5446-BAC2-B489D69DD136}" type="slidenum">
              <a:rPr lang="de-CH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22775" rtl="0" eaLnBrk="0" fontAlgn="base" hangingPunct="0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422775" rtl="0" eaLnBrk="0" fontAlgn="base" hangingPunct="0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  <a:ea typeface="ＭＳ Ｐゴシック" charset="-128"/>
          <a:cs typeface="ＭＳ Ｐゴシック" charset="-128"/>
        </a:defRPr>
      </a:lvl2pPr>
      <a:lvl3pPr algn="ctr" defTabSz="4422775" rtl="0" eaLnBrk="0" fontAlgn="base" hangingPunct="0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  <a:ea typeface="ＭＳ Ｐゴシック" charset="-128"/>
          <a:cs typeface="ＭＳ Ｐゴシック" charset="-128"/>
        </a:defRPr>
      </a:lvl3pPr>
      <a:lvl4pPr algn="ctr" defTabSz="4422775" rtl="0" eaLnBrk="0" fontAlgn="base" hangingPunct="0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  <a:ea typeface="ＭＳ Ｐゴシック" charset="-128"/>
          <a:cs typeface="ＭＳ Ｐゴシック" charset="-128"/>
        </a:defRPr>
      </a:lvl4pPr>
      <a:lvl5pPr algn="ctr" defTabSz="4422775" rtl="0" eaLnBrk="0" fontAlgn="base" hangingPunct="0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  <a:ea typeface="ＭＳ Ｐゴシック" charset="-128"/>
          <a:cs typeface="ＭＳ Ｐゴシック" charset="-128"/>
        </a:defRPr>
      </a:lvl5pPr>
      <a:lvl6pPr marL="457200" algn="ctr" defTabSz="4422775" rtl="0" fontAlgn="base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</a:defRPr>
      </a:lvl6pPr>
      <a:lvl7pPr marL="914400" algn="ctr" defTabSz="4422775" rtl="0" fontAlgn="base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</a:defRPr>
      </a:lvl7pPr>
      <a:lvl8pPr marL="1371600" algn="ctr" defTabSz="4422775" rtl="0" fontAlgn="base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</a:defRPr>
      </a:lvl8pPr>
      <a:lvl9pPr marL="1828800" algn="ctr" defTabSz="4422775" rtl="0" fontAlgn="base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</a:defRPr>
      </a:lvl9pPr>
    </p:titleStyle>
    <p:bodyStyle>
      <a:lvl1pPr marL="1658938" indent="-1658938" algn="l" defTabSz="4422775" rtl="0" eaLnBrk="0" fontAlgn="base" hangingPunct="0">
        <a:spcBef>
          <a:spcPct val="20000"/>
        </a:spcBef>
        <a:spcAft>
          <a:spcPct val="0"/>
        </a:spcAft>
        <a:buChar char="•"/>
        <a:defRPr sz="155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594100" indent="-1382713" algn="l" defTabSz="4422775" rtl="0" eaLnBrk="0" fontAlgn="base" hangingPunct="0">
        <a:spcBef>
          <a:spcPct val="20000"/>
        </a:spcBef>
        <a:spcAft>
          <a:spcPct val="0"/>
        </a:spcAft>
        <a:buChar char="–"/>
        <a:defRPr sz="13500">
          <a:solidFill>
            <a:schemeClr val="tx1"/>
          </a:solidFill>
          <a:latin typeface="+mn-lt"/>
          <a:ea typeface="ＭＳ Ｐゴシック" pitchFamily="92" charset="-128"/>
        </a:defRPr>
      </a:lvl2pPr>
      <a:lvl3pPr marL="5529263" indent="-1106488" algn="l" defTabSz="4422775" rtl="0" eaLnBrk="0" fontAlgn="base" hangingPunct="0">
        <a:spcBef>
          <a:spcPct val="20000"/>
        </a:spcBef>
        <a:spcAft>
          <a:spcPct val="0"/>
        </a:spcAft>
        <a:buChar char="•"/>
        <a:defRPr sz="11600">
          <a:solidFill>
            <a:schemeClr val="tx1"/>
          </a:solidFill>
          <a:latin typeface="+mn-lt"/>
          <a:ea typeface="ＭＳ Ｐゴシック" pitchFamily="92" charset="-128"/>
        </a:defRPr>
      </a:lvl3pPr>
      <a:lvl4pPr marL="7740650" indent="-1104900" algn="l" defTabSz="4422775" rtl="0" eaLnBrk="0" fontAlgn="base" hangingPunct="0">
        <a:spcBef>
          <a:spcPct val="20000"/>
        </a:spcBef>
        <a:spcAft>
          <a:spcPct val="0"/>
        </a:spcAft>
        <a:buChar char="–"/>
        <a:defRPr sz="9700">
          <a:solidFill>
            <a:schemeClr val="tx1"/>
          </a:solidFill>
          <a:latin typeface="+mn-lt"/>
          <a:ea typeface="ＭＳ Ｐゴシック" pitchFamily="92" charset="-128"/>
        </a:defRPr>
      </a:lvl4pPr>
      <a:lvl5pPr marL="9952038" indent="-1104900" algn="l" defTabSz="4422775" rtl="0" eaLnBrk="0" fontAlgn="base" hangingPunct="0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ＭＳ Ｐゴシック" pitchFamily="92" charset="-128"/>
        </a:defRPr>
      </a:lvl5pPr>
      <a:lvl6pPr marL="10409238" indent="-1104900" algn="l" defTabSz="4422775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ＭＳ Ｐゴシック" pitchFamily="92" charset="-128"/>
        </a:defRPr>
      </a:lvl6pPr>
      <a:lvl7pPr marL="10866438" indent="-1104900" algn="l" defTabSz="4422775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ＭＳ Ｐゴシック" pitchFamily="92" charset="-128"/>
        </a:defRPr>
      </a:lvl7pPr>
      <a:lvl8pPr marL="11323638" indent="-1104900" algn="l" defTabSz="4422775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ＭＳ Ｐゴシック" pitchFamily="92" charset="-128"/>
        </a:defRPr>
      </a:lvl8pPr>
      <a:lvl9pPr marL="11780838" indent="-1104900" algn="l" defTabSz="4422775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ＭＳ Ｐゴシック" pitchFamily="92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"/>
          <p:cNvSpPr txBox="1">
            <a:spLocks noChangeArrowheads="1"/>
          </p:cNvSpPr>
          <p:nvPr/>
        </p:nvSpPr>
        <p:spPr bwMode="auto">
          <a:xfrm>
            <a:off x="1081088" y="31143575"/>
            <a:ext cx="28946473" cy="423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8000" b="1" dirty="0"/>
              <a:t>Schlussfolgerungen</a:t>
            </a:r>
          </a:p>
          <a:p>
            <a:pPr eaLnBrk="1" hangingPunct="1">
              <a:spcBef>
                <a:spcPct val="50000"/>
              </a:spcBef>
            </a:pPr>
            <a:r>
              <a:rPr lang="de-CH" sz="5400" dirty="0" smtClean="0"/>
              <a:t>Es steckt ein Algorithmus dahinter. Die Abläufe wiederholen sich in jedem Fall, dies Zeigen die verschiedenen Visualisierungen sehr klar. Egal welche Werte </a:t>
            </a:r>
            <a:r>
              <a:rPr lang="de-CH" sz="5400" dirty="0" smtClean="0"/>
              <a:t>Ping </a:t>
            </a:r>
            <a:r>
              <a:rPr lang="de-CH" sz="5400" dirty="0" smtClean="0"/>
              <a:t>und Pong erhalten, es entsteht immer </a:t>
            </a:r>
            <a:r>
              <a:rPr lang="de-CH" sz="5400" dirty="0" smtClean="0"/>
              <a:t>ein sich widerholendes Muster.</a:t>
            </a:r>
            <a:endParaRPr lang="de-CH" sz="5400" dirty="0"/>
          </a:p>
        </p:txBody>
      </p:sp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571626" y="10190163"/>
            <a:ext cx="30221238" cy="34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8000" b="1" dirty="0" smtClean="0"/>
              <a:t>Einleitung</a:t>
            </a:r>
          </a:p>
          <a:p>
            <a:pPr algn="just" eaLnBrk="1" hangingPunct="1">
              <a:spcBef>
                <a:spcPct val="50000"/>
              </a:spcBef>
            </a:pPr>
            <a:r>
              <a:rPr lang="de-CH" sz="5400" dirty="0" smtClean="0"/>
              <a:t>In vielen Kinderspielen in denen es um Rhythmik, Musik oder Mathematik geht, kann man viele Algorithmen herauslesen. Es gibt viele interessante Algorithmen aus simplen </a:t>
            </a:r>
            <a:r>
              <a:rPr lang="de-CH" sz="5400" dirty="0" smtClean="0"/>
              <a:t>Spielen unserer Welt.</a:t>
            </a:r>
            <a:endParaRPr lang="de-CH" sz="5400" dirty="0"/>
          </a:p>
        </p:txBody>
      </p:sp>
      <p:sp>
        <p:nvSpPr>
          <p:cNvPr id="2052" name="Text Box 11"/>
          <p:cNvSpPr txBox="1">
            <a:spLocks noChangeArrowheads="1"/>
          </p:cNvSpPr>
          <p:nvPr/>
        </p:nvSpPr>
        <p:spPr bwMode="auto">
          <a:xfrm>
            <a:off x="809625" y="6805613"/>
            <a:ext cx="23256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7000" dirty="0" smtClean="0"/>
              <a:t>Fabian </a:t>
            </a:r>
            <a:r>
              <a:rPr lang="de-CH" sz="7000" dirty="0" err="1" smtClean="0"/>
              <a:t>Zünd</a:t>
            </a:r>
            <a:r>
              <a:rPr lang="de-CH" sz="7000" dirty="0" smtClean="0"/>
              <a:t> (BZB, Buchs, SG)</a:t>
            </a:r>
            <a:br>
              <a:rPr lang="de-CH" sz="7000" dirty="0" smtClean="0"/>
            </a:br>
            <a:r>
              <a:rPr lang="de-CH" sz="7000" dirty="0" err="1" smtClean="0"/>
              <a:t>Davud</a:t>
            </a:r>
            <a:r>
              <a:rPr lang="de-CH" sz="7000" dirty="0" smtClean="0"/>
              <a:t> </a:t>
            </a:r>
            <a:r>
              <a:rPr lang="de-CH" sz="7000" dirty="0" err="1" smtClean="0"/>
              <a:t>Evren</a:t>
            </a:r>
            <a:r>
              <a:rPr lang="de-CH" sz="7000" dirty="0" smtClean="0"/>
              <a:t> (TBZ, Zürich, ZH) </a:t>
            </a:r>
            <a:r>
              <a:rPr lang="de-CH" sz="7000" dirty="0"/>
              <a:t/>
            </a:r>
            <a:br>
              <a:rPr lang="de-CH" sz="7000" dirty="0"/>
            </a:br>
            <a:r>
              <a:rPr lang="de-CH" sz="7000" dirty="0"/>
              <a:t>Tutor: </a:t>
            </a:r>
            <a:r>
              <a:rPr lang="de-CH" sz="7000" dirty="0" smtClean="0"/>
              <a:t>Tatjana Frank</a:t>
            </a:r>
            <a:endParaRPr lang="de-CH" sz="7000" dirty="0"/>
          </a:p>
        </p:txBody>
      </p:sp>
      <p:pic>
        <p:nvPicPr>
          <p:cNvPr id="2053" name="Picture 32" descr="sjf-saj-fsg 2_gr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20913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44"/>
          <p:cNvSpPr txBox="1">
            <a:spLocks noChangeArrowheads="1"/>
          </p:cNvSpPr>
          <p:nvPr/>
        </p:nvSpPr>
        <p:spPr bwMode="auto">
          <a:xfrm>
            <a:off x="914400" y="12192000"/>
            <a:ext cx="47244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e-CH" sz="3600"/>
          </a:p>
          <a:p>
            <a:pPr eaLnBrk="1" hangingPunct="1">
              <a:spcBef>
                <a:spcPct val="50000"/>
              </a:spcBef>
            </a:pPr>
            <a:endParaRPr lang="de-CH" sz="3600"/>
          </a:p>
        </p:txBody>
      </p:sp>
      <p:sp>
        <p:nvSpPr>
          <p:cNvPr id="2055" name="Text Box 46"/>
          <p:cNvSpPr txBox="1">
            <a:spLocks noChangeArrowheads="1"/>
          </p:cNvSpPr>
          <p:nvPr/>
        </p:nvSpPr>
        <p:spPr bwMode="auto">
          <a:xfrm>
            <a:off x="1571625" y="16025813"/>
            <a:ext cx="2438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3600"/>
              <a:t> </a:t>
            </a:r>
          </a:p>
        </p:txBody>
      </p:sp>
      <p:pic>
        <p:nvPicPr>
          <p:cNvPr id="2056" name="Picture 49" descr="unibas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90400" y="0"/>
            <a:ext cx="7566025" cy="1008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Text Box 50"/>
          <p:cNvSpPr txBox="1">
            <a:spLocks noChangeArrowheads="1"/>
          </p:cNvSpPr>
          <p:nvPr/>
        </p:nvSpPr>
        <p:spPr bwMode="auto">
          <a:xfrm>
            <a:off x="809625" y="4062413"/>
            <a:ext cx="25450800" cy="678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dirty="0"/>
              <a:t>Projekt </a:t>
            </a:r>
            <a:r>
              <a:rPr lang="de-CH" dirty="0" smtClean="0"/>
              <a:t>18: Visualisierung arithmetisch musikalischer Muster</a:t>
            </a:r>
          </a:p>
          <a:p>
            <a:pPr eaLnBrk="1" hangingPunct="1">
              <a:spcBef>
                <a:spcPct val="50000"/>
              </a:spcBef>
            </a:pPr>
            <a:endParaRPr lang="de-CH" dirty="0" smtClean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2059" name="Text Box 9"/>
          <p:cNvSpPr txBox="1">
            <a:spLocks noChangeArrowheads="1"/>
          </p:cNvSpPr>
          <p:nvPr/>
        </p:nvSpPr>
        <p:spPr bwMode="auto">
          <a:xfrm>
            <a:off x="1008063" y="16401603"/>
            <a:ext cx="18074282" cy="1503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8000" b="1" dirty="0"/>
              <a:t>Aufgabe</a:t>
            </a:r>
          </a:p>
          <a:p>
            <a:pPr algn="just" eaLnBrk="1" hangingPunct="1">
              <a:spcBef>
                <a:spcPct val="50000"/>
              </a:spcBef>
            </a:pPr>
            <a:r>
              <a:rPr lang="de-CH" sz="5400" dirty="0" smtClean="0"/>
              <a:t>Ping-Pong-Spiel:</a:t>
            </a:r>
          </a:p>
          <a:p>
            <a:pPr algn="just" eaLnBrk="1" hangingPunct="1">
              <a:spcBef>
                <a:spcPct val="50000"/>
              </a:spcBef>
            </a:pPr>
            <a:r>
              <a:rPr lang="de-CH" sz="5400" dirty="0" smtClean="0"/>
              <a:t>Es sitzen n Kinder in einem Kreis. Dazu wird forlaufend gezählt. In einem Schritt werden alle Dreier-Zahlen mit dem Wort «Ping» ersetzt. Analog werden die Vierer-Zahlen mit dem Wort «Pong» ersetzt. Die Vierer- und Dreier-Zahlen werden mit «Ping-Pong» ersetzt. Nun wird auch noch bei Ping und Pong ein Richtungswechsel vorgenommen, aber bei «Ping-Pong» wird die Richtung Beibehalten</a:t>
            </a:r>
            <a:endParaRPr lang="de-CH" sz="5400" dirty="0" smtClean="0"/>
          </a:p>
          <a:p>
            <a:pPr algn="just" eaLnBrk="1" hangingPunct="1">
              <a:spcBef>
                <a:spcPct val="50000"/>
              </a:spcBef>
            </a:pPr>
            <a:r>
              <a:rPr lang="de-CH" sz="5400" dirty="0" smtClean="0"/>
              <a:t>Unsere </a:t>
            </a:r>
            <a:r>
              <a:rPr lang="de-CH" sz="5400" dirty="0" smtClean="0"/>
              <a:t>Aufgabe war es, das Spiel Ping-Pong zu visualisieren.</a:t>
            </a:r>
          </a:p>
          <a:p>
            <a:pPr algn="just" eaLnBrk="1" hangingPunct="1">
              <a:spcBef>
                <a:spcPct val="50000"/>
              </a:spcBef>
            </a:pPr>
            <a:r>
              <a:rPr lang="de-CH" sz="5400" dirty="0" smtClean="0"/>
              <a:t>Um dies zu Visualisieren, benutzten wir </a:t>
            </a:r>
            <a:r>
              <a:rPr lang="de-CH" sz="5400" dirty="0" smtClean="0"/>
              <a:t>Processing(entwickelt im M.I.T.).</a:t>
            </a:r>
            <a:endParaRPr lang="de-CH" sz="5400" dirty="0"/>
          </a:p>
          <a:p>
            <a:pPr algn="just" eaLnBrk="1" hangingPunct="1">
              <a:spcBef>
                <a:spcPct val="50000"/>
              </a:spcBef>
            </a:pPr>
            <a:endParaRPr lang="de-CH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762" y="28137834"/>
            <a:ext cx="5233864" cy="3298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6" y="35968307"/>
            <a:ext cx="17762199" cy="9037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223" y="35375503"/>
            <a:ext cx="12005337" cy="9340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525" y="15539402"/>
            <a:ext cx="11856338" cy="12030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227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8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227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8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Standarddesign</vt:lpstr>
      <vt:lpstr>PowerPoint Presentation</vt:lpstr>
    </vt:vector>
  </TitlesOfParts>
  <Company>Universität Basel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gast</cp:lastModifiedBy>
  <cp:revision>64</cp:revision>
  <dcterms:created xsi:type="dcterms:W3CDTF">2009-08-27T06:24:17Z</dcterms:created>
  <dcterms:modified xsi:type="dcterms:W3CDTF">2012-09-12T13:21:12Z</dcterms:modified>
</cp:coreProperties>
</file>