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211C1-C6F4-430B-9613-5EDC9009A65C}" v="11" dt="2025-08-19T14:55:38.4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Andiel" userId="60117414f441014b" providerId="LiveId" clId="{E73211C1-C6F4-430B-9613-5EDC9009A65C}"/>
    <pc:docChg chg="undo custSel addSld delSld modSld">
      <pc:chgData name="Fabian Andiel" userId="60117414f441014b" providerId="LiveId" clId="{E73211C1-C6F4-430B-9613-5EDC9009A65C}" dt="2025-08-19T15:03:08.041" v="3089" actId="26606"/>
      <pc:docMkLst>
        <pc:docMk/>
      </pc:docMkLst>
      <pc:sldChg chg="addSp modSp new mod setBg">
        <pc:chgData name="Fabian Andiel" userId="60117414f441014b" providerId="LiveId" clId="{E73211C1-C6F4-430B-9613-5EDC9009A65C}" dt="2025-08-19T14:24:01.551" v="1045" actId="26606"/>
        <pc:sldMkLst>
          <pc:docMk/>
          <pc:sldMk cId="172624811" sldId="256"/>
        </pc:sldMkLst>
        <pc:spChg chg="mod">
          <ac:chgData name="Fabian Andiel" userId="60117414f441014b" providerId="LiveId" clId="{E73211C1-C6F4-430B-9613-5EDC9009A65C}" dt="2025-08-19T14:24:01.551" v="1045" actId="26606"/>
          <ac:spMkLst>
            <pc:docMk/>
            <pc:sldMk cId="172624811" sldId="256"/>
            <ac:spMk id="2" creationId="{1D146526-35F5-C389-93C2-C7276A4E9BA7}"/>
          </ac:spMkLst>
        </pc:spChg>
        <pc:spChg chg="mod">
          <ac:chgData name="Fabian Andiel" userId="60117414f441014b" providerId="LiveId" clId="{E73211C1-C6F4-430B-9613-5EDC9009A65C}" dt="2025-08-19T14:24:01.551" v="1045" actId="26606"/>
          <ac:spMkLst>
            <pc:docMk/>
            <pc:sldMk cId="172624811" sldId="256"/>
            <ac:spMk id="3" creationId="{30FAF8AB-B090-7D7D-32DD-D865AA42D8D6}"/>
          </ac:spMkLst>
        </pc:spChg>
        <pc:spChg chg="add">
          <ac:chgData name="Fabian Andiel" userId="60117414f441014b" providerId="LiveId" clId="{E73211C1-C6F4-430B-9613-5EDC9009A65C}" dt="2025-08-19T14:24:01.551" v="1045" actId="26606"/>
          <ac:spMkLst>
            <pc:docMk/>
            <pc:sldMk cId="172624811" sldId="256"/>
            <ac:spMk id="8" creationId="{C7D023E4-8DE1-436E-9847-ED6A4B4B04FD}"/>
          </ac:spMkLst>
        </pc:spChg>
        <pc:grpChg chg="add">
          <ac:chgData name="Fabian Andiel" userId="60117414f441014b" providerId="LiveId" clId="{E73211C1-C6F4-430B-9613-5EDC9009A65C}" dt="2025-08-19T14:24:01.551" v="1045" actId="26606"/>
          <ac:grpSpMkLst>
            <pc:docMk/>
            <pc:sldMk cId="172624811" sldId="256"/>
            <ac:grpSpMk id="10" creationId="{97264A61-6AE3-4DC0-A455-5EDC604E394D}"/>
          </ac:grpSpMkLst>
        </pc:grpChg>
        <pc:grpChg chg="add">
          <ac:chgData name="Fabian Andiel" userId="60117414f441014b" providerId="LiveId" clId="{E73211C1-C6F4-430B-9613-5EDC9009A65C}" dt="2025-08-19T14:24:01.551" v="1045" actId="26606"/>
          <ac:grpSpMkLst>
            <pc:docMk/>
            <pc:sldMk cId="172624811" sldId="256"/>
            <ac:grpSpMk id="14" creationId="{D691EE10-D5F3-48FA-BE55-F24A0BE59EF6}"/>
          </ac:grpSpMkLst>
        </pc:grpChg>
        <pc:grpChg chg="add">
          <ac:chgData name="Fabian Andiel" userId="60117414f441014b" providerId="LiveId" clId="{E73211C1-C6F4-430B-9613-5EDC9009A65C}" dt="2025-08-19T14:24:01.551" v="1045" actId="26606"/>
          <ac:grpSpMkLst>
            <pc:docMk/>
            <pc:sldMk cId="172624811" sldId="256"/>
            <ac:grpSpMk id="18" creationId="{43F5E015-E085-4624-B431-B42414448684}"/>
          </ac:grpSpMkLst>
        </pc:grpChg>
      </pc:sldChg>
      <pc:sldChg chg="addSp delSp modSp new mod setBg">
        <pc:chgData name="Fabian Andiel" userId="60117414f441014b" providerId="LiveId" clId="{E73211C1-C6F4-430B-9613-5EDC9009A65C}" dt="2025-08-19T14:26:32.098" v="1182" actId="20577"/>
        <pc:sldMkLst>
          <pc:docMk/>
          <pc:sldMk cId="2633818132" sldId="257"/>
        </pc:sldMkLst>
        <pc:spChg chg="mod ord">
          <ac:chgData name="Fabian Andiel" userId="60117414f441014b" providerId="LiveId" clId="{E73211C1-C6F4-430B-9613-5EDC9009A65C}" dt="2025-08-19T14:08:47.625" v="459" actId="26606"/>
          <ac:spMkLst>
            <pc:docMk/>
            <pc:sldMk cId="2633818132" sldId="257"/>
            <ac:spMk id="2" creationId="{E712AEE1-E9F6-E58F-DEBF-6078FBED6CD6}"/>
          </ac:spMkLst>
        </pc:spChg>
        <pc:spChg chg="mod ord">
          <ac:chgData name="Fabian Andiel" userId="60117414f441014b" providerId="LiveId" clId="{E73211C1-C6F4-430B-9613-5EDC9009A65C}" dt="2025-08-19T14:26:32.098" v="1182" actId="20577"/>
          <ac:spMkLst>
            <pc:docMk/>
            <pc:sldMk cId="2633818132" sldId="257"/>
            <ac:spMk id="3" creationId="{1982A0B6-F020-B386-EB9F-6959F401C61B}"/>
          </ac:spMkLst>
        </pc:spChg>
        <pc:spChg chg="add del">
          <ac:chgData name="Fabian Andiel" userId="60117414f441014b" providerId="LiveId" clId="{E73211C1-C6F4-430B-9613-5EDC9009A65C}" dt="2025-08-19T14:06:08.117" v="456" actId="26606"/>
          <ac:spMkLst>
            <pc:docMk/>
            <pc:sldMk cId="2633818132" sldId="257"/>
            <ac:spMk id="13" creationId="{EB708185-20C0-40F2-8F2D-8EB9E34B3C00}"/>
          </ac:spMkLst>
        </pc:spChg>
        <pc:spChg chg="add del">
          <ac:chgData name="Fabian Andiel" userId="60117414f441014b" providerId="LiveId" clId="{E73211C1-C6F4-430B-9613-5EDC9009A65C}" dt="2025-08-19T14:02:38.763" v="400" actId="26606"/>
          <ac:spMkLst>
            <pc:docMk/>
            <pc:sldMk cId="2633818132" sldId="257"/>
            <ac:spMk id="14" creationId="{D2B783EE-0239-4717-BBEA-8C9EAC61C824}"/>
          </ac:spMkLst>
        </pc:spChg>
        <pc:spChg chg="add del">
          <ac:chgData name="Fabian Andiel" userId="60117414f441014b" providerId="LiveId" clId="{E73211C1-C6F4-430B-9613-5EDC9009A65C}" dt="2025-08-19T14:02:38.763" v="400" actId="26606"/>
          <ac:spMkLst>
            <pc:docMk/>
            <pc:sldMk cId="2633818132" sldId="257"/>
            <ac:spMk id="16" creationId="{A7B99495-F43F-4D80-A44F-2CB4764EB90B}"/>
          </ac:spMkLst>
        </pc:spChg>
        <pc:spChg chg="add del">
          <ac:chgData name="Fabian Andiel" userId="60117414f441014b" providerId="LiveId" clId="{E73211C1-C6F4-430B-9613-5EDC9009A65C}" dt="2025-08-19T14:02:38.763" v="400" actId="26606"/>
          <ac:spMkLst>
            <pc:docMk/>
            <pc:sldMk cId="2633818132" sldId="257"/>
            <ac:spMk id="18" creationId="{70BEB1E7-2F88-40BC-B73D-42E5B6F80BFC}"/>
          </ac:spMkLst>
        </pc:spChg>
        <pc:spChg chg="add">
          <ac:chgData name="Fabian Andiel" userId="60117414f441014b" providerId="LiveId" clId="{E73211C1-C6F4-430B-9613-5EDC9009A65C}" dt="2025-08-19T14:08:47.625" v="459" actId="26606"/>
          <ac:spMkLst>
            <pc:docMk/>
            <pc:sldMk cId="2633818132" sldId="257"/>
            <ac:spMk id="19" creationId="{913AE63C-D5B4-45D1-ACFC-648CFFCF9805}"/>
          </ac:spMkLst>
        </pc:spChg>
        <pc:spChg chg="add">
          <ac:chgData name="Fabian Andiel" userId="60117414f441014b" providerId="LiveId" clId="{E73211C1-C6F4-430B-9613-5EDC9009A65C}" dt="2025-08-19T14:08:47.625" v="459" actId="26606"/>
          <ac:spMkLst>
            <pc:docMk/>
            <pc:sldMk cId="2633818132" sldId="257"/>
            <ac:spMk id="20" creationId="{34DE9D20-D6C2-4834-9EE9-EC583F3FE571}"/>
          </ac:spMkLst>
        </pc:spChg>
        <pc:spChg chg="add del">
          <ac:chgData name="Fabian Andiel" userId="60117414f441014b" providerId="LiveId" clId="{E73211C1-C6F4-430B-9613-5EDC9009A65C}" dt="2025-08-19T14:06:08.117" v="456" actId="26606"/>
          <ac:spMkLst>
            <pc:docMk/>
            <pc:sldMk cId="2633818132" sldId="257"/>
            <ac:spMk id="22" creationId="{0DA909B4-15FF-46A6-8A7F-7AEF977FE9ED}"/>
          </ac:spMkLst>
        </pc:spChg>
        <pc:spChg chg="add del">
          <ac:chgData name="Fabian Andiel" userId="60117414f441014b" providerId="LiveId" clId="{E73211C1-C6F4-430B-9613-5EDC9009A65C}" dt="2025-08-19T14:06:08.117" v="456" actId="26606"/>
          <ac:spMkLst>
            <pc:docMk/>
            <pc:sldMk cId="2633818132" sldId="257"/>
            <ac:spMk id="24" creationId="{1382A32C-5B0C-4B1C-A074-76C6DBCC9F87}"/>
          </ac:spMkLst>
        </pc:spChg>
        <pc:grpChg chg="add del">
          <ac:chgData name="Fabian Andiel" userId="60117414f441014b" providerId="LiveId" clId="{E73211C1-C6F4-430B-9613-5EDC9009A65C}" dt="2025-08-19T14:06:08.117" v="456" actId="26606"/>
          <ac:grpSpMkLst>
            <pc:docMk/>
            <pc:sldMk cId="2633818132" sldId="257"/>
            <ac:grpSpMk id="15" creationId="{19A6B5CE-CB1D-48EE-8B43-E952235C8371}"/>
          </ac:grpSpMkLst>
        </pc:grpChg>
        <pc:grpChg chg="add">
          <ac:chgData name="Fabian Andiel" userId="60117414f441014b" providerId="LiveId" clId="{E73211C1-C6F4-430B-9613-5EDC9009A65C}" dt="2025-08-19T14:08:47.625" v="459" actId="26606"/>
          <ac:grpSpMkLst>
            <pc:docMk/>
            <pc:sldMk cId="2633818132" sldId="257"/>
            <ac:grpSpMk id="26" creationId="{18E6700D-1968-457A-86D6-0832EF451DDE}"/>
          </ac:grpSpMkLst>
        </pc:grpChg>
        <pc:grpChg chg="add">
          <ac:chgData name="Fabian Andiel" userId="60117414f441014b" providerId="LiveId" clId="{E73211C1-C6F4-430B-9613-5EDC9009A65C}" dt="2025-08-19T14:08:47.625" v="459" actId="26606"/>
          <ac:grpSpMkLst>
            <pc:docMk/>
            <pc:sldMk cId="2633818132" sldId="257"/>
            <ac:grpSpMk id="30" creationId="{43F5E015-E085-4624-B431-B42414448684}"/>
          </ac:grpSpMkLst>
        </pc:grpChg>
        <pc:picChg chg="add mod">
          <ac:chgData name="Fabian Andiel" userId="60117414f441014b" providerId="LiveId" clId="{E73211C1-C6F4-430B-9613-5EDC9009A65C}" dt="2025-08-19T13:59:26.551" v="261" actId="931"/>
          <ac:picMkLst>
            <pc:docMk/>
            <pc:sldMk cId="2633818132" sldId="257"/>
            <ac:picMk id="5" creationId="{622F167A-558D-13C5-0C8D-5E7C833C4F8B}"/>
          </ac:picMkLst>
        </pc:picChg>
        <pc:picChg chg="add mod ord">
          <ac:chgData name="Fabian Andiel" userId="60117414f441014b" providerId="LiveId" clId="{E73211C1-C6F4-430B-9613-5EDC9009A65C}" dt="2025-08-19T14:08:47.625" v="459" actId="26606"/>
          <ac:picMkLst>
            <pc:docMk/>
            <pc:sldMk cId="2633818132" sldId="257"/>
            <ac:picMk id="7" creationId="{58CDE58C-B5FF-ED76-4E18-CE0B0C804216}"/>
          </ac:picMkLst>
        </pc:picChg>
        <pc:picChg chg="add mod">
          <ac:chgData name="Fabian Andiel" userId="60117414f441014b" providerId="LiveId" clId="{E73211C1-C6F4-430B-9613-5EDC9009A65C}" dt="2025-08-19T14:08:47.625" v="459" actId="26606"/>
          <ac:picMkLst>
            <pc:docMk/>
            <pc:sldMk cId="2633818132" sldId="257"/>
            <ac:picMk id="9" creationId="{69B2F0EF-8C83-0DCA-715D-D6B6346D6333}"/>
          </ac:picMkLst>
        </pc:picChg>
        <pc:picChg chg="add mod ord">
          <ac:chgData name="Fabian Andiel" userId="60117414f441014b" providerId="LiveId" clId="{E73211C1-C6F4-430B-9613-5EDC9009A65C}" dt="2025-08-19T14:08:47.625" v="459" actId="26606"/>
          <ac:picMkLst>
            <pc:docMk/>
            <pc:sldMk cId="2633818132" sldId="257"/>
            <ac:picMk id="11" creationId="{E4E3D23B-A54E-E07F-35B9-C5D5051B6F15}"/>
          </ac:picMkLst>
        </pc:picChg>
        <pc:picChg chg="add mod">
          <ac:chgData name="Fabian Andiel" userId="60117414f441014b" providerId="LiveId" clId="{E73211C1-C6F4-430B-9613-5EDC9009A65C}" dt="2025-08-19T14:08:47.625" v="459" actId="26606"/>
          <ac:picMkLst>
            <pc:docMk/>
            <pc:sldMk cId="2633818132" sldId="257"/>
            <ac:picMk id="17" creationId="{8CC336B1-F023-1794-4A3F-A7A48FA561B4}"/>
          </ac:picMkLst>
        </pc:picChg>
      </pc:sldChg>
      <pc:sldChg chg="addSp delSp modSp new mod setBg">
        <pc:chgData name="Fabian Andiel" userId="60117414f441014b" providerId="LiveId" clId="{E73211C1-C6F4-430B-9613-5EDC9009A65C}" dt="2025-08-19T14:22:33.904" v="1044" actId="26606"/>
        <pc:sldMkLst>
          <pc:docMk/>
          <pc:sldMk cId="2799583344" sldId="258"/>
        </pc:sldMkLst>
        <pc:spChg chg="mod">
          <ac:chgData name="Fabian Andiel" userId="60117414f441014b" providerId="LiveId" clId="{E73211C1-C6F4-430B-9613-5EDC9009A65C}" dt="2025-08-19T14:22:33.904" v="1044" actId="26606"/>
          <ac:spMkLst>
            <pc:docMk/>
            <pc:sldMk cId="2799583344" sldId="258"/>
            <ac:spMk id="2" creationId="{0A722F70-897B-369E-F5B1-AA373BE5C583}"/>
          </ac:spMkLst>
        </pc:spChg>
        <pc:spChg chg="add del">
          <ac:chgData name="Fabian Andiel" userId="60117414f441014b" providerId="LiveId" clId="{E73211C1-C6F4-430B-9613-5EDC9009A65C}" dt="2025-08-19T14:13:55.636" v="546" actId="3680"/>
          <ac:spMkLst>
            <pc:docMk/>
            <pc:sldMk cId="2799583344" sldId="258"/>
            <ac:spMk id="3" creationId="{C36953F3-4BB7-3BC2-C2EF-B9121632D690}"/>
          </ac:spMkLst>
        </pc:spChg>
        <pc:spChg chg="add del">
          <ac:chgData name="Fabian Andiel" userId="60117414f441014b" providerId="LiveId" clId="{E73211C1-C6F4-430B-9613-5EDC9009A65C}" dt="2025-08-19T14:21:03.191" v="917" actId="26606"/>
          <ac:spMkLst>
            <pc:docMk/>
            <pc:sldMk cId="2799583344" sldId="258"/>
            <ac:spMk id="7" creationId="{44D65982-4F00-4330-8DAA-DE6A9E4D6D23}"/>
          </ac:spMkLst>
        </pc:spChg>
        <pc:spChg chg="add del">
          <ac:chgData name="Fabian Andiel" userId="60117414f441014b" providerId="LiveId" clId="{E73211C1-C6F4-430B-9613-5EDC9009A65C}" dt="2025-08-19T14:14:47.566" v="588" actId="26606"/>
          <ac:spMkLst>
            <pc:docMk/>
            <pc:sldMk cId="2799583344" sldId="258"/>
            <ac:spMk id="10" creationId="{C7D023E4-8DE1-436E-9847-ED6A4B4B04FD}"/>
          </ac:spMkLst>
        </pc:spChg>
        <pc:spChg chg="add">
          <ac:chgData name="Fabian Andiel" userId="60117414f441014b" providerId="LiveId" clId="{E73211C1-C6F4-430B-9613-5EDC9009A65C}" dt="2025-08-19T14:22:33.904" v="1044" actId="26606"/>
          <ac:spMkLst>
            <pc:docMk/>
            <pc:sldMk cId="2799583344" sldId="258"/>
            <ac:spMk id="11" creationId="{44D65982-4F00-4330-8DAA-DE6A9E4D6D23}"/>
          </ac:spMkLst>
        </pc:spChg>
        <pc:spChg chg="add del">
          <ac:chgData name="Fabian Andiel" userId="60117414f441014b" providerId="LiveId" clId="{E73211C1-C6F4-430B-9613-5EDC9009A65C}" dt="2025-08-19T14:21:03.191" v="917" actId="26606"/>
          <ac:spMkLst>
            <pc:docMk/>
            <pc:sldMk cId="2799583344" sldId="258"/>
            <ac:spMk id="25" creationId="{D143E7E7-E8B6-4540-9F64-16248A70AA39}"/>
          </ac:spMkLst>
        </pc:spChg>
        <pc:spChg chg="add">
          <ac:chgData name="Fabian Andiel" userId="60117414f441014b" providerId="LiveId" clId="{E73211C1-C6F4-430B-9613-5EDC9009A65C}" dt="2025-08-19T14:22:33.904" v="1044" actId="26606"/>
          <ac:spMkLst>
            <pc:docMk/>
            <pc:sldMk cId="2799583344" sldId="258"/>
            <ac:spMk id="27" creationId="{D143E7E7-E8B6-4540-9F64-16248A70AA39}"/>
          </ac:spMkLst>
        </pc:spChg>
        <pc:spChg chg="add del">
          <ac:chgData name="Fabian Andiel" userId="60117414f441014b" providerId="LiveId" clId="{E73211C1-C6F4-430B-9613-5EDC9009A65C}" dt="2025-08-19T14:20:47.335" v="910" actId="26606"/>
          <ac:spMkLst>
            <pc:docMk/>
            <pc:sldMk cId="2799583344" sldId="258"/>
            <ac:spMk id="30" creationId="{C7D023E4-8DE1-436E-9847-ED6A4B4B04FD}"/>
          </ac:spMkLst>
        </pc:spChg>
        <pc:spChg chg="add del">
          <ac:chgData name="Fabian Andiel" userId="60117414f441014b" providerId="LiveId" clId="{E73211C1-C6F4-430B-9613-5EDC9009A65C}" dt="2025-08-19T14:20:47.335" v="910" actId="26606"/>
          <ac:spMkLst>
            <pc:docMk/>
            <pc:sldMk cId="2799583344" sldId="258"/>
            <ac:spMk id="32" creationId="{8B2B1708-8CE4-4A20-94F5-55118AE2CBD7}"/>
          </ac:spMkLst>
        </pc:spChg>
        <pc:spChg chg="add del">
          <ac:chgData name="Fabian Andiel" userId="60117414f441014b" providerId="LiveId" clId="{E73211C1-C6F4-430B-9613-5EDC9009A65C}" dt="2025-08-19T14:21:01.955" v="915" actId="26606"/>
          <ac:spMkLst>
            <pc:docMk/>
            <pc:sldMk cId="2799583344" sldId="258"/>
            <ac:spMk id="47" creationId="{44D65982-4F00-4330-8DAA-DE6A9E4D6D23}"/>
          </ac:spMkLst>
        </pc:spChg>
        <pc:spChg chg="add del">
          <ac:chgData name="Fabian Andiel" userId="60117414f441014b" providerId="LiveId" clId="{E73211C1-C6F4-430B-9613-5EDC9009A65C}" dt="2025-08-19T14:21:01.955" v="915" actId="26606"/>
          <ac:spMkLst>
            <pc:docMk/>
            <pc:sldMk cId="2799583344" sldId="258"/>
            <ac:spMk id="57" creationId="{D143E7E7-E8B6-4540-9F64-16248A70AA39}"/>
          </ac:spMkLst>
        </pc:spChg>
        <pc:grpChg chg="add del">
          <ac:chgData name="Fabian Andiel" userId="60117414f441014b" providerId="LiveId" clId="{E73211C1-C6F4-430B-9613-5EDC9009A65C}" dt="2025-08-19T14:21:03.191" v="917" actId="26606"/>
          <ac:grpSpMkLst>
            <pc:docMk/>
            <pc:sldMk cId="2799583344" sldId="258"/>
            <ac:grpSpMk id="8" creationId="{400A7B37-4458-4745-AA03-7239FAF2D854}"/>
          </ac:grpSpMkLst>
        </pc:grpChg>
        <pc:grpChg chg="add del">
          <ac:chgData name="Fabian Andiel" userId="60117414f441014b" providerId="LiveId" clId="{E73211C1-C6F4-430B-9613-5EDC9009A65C}" dt="2025-08-19T14:21:03.191" v="917" actId="26606"/>
          <ac:grpSpMkLst>
            <pc:docMk/>
            <pc:sldMk cId="2799583344" sldId="258"/>
            <ac:grpSpMk id="9" creationId="{43F5E015-E085-4624-B431-B42414448684}"/>
          </ac:grpSpMkLst>
        </pc:grpChg>
        <pc:grpChg chg="add del">
          <ac:chgData name="Fabian Andiel" userId="60117414f441014b" providerId="LiveId" clId="{E73211C1-C6F4-430B-9613-5EDC9009A65C}" dt="2025-08-19T14:14:47.566" v="588" actId="26606"/>
          <ac:grpSpMkLst>
            <pc:docMk/>
            <pc:sldMk cId="2799583344" sldId="258"/>
            <ac:grpSpMk id="12" creationId="{C2616E71-7702-4514-BCE4-BAADB22ED832}"/>
          </ac:grpSpMkLst>
        </pc:grpChg>
        <pc:grpChg chg="add">
          <ac:chgData name="Fabian Andiel" userId="60117414f441014b" providerId="LiveId" clId="{E73211C1-C6F4-430B-9613-5EDC9009A65C}" dt="2025-08-19T14:22:33.904" v="1044" actId="26606"/>
          <ac:grpSpMkLst>
            <pc:docMk/>
            <pc:sldMk cId="2799583344" sldId="258"/>
            <ac:grpSpMk id="15" creationId="{400A7B37-4458-4745-AA03-7239FAF2D854}"/>
          </ac:grpSpMkLst>
        </pc:grpChg>
        <pc:grpChg chg="add del">
          <ac:chgData name="Fabian Andiel" userId="60117414f441014b" providerId="LiveId" clId="{E73211C1-C6F4-430B-9613-5EDC9009A65C}" dt="2025-08-19T14:14:47.566" v="588" actId="26606"/>
          <ac:grpSpMkLst>
            <pc:docMk/>
            <pc:sldMk cId="2799583344" sldId="258"/>
            <ac:grpSpMk id="16" creationId="{A2840072-D6EC-480D-9A1B-928B36F9238D}"/>
          </ac:grpSpMkLst>
        </pc:grpChg>
        <pc:grpChg chg="add del">
          <ac:chgData name="Fabian Andiel" userId="60117414f441014b" providerId="LiveId" clId="{E73211C1-C6F4-430B-9613-5EDC9009A65C}" dt="2025-08-19T14:14:47.566" v="588" actId="26606"/>
          <ac:grpSpMkLst>
            <pc:docMk/>
            <pc:sldMk cId="2799583344" sldId="258"/>
            <ac:grpSpMk id="20" creationId="{E27AF472-EAE3-4572-AB69-B92BD10DBC6D}"/>
          </ac:grpSpMkLst>
        </pc:grpChg>
        <pc:grpChg chg="add">
          <ac:chgData name="Fabian Andiel" userId="60117414f441014b" providerId="LiveId" clId="{E73211C1-C6F4-430B-9613-5EDC9009A65C}" dt="2025-08-19T14:22:33.904" v="1044" actId="26606"/>
          <ac:grpSpMkLst>
            <pc:docMk/>
            <pc:sldMk cId="2799583344" sldId="258"/>
            <ac:grpSpMk id="24" creationId="{43F5E015-E085-4624-B431-B42414448684}"/>
          </ac:grpSpMkLst>
        </pc:grpChg>
        <pc:grpChg chg="add del">
          <ac:chgData name="Fabian Andiel" userId="60117414f441014b" providerId="LiveId" clId="{E73211C1-C6F4-430B-9613-5EDC9009A65C}" dt="2025-08-19T14:20:47.335" v="910" actId="26606"/>
          <ac:grpSpMkLst>
            <pc:docMk/>
            <pc:sldMk cId="2799583344" sldId="258"/>
            <ac:grpSpMk id="34" creationId="{C291FB31-BA2D-4C80-8229-F0E34C8AEAE4}"/>
          </ac:grpSpMkLst>
        </pc:grpChg>
        <pc:grpChg chg="add del">
          <ac:chgData name="Fabian Andiel" userId="60117414f441014b" providerId="LiveId" clId="{E73211C1-C6F4-430B-9613-5EDC9009A65C}" dt="2025-08-19T14:20:47.335" v="910" actId="26606"/>
          <ac:grpSpMkLst>
            <pc:docMk/>
            <pc:sldMk cId="2799583344" sldId="258"/>
            <ac:grpSpMk id="38" creationId="{E27AF472-EAE3-4572-AB69-B92BD10DBC6D}"/>
          </ac:grpSpMkLst>
        </pc:grpChg>
        <pc:grpChg chg="add del">
          <ac:chgData name="Fabian Andiel" userId="60117414f441014b" providerId="LiveId" clId="{E73211C1-C6F4-430B-9613-5EDC9009A65C}" dt="2025-08-19T14:21:01.955" v="915" actId="26606"/>
          <ac:grpSpMkLst>
            <pc:docMk/>
            <pc:sldMk cId="2799583344" sldId="258"/>
            <ac:grpSpMk id="48" creationId="{400A7B37-4458-4745-AA03-7239FAF2D854}"/>
          </ac:grpSpMkLst>
        </pc:grpChg>
        <pc:grpChg chg="add del">
          <ac:chgData name="Fabian Andiel" userId="60117414f441014b" providerId="LiveId" clId="{E73211C1-C6F4-430B-9613-5EDC9009A65C}" dt="2025-08-19T14:21:01.955" v="915" actId="26606"/>
          <ac:grpSpMkLst>
            <pc:docMk/>
            <pc:sldMk cId="2799583344" sldId="258"/>
            <ac:grpSpMk id="50" creationId="{43F5E015-E085-4624-B431-B42414448684}"/>
          </ac:grpSpMkLst>
        </pc:grpChg>
        <pc:graphicFrameChg chg="add del mod ord modGraphic">
          <ac:chgData name="Fabian Andiel" userId="60117414f441014b" providerId="LiveId" clId="{E73211C1-C6F4-430B-9613-5EDC9009A65C}" dt="2025-08-19T14:13:42.157" v="545" actId="3680"/>
          <ac:graphicFrameMkLst>
            <pc:docMk/>
            <pc:sldMk cId="2799583344" sldId="258"/>
            <ac:graphicFrameMk id="4" creationId="{84959390-2A4B-2E9B-0E8D-04BFC68837E8}"/>
          </ac:graphicFrameMkLst>
        </pc:graphicFrameChg>
        <pc:graphicFrameChg chg="add mod ord modGraphic">
          <ac:chgData name="Fabian Andiel" userId="60117414f441014b" providerId="LiveId" clId="{E73211C1-C6F4-430B-9613-5EDC9009A65C}" dt="2025-08-19T14:22:33.904" v="1044" actId="26606"/>
          <ac:graphicFrameMkLst>
            <pc:docMk/>
            <pc:sldMk cId="2799583344" sldId="258"/>
            <ac:graphicFrameMk id="5" creationId="{62AB7E3F-3542-7209-1722-6F9F5B3CE252}"/>
          </ac:graphicFrameMkLst>
        </pc:graphicFrameChg>
      </pc:sldChg>
      <pc:sldChg chg="addSp delSp modSp new mod setBg">
        <pc:chgData name="Fabian Andiel" userId="60117414f441014b" providerId="LiveId" clId="{E73211C1-C6F4-430B-9613-5EDC9009A65C}" dt="2025-08-19T14:42:03.407" v="1850" actId="404"/>
        <pc:sldMkLst>
          <pc:docMk/>
          <pc:sldMk cId="1275361197" sldId="259"/>
        </pc:sldMkLst>
        <pc:spChg chg="mod">
          <ac:chgData name="Fabian Andiel" userId="60117414f441014b" providerId="LiveId" clId="{E73211C1-C6F4-430B-9613-5EDC9009A65C}" dt="2025-08-19T14:42:03.407" v="1850" actId="404"/>
          <ac:spMkLst>
            <pc:docMk/>
            <pc:sldMk cId="1275361197" sldId="259"/>
            <ac:spMk id="2" creationId="{B9F626F8-BD08-C72B-C7ED-B7603E019B84}"/>
          </ac:spMkLst>
        </pc:spChg>
        <pc:spChg chg="del">
          <ac:chgData name="Fabian Andiel" userId="60117414f441014b" providerId="LiveId" clId="{E73211C1-C6F4-430B-9613-5EDC9009A65C}" dt="2025-08-19T14:25:04.856" v="1086" actId="26606"/>
          <ac:spMkLst>
            <pc:docMk/>
            <pc:sldMk cId="1275361197" sldId="259"/>
            <ac:spMk id="3" creationId="{202AC8E9-5A5F-5E31-7C02-CA42E2AC70D0}"/>
          </ac:spMkLst>
        </pc:spChg>
        <pc:spChg chg="add">
          <ac:chgData name="Fabian Andiel" userId="60117414f441014b" providerId="LiveId" clId="{E73211C1-C6F4-430B-9613-5EDC9009A65C}" dt="2025-08-19T14:25:04.856" v="1086" actId="26606"/>
          <ac:spMkLst>
            <pc:docMk/>
            <pc:sldMk cId="1275361197" sldId="259"/>
            <ac:spMk id="9" creationId="{E2BA2BD9-7B54-4190-8F06-3EF3658A0020}"/>
          </ac:spMkLst>
        </pc:spChg>
        <pc:spChg chg="add">
          <ac:chgData name="Fabian Andiel" userId="60117414f441014b" providerId="LiveId" clId="{E73211C1-C6F4-430B-9613-5EDC9009A65C}" dt="2025-08-19T14:25:04.856" v="1086" actId="26606"/>
          <ac:spMkLst>
            <pc:docMk/>
            <pc:sldMk cId="1275361197" sldId="259"/>
            <ac:spMk id="11" creationId="{184F9D61-9303-40B4-9F7E-66A9B4EDC458}"/>
          </ac:spMkLst>
        </pc:spChg>
        <pc:spChg chg="add">
          <ac:chgData name="Fabian Andiel" userId="60117414f441014b" providerId="LiveId" clId="{E73211C1-C6F4-430B-9613-5EDC9009A65C}" dt="2025-08-19T14:25:04.856" v="1086" actId="26606"/>
          <ac:spMkLst>
            <pc:docMk/>
            <pc:sldMk cId="1275361197" sldId="259"/>
            <ac:spMk id="13" creationId="{648D746A-0359-4EAE-8CF9-062E281698EC}"/>
          </ac:spMkLst>
        </pc:spChg>
        <pc:picChg chg="add">
          <ac:chgData name="Fabian Andiel" userId="60117414f441014b" providerId="LiveId" clId="{E73211C1-C6F4-430B-9613-5EDC9009A65C}" dt="2025-08-19T14:25:04.856" v="1086" actId="26606"/>
          <ac:picMkLst>
            <pc:docMk/>
            <pc:sldMk cId="1275361197" sldId="259"/>
            <ac:picMk id="5" creationId="{78F85238-4CB2-3F61-A1EE-93DD46FE70C3}"/>
          </ac:picMkLst>
        </pc:picChg>
      </pc:sldChg>
      <pc:sldChg chg="addSp delSp modSp new mod setBg">
        <pc:chgData name="Fabian Andiel" userId="60117414f441014b" providerId="LiveId" clId="{E73211C1-C6F4-430B-9613-5EDC9009A65C}" dt="2025-08-19T14:43:43.211" v="1937" actId="1038"/>
        <pc:sldMkLst>
          <pc:docMk/>
          <pc:sldMk cId="2423474839" sldId="260"/>
        </pc:sldMkLst>
        <pc:spChg chg="mod ord">
          <ac:chgData name="Fabian Andiel" userId="60117414f441014b" providerId="LiveId" clId="{E73211C1-C6F4-430B-9613-5EDC9009A65C}" dt="2025-08-19T14:40:55.678" v="1762" actId="14100"/>
          <ac:spMkLst>
            <pc:docMk/>
            <pc:sldMk cId="2423474839" sldId="260"/>
            <ac:spMk id="2" creationId="{9EA25995-5F4B-4090-E92B-E9A3290DA837}"/>
          </ac:spMkLst>
        </pc:spChg>
        <pc:spChg chg="mod ord">
          <ac:chgData name="Fabian Andiel" userId="60117414f441014b" providerId="LiveId" clId="{E73211C1-C6F4-430B-9613-5EDC9009A65C}" dt="2025-08-19T14:41:06.623" v="1769" actId="403"/>
          <ac:spMkLst>
            <pc:docMk/>
            <pc:sldMk cId="2423474839" sldId="260"/>
            <ac:spMk id="3" creationId="{18296316-7CE1-6E38-9DE1-6324149A8877}"/>
          </ac:spMkLst>
        </pc:spChg>
        <pc:spChg chg="add del mod">
          <ac:chgData name="Fabian Andiel" userId="60117414f441014b" providerId="LiveId" clId="{E73211C1-C6F4-430B-9613-5EDC9009A65C}" dt="2025-08-19T14:40:03.205" v="1758" actId="478"/>
          <ac:spMkLst>
            <pc:docMk/>
            <pc:sldMk cId="2423474839" sldId="260"/>
            <ac:spMk id="8" creationId="{9DFA049F-982B-1CC1-8408-E0738F67D4B5}"/>
          </ac:spMkLst>
        </pc:spChg>
        <pc:spChg chg="add del">
          <ac:chgData name="Fabian Andiel" userId="60117414f441014b" providerId="LiveId" clId="{E73211C1-C6F4-430B-9613-5EDC9009A65C}" dt="2025-08-19T14:34:30.419" v="1526" actId="26606"/>
          <ac:spMkLst>
            <pc:docMk/>
            <pc:sldMk cId="2423474839" sldId="260"/>
            <ac:spMk id="9" creationId="{03AF1C04-3FEF-41BD-BB84-2F263765BEBC}"/>
          </ac:spMkLst>
        </pc:spChg>
        <pc:spChg chg="add del">
          <ac:chgData name="Fabian Andiel" userId="60117414f441014b" providerId="LiveId" clId="{E73211C1-C6F4-430B-9613-5EDC9009A65C}" dt="2025-08-19T14:32:38.466" v="1390" actId="26606"/>
          <ac:spMkLst>
            <pc:docMk/>
            <pc:sldMk cId="2423474839" sldId="260"/>
            <ac:spMk id="12" creationId="{913AE63C-D5B4-45D1-ACFC-648CFFCF9805}"/>
          </ac:spMkLst>
        </pc:spChg>
        <pc:spChg chg="add del">
          <ac:chgData name="Fabian Andiel" userId="60117414f441014b" providerId="LiveId" clId="{E73211C1-C6F4-430B-9613-5EDC9009A65C}" dt="2025-08-19T14:40:32.576" v="1760" actId="26606"/>
          <ac:spMkLst>
            <pc:docMk/>
            <pc:sldMk cId="2423474839" sldId="260"/>
            <ac:spMk id="13" creationId="{49B9E8A9-352D-4DCB-9485-C777000D4979}"/>
          </ac:spMkLst>
        </pc:spChg>
        <pc:spChg chg="add del">
          <ac:chgData name="Fabian Andiel" userId="60117414f441014b" providerId="LiveId" clId="{E73211C1-C6F4-430B-9613-5EDC9009A65C}" dt="2025-08-19T14:40:32.576" v="1760" actId="26606"/>
          <ac:spMkLst>
            <pc:docMk/>
            <pc:sldMk cId="2423474839" sldId="260"/>
            <ac:spMk id="15" creationId="{C2A9B0E5-C2C1-4B85-99A9-117A659D5FE0}"/>
          </ac:spMkLst>
        </pc:spChg>
        <pc:spChg chg="add del">
          <ac:chgData name="Fabian Andiel" userId="60117414f441014b" providerId="LiveId" clId="{E73211C1-C6F4-430B-9613-5EDC9009A65C}" dt="2025-08-19T14:40:32.576" v="1760" actId="26606"/>
          <ac:spMkLst>
            <pc:docMk/>
            <pc:sldMk cId="2423474839" sldId="260"/>
            <ac:spMk id="16" creationId="{3A8AEACA-9535-4BE8-A91B-8BE82BA54751}"/>
          </ac:spMkLst>
        </pc:spChg>
        <pc:spChg chg="add">
          <ac:chgData name="Fabian Andiel" userId="60117414f441014b" providerId="LiveId" clId="{E73211C1-C6F4-430B-9613-5EDC9009A65C}" dt="2025-08-19T14:40:32.663" v="1761" actId="26606"/>
          <ac:spMkLst>
            <pc:docMk/>
            <pc:sldMk cId="2423474839" sldId="260"/>
            <ac:spMk id="19" creationId="{913AE63C-D5B4-45D1-ACFC-648CFFCF9805}"/>
          </ac:spMkLst>
        </pc:spChg>
        <pc:spChg chg="add">
          <ac:chgData name="Fabian Andiel" userId="60117414f441014b" providerId="LiveId" clId="{E73211C1-C6F4-430B-9613-5EDC9009A65C}" dt="2025-08-19T14:40:32.663" v="1761" actId="26606"/>
          <ac:spMkLst>
            <pc:docMk/>
            <pc:sldMk cId="2423474839" sldId="260"/>
            <ac:spMk id="28" creationId="{34DE9D20-D6C2-4834-9EE9-EC583F3FE571}"/>
          </ac:spMkLst>
        </pc:spChg>
        <pc:grpChg chg="add del">
          <ac:chgData name="Fabian Andiel" userId="60117414f441014b" providerId="LiveId" clId="{E73211C1-C6F4-430B-9613-5EDC9009A65C}" dt="2025-08-19T14:34:30.419" v="1526" actId="26606"/>
          <ac:grpSpMkLst>
            <pc:docMk/>
            <pc:sldMk cId="2423474839" sldId="260"/>
            <ac:grpSpMk id="10" creationId="{094DE5E8-C080-45A4-B2F4-8FE7D8F8EEE8}"/>
          </ac:grpSpMkLst>
        </pc:grpChg>
        <pc:grpChg chg="add del">
          <ac:chgData name="Fabian Andiel" userId="60117414f441014b" providerId="LiveId" clId="{E73211C1-C6F4-430B-9613-5EDC9009A65C}" dt="2025-08-19T14:34:30.419" v="1526" actId="26606"/>
          <ac:grpSpMkLst>
            <pc:docMk/>
            <pc:sldMk cId="2423474839" sldId="260"/>
            <ac:grpSpMk id="11" creationId="{9A28EBCD-582B-4E3B-AB95-15EA16034C64}"/>
          </ac:grpSpMkLst>
        </pc:grpChg>
        <pc:grpChg chg="add del">
          <ac:chgData name="Fabian Andiel" userId="60117414f441014b" providerId="LiveId" clId="{E73211C1-C6F4-430B-9613-5EDC9009A65C}" dt="2025-08-19T14:32:38.466" v="1390" actId="26606"/>
          <ac:grpSpMkLst>
            <pc:docMk/>
            <pc:sldMk cId="2423474839" sldId="260"/>
            <ac:grpSpMk id="14" creationId="{4F0CCC29-1ADF-400B-B2E2-87AE5F0F3987}"/>
          </ac:grpSpMkLst>
        </pc:grpChg>
        <pc:grpChg chg="add del">
          <ac:chgData name="Fabian Andiel" userId="60117414f441014b" providerId="LiveId" clId="{E73211C1-C6F4-430B-9613-5EDC9009A65C}" dt="2025-08-19T14:32:38.466" v="1390" actId="26606"/>
          <ac:grpSpMkLst>
            <pc:docMk/>
            <pc:sldMk cId="2423474839" sldId="260"/>
            <ac:grpSpMk id="18" creationId="{E27AF472-EAE3-4572-AB69-B92BD10DBC6D}"/>
          </ac:grpSpMkLst>
        </pc:grpChg>
        <pc:grpChg chg="add">
          <ac:chgData name="Fabian Andiel" userId="60117414f441014b" providerId="LiveId" clId="{E73211C1-C6F4-430B-9613-5EDC9009A65C}" dt="2025-08-19T14:40:32.663" v="1761" actId="26606"/>
          <ac:grpSpMkLst>
            <pc:docMk/>
            <pc:sldMk cId="2423474839" sldId="260"/>
            <ac:grpSpMk id="20" creationId="{E27AF472-EAE3-4572-AB69-B92BD10DBC6D}"/>
          </ac:grpSpMkLst>
        </pc:grpChg>
        <pc:grpChg chg="add del">
          <ac:chgData name="Fabian Andiel" userId="60117414f441014b" providerId="LiveId" clId="{E73211C1-C6F4-430B-9613-5EDC9009A65C}" dt="2025-08-19T14:34:30.419" v="1526" actId="26606"/>
          <ac:grpSpMkLst>
            <pc:docMk/>
            <pc:sldMk cId="2423474839" sldId="260"/>
            <ac:grpSpMk id="22" creationId="{E27AF472-EAE3-4572-AB69-B92BD10DBC6D}"/>
          </ac:grpSpMkLst>
        </pc:grpChg>
        <pc:grpChg chg="add">
          <ac:chgData name="Fabian Andiel" userId="60117414f441014b" providerId="LiveId" clId="{E73211C1-C6F4-430B-9613-5EDC9009A65C}" dt="2025-08-19T14:40:32.663" v="1761" actId="26606"/>
          <ac:grpSpMkLst>
            <pc:docMk/>
            <pc:sldMk cId="2423474839" sldId="260"/>
            <ac:grpSpMk id="29" creationId="{81ECFC71-4503-4F75-92FF-AF8211FFD6F2}"/>
          </ac:grpSpMkLst>
        </pc:grpChg>
        <pc:picChg chg="add mod">
          <ac:chgData name="Fabian Andiel" userId="60117414f441014b" providerId="LiveId" clId="{E73211C1-C6F4-430B-9613-5EDC9009A65C}" dt="2025-08-19T14:43:43.211" v="1937" actId="1038"/>
          <ac:picMkLst>
            <pc:docMk/>
            <pc:sldMk cId="2423474839" sldId="260"/>
            <ac:picMk id="5" creationId="{11586AAF-391F-549C-48F7-00FFA7E63D96}"/>
          </ac:picMkLst>
        </pc:picChg>
        <pc:picChg chg="add mod">
          <ac:chgData name="Fabian Andiel" userId="60117414f441014b" providerId="LiveId" clId="{E73211C1-C6F4-430B-9613-5EDC9009A65C}" dt="2025-08-19T14:42:18.445" v="1851" actId="14100"/>
          <ac:picMkLst>
            <pc:docMk/>
            <pc:sldMk cId="2423474839" sldId="260"/>
            <ac:picMk id="7" creationId="{40C350C9-ECA0-9522-FBBD-1A994527D333}"/>
          </ac:picMkLst>
        </pc:picChg>
      </pc:sldChg>
      <pc:sldChg chg="addSp delSp modSp add mod">
        <pc:chgData name="Fabian Andiel" userId="60117414f441014b" providerId="LiveId" clId="{E73211C1-C6F4-430B-9613-5EDC9009A65C}" dt="2025-08-19T15:00:32.761" v="3026" actId="1076"/>
        <pc:sldMkLst>
          <pc:docMk/>
          <pc:sldMk cId="774158064" sldId="261"/>
        </pc:sldMkLst>
        <pc:spChg chg="mod">
          <ac:chgData name="Fabian Andiel" userId="60117414f441014b" providerId="LiveId" clId="{E73211C1-C6F4-430B-9613-5EDC9009A65C}" dt="2025-08-19T14:51:18.737" v="2462" actId="20577"/>
          <ac:spMkLst>
            <pc:docMk/>
            <pc:sldMk cId="774158064" sldId="261"/>
            <ac:spMk id="2" creationId="{286A0E93-E70A-5BC6-2289-9E61BAAA6610}"/>
          </ac:spMkLst>
        </pc:spChg>
        <pc:spChg chg="mod">
          <ac:chgData name="Fabian Andiel" userId="60117414f441014b" providerId="LiveId" clId="{E73211C1-C6F4-430B-9613-5EDC9009A65C}" dt="2025-08-19T14:54:54.051" v="2938" actId="20577"/>
          <ac:spMkLst>
            <pc:docMk/>
            <pc:sldMk cId="774158064" sldId="261"/>
            <ac:spMk id="3" creationId="{F57A8F36-AE9C-5DFF-F004-3637FFE9D4B8}"/>
          </ac:spMkLst>
        </pc:spChg>
        <pc:picChg chg="del">
          <ac:chgData name="Fabian Andiel" userId="60117414f441014b" providerId="LiveId" clId="{E73211C1-C6F4-430B-9613-5EDC9009A65C}" dt="2025-08-19T14:54:57.837" v="2939" actId="478"/>
          <ac:picMkLst>
            <pc:docMk/>
            <pc:sldMk cId="774158064" sldId="261"/>
            <ac:picMk id="5" creationId="{618BCE18-66C4-9C35-D24B-C6CCFF70A41C}"/>
          </ac:picMkLst>
        </pc:picChg>
        <pc:picChg chg="add mod">
          <ac:chgData name="Fabian Andiel" userId="60117414f441014b" providerId="LiveId" clId="{E73211C1-C6F4-430B-9613-5EDC9009A65C}" dt="2025-08-19T14:56:47.921" v="3022" actId="1036"/>
          <ac:picMkLst>
            <pc:docMk/>
            <pc:sldMk cId="774158064" sldId="261"/>
            <ac:picMk id="6" creationId="{BF31E294-3103-5C83-4CC0-0C818C4B67EF}"/>
          </ac:picMkLst>
        </pc:picChg>
        <pc:picChg chg="del">
          <ac:chgData name="Fabian Andiel" userId="60117414f441014b" providerId="LiveId" clId="{E73211C1-C6F4-430B-9613-5EDC9009A65C}" dt="2025-08-19T14:57:28.749" v="3023" actId="478"/>
          <ac:picMkLst>
            <pc:docMk/>
            <pc:sldMk cId="774158064" sldId="261"/>
            <ac:picMk id="7" creationId="{3458C319-1DAA-1A2A-DF91-4E2898421292}"/>
          </ac:picMkLst>
        </pc:picChg>
        <pc:picChg chg="add mod">
          <ac:chgData name="Fabian Andiel" userId="60117414f441014b" providerId="LiveId" clId="{E73211C1-C6F4-430B-9613-5EDC9009A65C}" dt="2025-08-19T14:56:41.250" v="3011" actId="1038"/>
          <ac:picMkLst>
            <pc:docMk/>
            <pc:sldMk cId="774158064" sldId="261"/>
            <ac:picMk id="9" creationId="{F52ADDBE-EFE0-63ED-5F75-C82B6CC77B67}"/>
          </ac:picMkLst>
        </pc:picChg>
        <pc:picChg chg="add mod">
          <ac:chgData name="Fabian Andiel" userId="60117414f441014b" providerId="LiveId" clId="{E73211C1-C6F4-430B-9613-5EDC9009A65C}" dt="2025-08-19T15:00:32.761" v="3026" actId="1076"/>
          <ac:picMkLst>
            <pc:docMk/>
            <pc:sldMk cId="774158064" sldId="261"/>
            <ac:picMk id="11" creationId="{D95017B2-C643-7C61-EE82-3EF29AF03914}"/>
          </ac:picMkLst>
        </pc:picChg>
      </pc:sldChg>
      <pc:sldChg chg="addSp delSp modSp new del mod setBg">
        <pc:chgData name="Fabian Andiel" userId="60117414f441014b" providerId="LiveId" clId="{E73211C1-C6F4-430B-9613-5EDC9009A65C}" dt="2025-08-19T14:50:52.749" v="2404" actId="2696"/>
        <pc:sldMkLst>
          <pc:docMk/>
          <pc:sldMk cId="2559683167" sldId="261"/>
        </pc:sldMkLst>
        <pc:spChg chg="mod">
          <ac:chgData name="Fabian Andiel" userId="60117414f441014b" providerId="LiveId" clId="{E73211C1-C6F4-430B-9613-5EDC9009A65C}" dt="2025-08-19T14:50:05.509" v="2400" actId="26606"/>
          <ac:spMkLst>
            <pc:docMk/>
            <pc:sldMk cId="2559683167" sldId="261"/>
            <ac:spMk id="2" creationId="{32631376-2008-784A-691F-0A9EE44C310E}"/>
          </ac:spMkLst>
        </pc:spChg>
        <pc:spChg chg="add del mod">
          <ac:chgData name="Fabian Andiel" userId="60117414f441014b" providerId="LiveId" clId="{E73211C1-C6F4-430B-9613-5EDC9009A65C}" dt="2025-08-19T14:50:47.848" v="2403" actId="6549"/>
          <ac:spMkLst>
            <pc:docMk/>
            <pc:sldMk cId="2559683167" sldId="261"/>
            <ac:spMk id="3" creationId="{716C8571-1A53-3EF0-30C8-BB9F6AF10869}"/>
          </ac:spMkLst>
        </pc:spChg>
        <pc:spChg chg="add del">
          <ac:chgData name="Fabian Andiel" userId="60117414f441014b" providerId="LiveId" clId="{E73211C1-C6F4-430B-9613-5EDC9009A65C}" dt="2025-08-19T14:50:05.438" v="2399" actId="26606"/>
          <ac:spMkLst>
            <pc:docMk/>
            <pc:sldMk cId="2559683167" sldId="261"/>
            <ac:spMk id="8" creationId="{815925C2-A704-4D47-B1C1-3FCA52512EC1}"/>
          </ac:spMkLst>
        </pc:spChg>
        <pc:spChg chg="add del">
          <ac:chgData name="Fabian Andiel" userId="60117414f441014b" providerId="LiveId" clId="{E73211C1-C6F4-430B-9613-5EDC9009A65C}" dt="2025-08-19T14:50:05.438" v="2399" actId="26606"/>
          <ac:spMkLst>
            <pc:docMk/>
            <pc:sldMk cId="2559683167" sldId="261"/>
            <ac:spMk id="10" creationId="{01D4315C-C23C-4FD3-98DF-08C29E2292A8}"/>
          </ac:spMkLst>
        </pc:spChg>
        <pc:spChg chg="add">
          <ac:chgData name="Fabian Andiel" userId="60117414f441014b" providerId="LiveId" clId="{E73211C1-C6F4-430B-9613-5EDC9009A65C}" dt="2025-08-19T14:50:05.509" v="2400" actId="26606"/>
          <ac:spMkLst>
            <pc:docMk/>
            <pc:sldMk cId="2559683167" sldId="261"/>
            <ac:spMk id="26" creationId="{907E470A-25F4-47D0-8FEC-EE9FD606BB34}"/>
          </ac:spMkLst>
        </pc:spChg>
        <pc:grpChg chg="add del">
          <ac:chgData name="Fabian Andiel" userId="60117414f441014b" providerId="LiveId" clId="{E73211C1-C6F4-430B-9613-5EDC9009A65C}" dt="2025-08-19T14:50:05.438" v="2399" actId="26606"/>
          <ac:grpSpMkLst>
            <pc:docMk/>
            <pc:sldMk cId="2559683167" sldId="261"/>
            <ac:grpSpMk id="12" creationId="{5E6B47BC-43FD-4C91-8BFF-B41B99A8A39E}"/>
          </ac:grpSpMkLst>
        </pc:grpChg>
        <pc:grpChg chg="add del">
          <ac:chgData name="Fabian Andiel" userId="60117414f441014b" providerId="LiveId" clId="{E73211C1-C6F4-430B-9613-5EDC9009A65C}" dt="2025-08-19T14:50:05.438" v="2399" actId="26606"/>
          <ac:grpSpMkLst>
            <pc:docMk/>
            <pc:sldMk cId="2559683167" sldId="261"/>
            <ac:grpSpMk id="16" creationId="{43F5E015-E085-4624-B431-B42414448684}"/>
          </ac:grpSpMkLst>
        </pc:grpChg>
        <pc:grpChg chg="add">
          <ac:chgData name="Fabian Andiel" userId="60117414f441014b" providerId="LiveId" clId="{E73211C1-C6F4-430B-9613-5EDC9009A65C}" dt="2025-08-19T14:50:05.509" v="2400" actId="26606"/>
          <ac:grpSpMkLst>
            <pc:docMk/>
            <pc:sldMk cId="2559683167" sldId="261"/>
            <ac:grpSpMk id="27" creationId="{66220E63-99E1-482A-A0A6-B47EB4BF8797}"/>
          </ac:grpSpMkLst>
        </pc:grpChg>
        <pc:grpChg chg="add">
          <ac:chgData name="Fabian Andiel" userId="60117414f441014b" providerId="LiveId" clId="{E73211C1-C6F4-430B-9613-5EDC9009A65C}" dt="2025-08-19T14:50:05.509" v="2400" actId="26606"/>
          <ac:grpSpMkLst>
            <pc:docMk/>
            <pc:sldMk cId="2559683167" sldId="261"/>
            <ac:grpSpMk id="29" creationId="{8618EE54-271A-4FE8-B6B3-D0FCF55A7A01}"/>
          </ac:grpSpMkLst>
        </pc:grpChg>
        <pc:grpChg chg="add">
          <ac:chgData name="Fabian Andiel" userId="60117414f441014b" providerId="LiveId" clId="{E73211C1-C6F4-430B-9613-5EDC9009A65C}" dt="2025-08-19T14:50:05.509" v="2400" actId="26606"/>
          <ac:grpSpMkLst>
            <pc:docMk/>
            <pc:sldMk cId="2559683167" sldId="261"/>
            <ac:grpSpMk id="31" creationId="{43F5E015-E085-4624-B431-B42414448684}"/>
          </ac:grpSpMkLst>
        </pc:grpChg>
        <pc:picChg chg="add mod">
          <ac:chgData name="Fabian Andiel" userId="60117414f441014b" providerId="LiveId" clId="{E73211C1-C6F4-430B-9613-5EDC9009A65C}" dt="2025-08-19T14:46:14.758" v="2010"/>
          <ac:picMkLst>
            <pc:docMk/>
            <pc:sldMk cId="2559683167" sldId="261"/>
            <ac:picMk id="4" creationId="{C4F8CD6D-F27E-01C9-DA95-75D55EF7CA48}"/>
          </ac:picMkLst>
        </pc:picChg>
      </pc:sldChg>
      <pc:sldChg chg="addSp delSp modSp new mod setBg">
        <pc:chgData name="Fabian Andiel" userId="60117414f441014b" providerId="LiveId" clId="{E73211C1-C6F4-430B-9613-5EDC9009A65C}" dt="2025-08-19T15:03:08.041" v="3089" actId="26606"/>
        <pc:sldMkLst>
          <pc:docMk/>
          <pc:sldMk cId="2189798115" sldId="262"/>
        </pc:sldMkLst>
        <pc:spChg chg="mo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2" creationId="{C2D8CF1F-5928-C8DA-0BBF-B1E606BDB35D}"/>
          </ac:spMkLst>
        </pc:spChg>
        <pc:spChg chg="add del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3" creationId="{EB015CB0-FC91-597F-CCD9-874228E2467B}"/>
          </ac:spMkLst>
        </pc:spChg>
        <pc:spChg chg="add del">
          <ac:chgData name="Fabian Andiel" userId="60117414f441014b" providerId="LiveId" clId="{E73211C1-C6F4-430B-9613-5EDC9009A65C}" dt="2025-08-19T15:03:08.002" v="3088" actId="26606"/>
          <ac:spMkLst>
            <pc:docMk/>
            <pc:sldMk cId="2189798115" sldId="262"/>
            <ac:spMk id="6" creationId="{0671A8AE-40A1-4631-A6B8-581AFF065482}"/>
          </ac:spMkLst>
        </pc:spChg>
        <pc:spChg chg="add del">
          <ac:chgData name="Fabian Andiel" userId="60117414f441014b" providerId="LiveId" clId="{E73211C1-C6F4-430B-9613-5EDC9009A65C}" dt="2025-08-19T15:03:08.002" v="3088" actId="26606"/>
          <ac:spMkLst>
            <pc:docMk/>
            <pc:sldMk cId="2189798115" sldId="262"/>
            <ac:spMk id="8" creationId="{AB58EF07-17C2-48CF-ABB0-EEF1F17CB8F0}"/>
          </ac:spMkLst>
        </pc:spChg>
        <pc:spChg chg="add del">
          <ac:chgData name="Fabian Andiel" userId="60117414f441014b" providerId="LiveId" clId="{E73211C1-C6F4-430B-9613-5EDC9009A65C}" dt="2025-08-19T15:02:00.506" v="3082" actId="26606"/>
          <ac:spMkLst>
            <pc:docMk/>
            <pc:sldMk cId="2189798115" sldId="262"/>
            <ac:spMk id="9" creationId="{5A59F003-E00A-43F9-91DC-CC54E3B87466}"/>
          </ac:spMkLst>
        </pc:spChg>
        <pc:spChg chg="add del">
          <ac:chgData name="Fabian Andiel" userId="60117414f441014b" providerId="LiveId" clId="{E73211C1-C6F4-430B-9613-5EDC9009A65C}" dt="2025-08-19T15:03:08.002" v="3088" actId="26606"/>
          <ac:spMkLst>
            <pc:docMk/>
            <pc:sldMk cId="2189798115" sldId="262"/>
            <ac:spMk id="10" creationId="{AF2F604E-43BE-4DC3-B983-E071523364F8}"/>
          </ac:spMkLst>
        </pc:spChg>
        <pc:spChg chg="add del">
          <ac:chgData name="Fabian Andiel" userId="60117414f441014b" providerId="LiveId" clId="{E73211C1-C6F4-430B-9613-5EDC9009A65C}" dt="2025-08-19T15:02:00.506" v="3082" actId="26606"/>
          <ac:spMkLst>
            <pc:docMk/>
            <pc:sldMk cId="2189798115" sldId="262"/>
            <ac:spMk id="11" creationId="{D74A4382-E3AD-430A-9A1F-DFA3E0E77A7D}"/>
          </ac:spMkLst>
        </pc:spChg>
        <pc:spChg chg="add del">
          <ac:chgData name="Fabian Andiel" userId="60117414f441014b" providerId="LiveId" clId="{E73211C1-C6F4-430B-9613-5EDC9009A65C}" dt="2025-08-19T15:03:08.002" v="3088" actId="26606"/>
          <ac:spMkLst>
            <pc:docMk/>
            <pc:sldMk cId="2189798115" sldId="262"/>
            <ac:spMk id="12" creationId="{08C9B587-E65E-4B52-B37C-ABEBB6E87928}"/>
          </ac:spMkLst>
        </pc:spChg>
        <pc:spChg chg="add del">
          <ac:chgData name="Fabian Andiel" userId="60117414f441014b" providerId="LiveId" clId="{E73211C1-C6F4-430B-9613-5EDC9009A65C}" dt="2025-08-19T15:02:00.506" v="3082" actId="26606"/>
          <ac:spMkLst>
            <pc:docMk/>
            <pc:sldMk cId="2189798115" sldId="262"/>
            <ac:spMk id="13" creationId="{79F40191-0F44-4FD1-82CC-ACB507C14BE6}"/>
          </ac:spMkLst>
        </pc:spChg>
        <pc:spChg chg="ad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14" creationId="{55D55AA6-3751-494F-868A-DCEDC5CE82BF}"/>
          </ac:spMkLst>
        </pc:spChg>
        <pc:spChg chg="ad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16" creationId="{4D4C00DC-4DC6-4CD2-9E31-F17E6CEBC5A6}"/>
          </ac:spMkLst>
        </pc:spChg>
        <pc:spChg chg="add del">
          <ac:chgData name="Fabian Andiel" userId="60117414f441014b" providerId="LiveId" clId="{E73211C1-C6F4-430B-9613-5EDC9009A65C}" dt="2025-08-19T15:02:31.882" v="3086" actId="26606"/>
          <ac:spMkLst>
            <pc:docMk/>
            <pc:sldMk cId="2189798115" sldId="262"/>
            <ac:spMk id="17" creationId="{0671A8AE-40A1-4631-A6B8-581AFF065482}"/>
          </ac:spMkLst>
        </pc:spChg>
        <pc:spChg chg="add del">
          <ac:chgData name="Fabian Andiel" userId="60117414f441014b" providerId="LiveId" clId="{E73211C1-C6F4-430B-9613-5EDC9009A65C}" dt="2025-08-19T15:02:31.882" v="3086" actId="26606"/>
          <ac:spMkLst>
            <pc:docMk/>
            <pc:sldMk cId="2189798115" sldId="262"/>
            <ac:spMk id="19" creationId="{AB58EF07-17C2-48CF-ABB0-EEF1F17CB8F0}"/>
          </ac:spMkLst>
        </pc:spChg>
        <pc:spChg chg="add del">
          <ac:chgData name="Fabian Andiel" userId="60117414f441014b" providerId="LiveId" clId="{E73211C1-C6F4-430B-9613-5EDC9009A65C}" dt="2025-08-19T15:02:31.882" v="3086" actId="26606"/>
          <ac:spMkLst>
            <pc:docMk/>
            <pc:sldMk cId="2189798115" sldId="262"/>
            <ac:spMk id="20" creationId="{AF2F604E-43BE-4DC3-B983-E071523364F8}"/>
          </ac:spMkLst>
        </pc:spChg>
        <pc:spChg chg="add del">
          <ac:chgData name="Fabian Andiel" userId="60117414f441014b" providerId="LiveId" clId="{E73211C1-C6F4-430B-9613-5EDC9009A65C}" dt="2025-08-19T15:02:31.882" v="3086" actId="26606"/>
          <ac:spMkLst>
            <pc:docMk/>
            <pc:sldMk cId="2189798115" sldId="262"/>
            <ac:spMk id="21" creationId="{08C9B587-E65E-4B52-B37C-ABEBB6E87928}"/>
          </ac:spMkLst>
        </pc:spChg>
        <pc:spChg chg="ad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23" creationId="{3677BAFB-3BD3-41BB-9107-FAE224AE21C4}"/>
          </ac:spMkLst>
        </pc:spChg>
        <pc:spChg chg="ad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24" creationId="{C10FB9CA-E7FA-462C-B537-F1224ED1ACF4}"/>
          </ac:spMkLst>
        </pc:spChg>
        <pc:spChg chg="ad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25" creationId="{E6823A9B-C188-42D4-847C-3AD928DB145C}"/>
          </ac:spMkLst>
        </pc:spChg>
        <pc:spChg chg="ad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26" creationId="{D8469AE7-A75B-4F37-850B-EF5974ABED2C}"/>
          </ac:spMkLst>
        </pc:spChg>
        <pc:spChg chg="ad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27" creationId="{34B557F3-1A0C-4749-A6DB-EAC082DF390B}"/>
          </ac:spMkLst>
        </pc:spChg>
        <pc:spChg chg="add">
          <ac:chgData name="Fabian Andiel" userId="60117414f441014b" providerId="LiveId" clId="{E73211C1-C6F4-430B-9613-5EDC9009A65C}" dt="2025-08-19T15:03:08.041" v="3089" actId="26606"/>
          <ac:spMkLst>
            <pc:docMk/>
            <pc:sldMk cId="2189798115" sldId="262"/>
            <ac:spMk id="198" creationId="{D82AB1B2-7970-42CF-8BF5-567C69E9FFFB}"/>
          </ac:spMkLst>
        </pc:spChg>
        <pc:grpChg chg="add">
          <ac:chgData name="Fabian Andiel" userId="60117414f441014b" providerId="LiveId" clId="{E73211C1-C6F4-430B-9613-5EDC9009A65C}" dt="2025-08-19T15:03:08.041" v="3089" actId="26606"/>
          <ac:grpSpMkLst>
            <pc:docMk/>
            <pc:sldMk cId="2189798115" sldId="262"/>
            <ac:grpSpMk id="28" creationId="{63301095-70B2-49AA-8DA9-A35629AD621C}"/>
          </ac:grpSpMkLst>
        </pc:grpChg>
        <pc:grpChg chg="add">
          <ac:chgData name="Fabian Andiel" userId="60117414f441014b" providerId="LiveId" clId="{E73211C1-C6F4-430B-9613-5EDC9009A65C}" dt="2025-08-19T15:03:08.041" v="3089" actId="26606"/>
          <ac:grpSpMkLst>
            <pc:docMk/>
            <pc:sldMk cId="2189798115" sldId="262"/>
            <ac:grpSpMk id="199" creationId="{66FB5A75-BDE2-4F12-A95B-C48788A7685C}"/>
          </ac:grpSpMkLst>
        </pc:grpChg>
        <pc:picChg chg="add del">
          <ac:chgData name="Fabian Andiel" userId="60117414f441014b" providerId="LiveId" clId="{E73211C1-C6F4-430B-9613-5EDC9009A65C}" dt="2025-08-19T15:02:00.506" v="3082" actId="26606"/>
          <ac:picMkLst>
            <pc:docMk/>
            <pc:sldMk cId="2189798115" sldId="262"/>
            <ac:picMk id="5" creationId="{C2413883-FC57-5A89-DFEF-B8087BE3E4B1}"/>
          </ac:picMkLst>
        </pc:picChg>
        <pc:picChg chg="add del">
          <ac:chgData name="Fabian Andiel" userId="60117414f441014b" providerId="LiveId" clId="{E73211C1-C6F4-430B-9613-5EDC9009A65C}" dt="2025-08-19T15:03:08.002" v="3088" actId="26606"/>
          <ac:picMkLst>
            <pc:docMk/>
            <pc:sldMk cId="2189798115" sldId="262"/>
            <ac:picMk id="7" creationId="{4EB50391-DBE1-C255-6F69-B152EFB2BA4A}"/>
          </ac:picMkLst>
        </pc:picChg>
        <pc:picChg chg="add del">
          <ac:chgData name="Fabian Andiel" userId="60117414f441014b" providerId="LiveId" clId="{E73211C1-C6F4-430B-9613-5EDC9009A65C}" dt="2025-08-19T15:02:10.689" v="3084" actId="26606"/>
          <ac:picMkLst>
            <pc:docMk/>
            <pc:sldMk cId="2189798115" sldId="262"/>
            <ac:picMk id="15" creationId="{6F5CB1EC-11BF-E294-894F-BD4CC516006D}"/>
          </ac:picMkLst>
        </pc:picChg>
        <pc:picChg chg="add del">
          <ac:chgData name="Fabian Andiel" userId="60117414f441014b" providerId="LiveId" clId="{E73211C1-C6F4-430B-9613-5EDC9009A65C}" dt="2025-08-19T15:02:31.882" v="3086" actId="26606"/>
          <ac:picMkLst>
            <pc:docMk/>
            <pc:sldMk cId="2189798115" sldId="262"/>
            <ac:picMk id="18" creationId="{7D4F3A1C-8AAC-8C01-2068-7C51AA58882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B36E0-E891-8E7F-4917-3F587454D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917442-AC05-4D35-B55A-70598215D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B31CF0-613E-4145-D658-13A269F0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C778E0-81E9-E1FB-641E-115F3F0A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D8490-2F18-A4C2-0779-8478D50E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15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7CC215-AB4D-D462-78A0-204B06D8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27FE139-8545-9199-EEEB-FC380643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85A49E-79C2-CDAF-BFB5-3C7F6BC7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136BC8-8739-87E7-DD99-9D9331C5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2BB42F-AA04-39E4-3D3F-66D17DD4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67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34A84B-21FF-D4D6-2E7A-35EE624B4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78582B-4B0B-7BFE-6632-0ADA3737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AEB659-9AA9-EA35-1718-8871C44C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12273-7B2B-570A-5CBF-B3B7C04E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7100E-73D5-4D82-E450-4DAAA64D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6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1E536-35FB-A89D-4258-A1C61590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C0E2F-74E0-EBD5-F0F7-C982454FD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BE8B6F-4AEE-4F59-4FD2-D1A128507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814239-4996-400B-9703-33686C883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0ADAA1-652F-760E-E19D-38CF8AEFD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7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65FF0B-D752-C708-E419-54DA2896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D452BA-819B-B4C9-C02B-BC4FBF4E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B9856-C6D7-1140-7B41-14B476C8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143CC9-53F2-5969-F050-324B39A4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F554AE-05FF-BF15-1B73-3C094D7D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731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2AE43-E362-50CD-C745-E98D127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E6521E-7A8A-6409-AEB4-B23A8125E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05DEFB6-D0B4-FB9E-40A7-8749B0EF3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B5ED0-5D46-33CB-148E-F671488E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1EADC-674C-D0F3-B945-FBA3C9D8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38E92A-F247-493B-7F83-C80A4856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109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E38A2-73ED-67EA-B16B-80ED042F1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FEF7AE-DAA2-4680-B573-BA71E298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E4230D-EF3E-A511-2364-E089CEF8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33AA06-ACED-CF95-236E-002784FC5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A2423A-B916-0556-38BE-AD669101B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0B3D2AA-EBFC-45BF-25D6-E7B80B62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5FDBE4-FBC5-5DB0-3A4A-2EABC832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67AC43-7D6E-E8D1-BABC-8C3204B8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306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CB6C5-8169-8F0D-30DB-9C9B7ECB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9EACED-A91E-D3EA-920D-3DE35610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27C88C-DD0E-8D38-4C3C-93417E75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F10A0E-2820-441F-B3FE-4F8BA12C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88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17C0D8-2DD4-164C-2063-839AF4AC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745785-2FAB-BD3E-4B27-2C329A93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B3406A-C005-69F7-EA3C-0B6F9AA8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72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2596DA-3148-061E-7FF0-7350C53F8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DA927-5DF8-878D-1E8C-B4F14B370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704BDF-CDAA-B8A4-BD35-4CC6CEBC2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8840C7-8408-04E3-ED1E-7DC5094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C439B4-FD68-A40B-119E-3645D684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A9B12-6404-5000-DBC4-484A2DDC1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72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705FE-0334-879C-31DF-1F93DC75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0A81435-39A3-2F66-3E5E-194B7D380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85DD7D-B92B-66C3-181A-509A5AC06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5347B2-CF87-902B-C903-8B8F0E0D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FCE0EA-6DB3-C8F0-2AB3-374397C2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534463-FF9A-F41A-D2BB-F623D537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2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BC880C8-13F6-6585-8E0A-A29C2DC6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B187FD-2A23-76A3-9948-DFE0F39A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7FC70B-C2FF-B530-EA20-5C8188331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2C4A1-3750-4720-9031-29B22E484187}" type="datetimeFigureOut">
              <a:rPr lang="de-DE" smtClean="0"/>
              <a:t>19.08.2025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03493-6153-160E-08EC-37D57A96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9CA42F-5C14-74C4-122C-9619A915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AC5748-F7BD-41D0-893C-3785674AAD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1D146526-35F5-C389-93C2-C7276A4E9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155073" cy="5156800"/>
          </a:xfrm>
        </p:spPr>
        <p:txBody>
          <a:bodyPr anchor="ctr">
            <a:normAutofit/>
          </a:bodyPr>
          <a:lstStyle/>
          <a:p>
            <a:pPr algn="l"/>
            <a:r>
              <a:rPr lang="de-DE" sz="4800">
                <a:solidFill>
                  <a:schemeClr val="bg1"/>
                </a:solidFill>
              </a:rPr>
              <a:t>Employee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0FAF8AB-B090-7D7D-32DD-D865AA42D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4687" y="841664"/>
            <a:ext cx="4602517" cy="5156800"/>
          </a:xfrm>
        </p:spPr>
        <p:txBody>
          <a:bodyPr anchor="ctr">
            <a:normAutofit/>
          </a:bodyPr>
          <a:lstStyle/>
          <a:p>
            <a:pPr algn="l"/>
            <a:r>
              <a:rPr lang="de-DE">
                <a:solidFill>
                  <a:schemeClr val="bg1"/>
                </a:solidFill>
              </a:rPr>
              <a:t>The software for time tracking, vacation management and employee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7262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8E6700D-1968-457A-86D6-0832EF45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9A7755BA-576D-4BEE-915E-597F99248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67CB0A79-D73C-4261-AC57-EAF4BD0BC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Grafik 8" descr="Cooler Mr. Feels">
            <a:extLst>
              <a:ext uri="{FF2B5EF4-FFF2-40B4-BE49-F238E27FC236}">
                <a16:creationId xmlns:a16="http://schemas.microsoft.com/office/drawing/2014/main" id="{69B2F0EF-8C83-0DCA-715D-D6B6346D6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" r="8" b="8"/>
          <a:stretch>
            <a:fillRect/>
          </a:stretch>
        </p:blipFill>
        <p:spPr>
          <a:xfrm>
            <a:off x="6518833" y="932787"/>
            <a:ext cx="2481812" cy="2480799"/>
          </a:xfrm>
          <a:prstGeom prst="rect">
            <a:avLst/>
          </a:prstGeom>
        </p:spPr>
      </p:pic>
      <p:pic>
        <p:nvPicPr>
          <p:cNvPr id="17" name="Grafik 16" descr="Hungrige Taffy Cat">
            <a:extLst>
              <a:ext uri="{FF2B5EF4-FFF2-40B4-BE49-F238E27FC236}">
                <a16:creationId xmlns:a16="http://schemas.microsoft.com/office/drawing/2014/main" id="{8CC336B1-F023-1794-4A3F-A7A48FA56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" r="-14" b="-14"/>
          <a:stretch>
            <a:fillRect/>
          </a:stretch>
        </p:blipFill>
        <p:spPr>
          <a:xfrm>
            <a:off x="9056394" y="919877"/>
            <a:ext cx="2477468" cy="2493709"/>
          </a:xfrm>
          <a:prstGeom prst="rect">
            <a:avLst/>
          </a:prstGeom>
        </p:spPr>
      </p:pic>
      <p:pic>
        <p:nvPicPr>
          <p:cNvPr id="11" name="Grafik 10" descr="Fressende Katze">
            <a:extLst>
              <a:ext uri="{FF2B5EF4-FFF2-40B4-BE49-F238E27FC236}">
                <a16:creationId xmlns:a16="http://schemas.microsoft.com/office/drawing/2014/main" id="{E4E3D23B-A54E-E07F-35B9-C5D5051B6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" r="3" b="3"/>
          <a:stretch>
            <a:fillRect/>
          </a:stretch>
        </p:blipFill>
        <p:spPr>
          <a:xfrm>
            <a:off x="6518833" y="3470432"/>
            <a:ext cx="2481812" cy="2480799"/>
          </a:xfrm>
          <a:prstGeom prst="rect">
            <a:avLst/>
          </a:prstGeom>
        </p:spPr>
      </p:pic>
      <p:pic>
        <p:nvPicPr>
          <p:cNvPr id="7" name="Grafik 6" descr="Lächelndes Wecker-Gesicht">
            <a:extLst>
              <a:ext uri="{FF2B5EF4-FFF2-40B4-BE49-F238E27FC236}">
                <a16:creationId xmlns:a16="http://schemas.microsoft.com/office/drawing/2014/main" id="{58CDE58C-B5FF-ED76-4E18-CE0B0C8042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143" b="-4"/>
          <a:stretch>
            <a:fillRect/>
          </a:stretch>
        </p:blipFill>
        <p:spPr>
          <a:xfrm>
            <a:off x="9056394" y="3463675"/>
            <a:ext cx="2477468" cy="249370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712AEE1-E9F6-E58F-DEBF-6078FBED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4827936" cy="2572337"/>
          </a:xfrm>
        </p:spPr>
        <p:txBody>
          <a:bodyPr anchor="b">
            <a:norm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What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are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the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core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features</a:t>
            </a:r>
            <a:r>
              <a:rPr lang="de-DE" sz="4800" dirty="0">
                <a:solidFill>
                  <a:schemeClr val="bg1"/>
                </a:solidFill>
              </a:rPr>
              <a:t>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82A0B6-F020-B386-EB9F-6959F401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463675"/>
            <a:ext cx="4827936" cy="2717669"/>
          </a:xfrm>
        </p:spPr>
        <p:txBody>
          <a:bodyPr anchor="t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Time </a:t>
            </a:r>
            <a:r>
              <a:rPr lang="de-DE" sz="1800" dirty="0" err="1">
                <a:solidFill>
                  <a:schemeClr val="bg1"/>
                </a:solidFill>
              </a:rPr>
              <a:t>tracking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for</a:t>
            </a:r>
            <a:r>
              <a:rPr lang="de-DE" sz="1800" dirty="0">
                <a:solidFill>
                  <a:schemeClr val="bg1"/>
                </a:solidFill>
              </a:rPr>
              <a:t> all </a:t>
            </a:r>
          </a:p>
          <a:p>
            <a:r>
              <a:rPr lang="de-DE" sz="1800" dirty="0">
                <a:solidFill>
                  <a:schemeClr val="bg1"/>
                </a:solidFill>
              </a:rPr>
              <a:t>Booking/</a:t>
            </a:r>
            <a:r>
              <a:rPr lang="de-DE" sz="1800" dirty="0" err="1">
                <a:solidFill>
                  <a:schemeClr val="bg1"/>
                </a:solidFill>
              </a:rPr>
              <a:t>request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b="1" dirty="0">
                <a:solidFill>
                  <a:schemeClr val="bg1"/>
                </a:solidFill>
              </a:rPr>
              <a:t>YOUR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vacation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Mange </a:t>
            </a:r>
            <a:r>
              <a:rPr lang="de-DE" sz="1800" dirty="0" err="1">
                <a:solidFill>
                  <a:schemeClr val="bg1"/>
                </a:solidFill>
              </a:rPr>
              <a:t>employee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data</a:t>
            </a:r>
            <a:r>
              <a:rPr lang="de-DE" sz="1800" dirty="0">
                <a:solidFill>
                  <a:schemeClr val="bg1"/>
                </a:solidFill>
              </a:rPr>
              <a:t> like a </a:t>
            </a:r>
            <a:r>
              <a:rPr lang="de-DE" sz="1800" dirty="0" err="1">
                <a:solidFill>
                  <a:schemeClr val="bg1"/>
                </a:solidFill>
              </a:rPr>
              <a:t>boss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 err="1">
                <a:solidFill>
                  <a:schemeClr val="bg1"/>
                </a:solidFill>
              </a:rPr>
              <a:t>Role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based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system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access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Dynamic screen </a:t>
            </a:r>
            <a:r>
              <a:rPr lang="de-DE" sz="1800" dirty="0" err="1">
                <a:solidFill>
                  <a:schemeClr val="bg1"/>
                </a:solidFill>
              </a:rPr>
              <a:t>behaviour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according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user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role</a:t>
            </a:r>
            <a:r>
              <a:rPr lang="de-DE" sz="1800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381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400A7B37-4458-4745-AA03-7239FAF2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097E1D96-7C8B-400D-A348-5CCBDCAFB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0E5BB2AC-B50A-43D8-A7F2-134009198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A722F70-897B-369E-F5B1-AA373BE5C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86" y="383457"/>
            <a:ext cx="10545713" cy="2788920"/>
          </a:xfrm>
        </p:spPr>
        <p:txBody>
          <a:bodyPr anchor="b">
            <a:normAutofit/>
          </a:bodyPr>
          <a:lstStyle/>
          <a:p>
            <a:pPr algn="ctr"/>
            <a:r>
              <a:rPr lang="de-DE" sz="4800">
                <a:solidFill>
                  <a:schemeClr val="bg1"/>
                </a:solidFill>
              </a:rPr>
              <a:t>User roles: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D143E7E7-E8B6-4540-9F64-16248A70A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57" y="3245529"/>
            <a:ext cx="10911259" cy="3251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62AB7E3F-3542-7209-1722-6F9F5B3CE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212571"/>
              </p:ext>
            </p:extLst>
          </p:nvPr>
        </p:nvGraphicFramePr>
        <p:xfrm>
          <a:off x="959173" y="3532613"/>
          <a:ext cx="10273654" cy="2644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6827">
                  <a:extLst>
                    <a:ext uri="{9D8B030D-6E8A-4147-A177-3AD203B41FA5}">
                      <a16:colId xmlns:a16="http://schemas.microsoft.com/office/drawing/2014/main" val="3936162695"/>
                    </a:ext>
                  </a:extLst>
                </a:gridCol>
                <a:gridCol w="5136827">
                  <a:extLst>
                    <a:ext uri="{9D8B030D-6E8A-4147-A177-3AD203B41FA5}">
                      <a16:colId xmlns:a16="http://schemas.microsoft.com/office/drawing/2014/main" val="2966224627"/>
                    </a:ext>
                  </a:extLst>
                </a:gridCol>
              </a:tblGrid>
              <a:tr h="393079">
                <a:tc>
                  <a:txBody>
                    <a:bodyPr/>
                    <a:lstStyle/>
                    <a:p>
                      <a:r>
                        <a:rPr lang="de-DE" sz="1800"/>
                        <a:t>Roles</a:t>
                      </a:r>
                    </a:p>
                  </a:txBody>
                  <a:tcPr marL="89336" marR="89336" marT="44668" marB="44668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Access Level</a:t>
                      </a:r>
                    </a:p>
                  </a:txBody>
                  <a:tcPr marL="89336" marR="89336" marT="44668" marB="44668"/>
                </a:tc>
                <a:extLst>
                  <a:ext uri="{0D108BD9-81ED-4DB2-BD59-A6C34878D82A}">
                    <a16:rowId xmlns:a16="http://schemas.microsoft.com/office/drawing/2014/main" val="3873351221"/>
                  </a:ext>
                </a:extLst>
              </a:tr>
              <a:tr h="393079">
                <a:tc>
                  <a:txBody>
                    <a:bodyPr/>
                    <a:lstStyle/>
                    <a:p>
                      <a:r>
                        <a:rPr lang="de-DE" sz="1800"/>
                        <a:t>Employee</a:t>
                      </a:r>
                    </a:p>
                  </a:txBody>
                  <a:tcPr marL="89336" marR="89336" marT="44668" marB="44668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Time booking and vacation</a:t>
                      </a:r>
                    </a:p>
                  </a:txBody>
                  <a:tcPr marL="89336" marR="89336" marT="44668" marB="44668"/>
                </a:tc>
                <a:extLst>
                  <a:ext uri="{0D108BD9-81ED-4DB2-BD59-A6C34878D82A}">
                    <a16:rowId xmlns:a16="http://schemas.microsoft.com/office/drawing/2014/main" val="2858285131"/>
                  </a:ext>
                </a:extLst>
              </a:tr>
              <a:tr h="1197104">
                <a:tc>
                  <a:txBody>
                    <a:bodyPr/>
                    <a:lstStyle/>
                    <a:p>
                      <a:r>
                        <a:rPr lang="de-DE" sz="1800"/>
                        <a:t>Manager (encompasses previous role)</a:t>
                      </a:r>
                    </a:p>
                  </a:txBody>
                  <a:tcPr marL="89336" marR="89336" marT="44668" marB="44668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Views his team and not assigned employees, approves or disapproves vacation, CRUD operations on his tream and not assigned employees </a:t>
                      </a:r>
                    </a:p>
                  </a:txBody>
                  <a:tcPr marL="89336" marR="89336" marT="44668" marB="44668"/>
                </a:tc>
                <a:extLst>
                  <a:ext uri="{0D108BD9-81ED-4DB2-BD59-A6C34878D82A}">
                    <a16:rowId xmlns:a16="http://schemas.microsoft.com/office/drawing/2014/main" val="2198309634"/>
                  </a:ext>
                </a:extLst>
              </a:tr>
              <a:tr h="661088">
                <a:tc>
                  <a:txBody>
                    <a:bodyPr/>
                    <a:lstStyle/>
                    <a:p>
                      <a:r>
                        <a:rPr lang="de-DE" sz="1800"/>
                        <a:t>Admin (encompasses previous role)</a:t>
                      </a:r>
                    </a:p>
                  </a:txBody>
                  <a:tcPr marL="89336" marR="89336" marT="44668" marB="44668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Views all managers and employees, CRUD operations on managers and other admins</a:t>
                      </a:r>
                    </a:p>
                  </a:txBody>
                  <a:tcPr marL="89336" marR="89336" marT="44668" marB="44668"/>
                </a:tc>
                <a:extLst>
                  <a:ext uri="{0D108BD9-81ED-4DB2-BD59-A6C34878D82A}">
                    <a16:rowId xmlns:a16="http://schemas.microsoft.com/office/drawing/2014/main" val="127618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958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in Golfschläger und ein Ball auf einem Tee">
            <a:extLst>
              <a:ext uri="{FF2B5EF4-FFF2-40B4-BE49-F238E27FC236}">
                <a16:creationId xmlns:a16="http://schemas.microsoft.com/office/drawing/2014/main" id="{78F85238-4CB2-3F61-A1EE-93DD46FE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67"/>
          <a:stretch>
            <a:fillRect/>
          </a:stretch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626F8-BD08-C72B-C7ED-B7603E01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87563"/>
            <a:ext cx="5319629" cy="32624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Ready for a few examples?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3200" dirty="0">
                <a:solidFill>
                  <a:srgbClr val="FFFFFF"/>
                </a:solidFill>
              </a:rPr>
              <a:t>Impressions from our software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endParaRPr lang="en-US" sz="4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36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81ECFC71-4503-4F75-92FF-AF8211FFD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6064235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4FA941CA-BC21-4BE3-80CD-EDD30510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92FECA53-20C7-45FC-8843-018A589C7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Eine Strandliege">
            <a:extLst>
              <a:ext uri="{FF2B5EF4-FFF2-40B4-BE49-F238E27FC236}">
                <a16:creationId xmlns:a16="http://schemas.microsoft.com/office/drawing/2014/main" id="{11586AAF-391F-549C-48F7-00FFA7E63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6676" y="420155"/>
            <a:ext cx="1991379" cy="199137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C350C9-ECA0-9522-FBBD-1A994527D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58" y="2474490"/>
            <a:ext cx="4062305" cy="37068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EA25995-5F4B-4090-E92B-E9A3290D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8" cy="1665977"/>
          </a:xfrm>
        </p:spPr>
        <p:txBody>
          <a:bodyPr anchor="b">
            <a:norm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Vacation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96316-7CE1-6E38-9DE1-6324149A8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2619999"/>
            <a:ext cx="5074368" cy="3561345"/>
          </a:xfrm>
        </p:spPr>
        <p:txBody>
          <a:bodyPr anchor="t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Texts </a:t>
            </a:r>
            <a:r>
              <a:rPr lang="de-DE" sz="1800" dirty="0" err="1">
                <a:solidFill>
                  <a:schemeClr val="bg1"/>
                </a:solidFill>
              </a:rPr>
              <a:t>adapts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the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user`s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role</a:t>
            </a:r>
            <a:r>
              <a:rPr lang="de-DE" sz="1800" dirty="0">
                <a:solidFill>
                  <a:schemeClr val="bg1"/>
                </a:solidFill>
              </a:rPr>
              <a:t>:</a:t>
            </a:r>
          </a:p>
          <a:p>
            <a:r>
              <a:rPr lang="de-DE" sz="1800" dirty="0">
                <a:solidFill>
                  <a:schemeClr val="bg1"/>
                </a:solidFill>
              </a:rPr>
              <a:t> Workflow: </a:t>
            </a:r>
          </a:p>
          <a:p>
            <a:pPr marL="457200" lvl="1" indent="0">
              <a:buNone/>
            </a:pPr>
            <a:r>
              <a:rPr lang="de-DE" sz="1800" dirty="0">
                <a:solidFill>
                  <a:schemeClr val="bg1"/>
                </a:solidFill>
              </a:rPr>
              <a:t>1. </a:t>
            </a:r>
            <a:r>
              <a:rPr lang="de-DE" sz="1800" dirty="0" err="1">
                <a:solidFill>
                  <a:schemeClr val="bg1"/>
                </a:solidFill>
              </a:rPr>
              <a:t>Employee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applies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for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vacation</a:t>
            </a:r>
            <a:endParaRPr lang="de-DE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DE" sz="1800" dirty="0">
                <a:solidFill>
                  <a:schemeClr val="bg1"/>
                </a:solidFill>
              </a:rPr>
              <a:t>2. </a:t>
            </a:r>
            <a:r>
              <a:rPr lang="de-DE" sz="1800" dirty="0" err="1">
                <a:solidFill>
                  <a:schemeClr val="bg1"/>
                </a:solidFill>
              </a:rPr>
              <a:t>Vacation</a:t>
            </a:r>
            <a:r>
              <a:rPr lang="de-DE" sz="1800" dirty="0">
                <a:solidFill>
                  <a:schemeClr val="bg1"/>
                </a:solidFill>
              </a:rPr>
              <a:t> Request </a:t>
            </a:r>
            <a:r>
              <a:rPr lang="de-DE" sz="1800" dirty="0" err="1">
                <a:solidFill>
                  <a:schemeClr val="bg1"/>
                </a:solidFill>
              </a:rPr>
              <a:t>gets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pending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status</a:t>
            </a:r>
            <a:endParaRPr lang="de-DE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de-DE" sz="1800" dirty="0">
                <a:solidFill>
                  <a:schemeClr val="bg1"/>
                </a:solidFill>
              </a:rPr>
              <a:t>3. Supervisor </a:t>
            </a:r>
            <a:r>
              <a:rPr lang="de-DE" sz="1800" dirty="0" err="1">
                <a:solidFill>
                  <a:schemeClr val="bg1"/>
                </a:solidFill>
              </a:rPr>
              <a:t>approves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denies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de-DE" sz="1800" dirty="0">
                <a:solidFill>
                  <a:schemeClr val="bg1"/>
                </a:solidFill>
              </a:rPr>
              <a:t>4. Status </a:t>
            </a:r>
            <a:r>
              <a:rPr lang="de-DE" sz="1800" dirty="0" err="1">
                <a:solidFill>
                  <a:schemeClr val="bg1"/>
                </a:solidFill>
              </a:rPr>
              <a:t>changes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either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approved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de-DE" sz="1800" dirty="0" err="1">
                <a:solidFill>
                  <a:schemeClr val="bg1"/>
                </a:solidFill>
              </a:rPr>
              <a:t>Rejected</a:t>
            </a:r>
            <a:endParaRPr lang="de-DE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e-DE" sz="1800" dirty="0">
              <a:solidFill>
                <a:schemeClr val="bg1"/>
              </a:solidFill>
            </a:endParaRPr>
          </a:p>
          <a:p>
            <a:pPr lvl="1"/>
            <a:endParaRPr lang="de-DE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e-DE" sz="1800" dirty="0">
                <a:solidFill>
                  <a:schemeClr val="bg1"/>
                </a:solidFill>
              </a:rPr>
              <a:t>    </a:t>
            </a:r>
            <a:r>
              <a:rPr lang="de-DE" sz="1800" dirty="0" err="1">
                <a:solidFill>
                  <a:schemeClr val="bg1"/>
                </a:solidFill>
              </a:rPr>
              <a:t>Applications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set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to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expired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automatically</a:t>
            </a:r>
            <a:endParaRPr lang="de-DE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47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6ECE8-7702-AFD1-E1DE-211BCBE9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 Fill">
            <a:extLst>
              <a:ext uri="{FF2B5EF4-FFF2-40B4-BE49-F238E27FC236}">
                <a16:creationId xmlns:a16="http://schemas.microsoft.com/office/drawing/2014/main" id="{81D22738-14B1-1BE9-81B2-4C14F3F2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Cover">
            <a:extLst>
              <a:ext uri="{FF2B5EF4-FFF2-40B4-BE49-F238E27FC236}">
                <a16:creationId xmlns:a16="http://schemas.microsoft.com/office/drawing/2014/main" id="{553E929E-8655-D744-0825-6D2786C18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5">
            <a:extLst>
              <a:ext uri="{FF2B5EF4-FFF2-40B4-BE49-F238E27FC236}">
                <a16:creationId xmlns:a16="http://schemas.microsoft.com/office/drawing/2014/main" id="{6A42BAF0-26F2-B1DE-1F20-8EC0AB0EC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6064235" cy="6858000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28D3C54D-F3E6-CA5B-B2D2-9CFCC4027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Color">
              <a:extLst>
                <a:ext uri="{FF2B5EF4-FFF2-40B4-BE49-F238E27FC236}">
                  <a16:creationId xmlns:a16="http://schemas.microsoft.com/office/drawing/2014/main" id="{91842EEF-C699-D06B-C5BE-0CE9657DB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AD16DA-A77A-978E-A56E-95B667C4D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837CA5-A8D3-11D2-8DED-ED8F0238D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21">
              <a:extLst>
                <a:ext uri="{FF2B5EF4-FFF2-40B4-BE49-F238E27FC236}">
                  <a16:creationId xmlns:a16="http://schemas.microsoft.com/office/drawing/2014/main" id="{CE65E2D4-FF51-02B2-3015-CCF8D4626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BAFCDD-3583-074E-441E-F97728BA6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B77357-57F0-AF55-06BC-3E1CFA633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936DFB2-E4A9-2E83-07EA-0E82993EA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62B38E9-EE3E-FF37-191A-A0611764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9B3670-CA03-A723-B48F-70BC8D5A6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86A0E93-E70A-5BC6-2289-9E61BAAA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8" cy="1665977"/>
          </a:xfrm>
        </p:spPr>
        <p:txBody>
          <a:bodyPr anchor="b">
            <a:normAutofit/>
          </a:bodyPr>
          <a:lstStyle/>
          <a:p>
            <a:r>
              <a:rPr lang="de-DE" sz="4800" dirty="0" err="1">
                <a:solidFill>
                  <a:schemeClr val="bg1"/>
                </a:solidFill>
              </a:rPr>
              <a:t>Approve</a:t>
            </a:r>
            <a:r>
              <a:rPr lang="de-DE" sz="4800" dirty="0">
                <a:solidFill>
                  <a:schemeClr val="bg1"/>
                </a:solidFill>
              </a:rPr>
              <a:t>/Deny </a:t>
            </a:r>
            <a:r>
              <a:rPr lang="de-DE" sz="4800" dirty="0" err="1">
                <a:solidFill>
                  <a:schemeClr val="bg1"/>
                </a:solidFill>
              </a:rPr>
              <a:t>vacation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dirty="0" err="1">
                <a:solidFill>
                  <a:schemeClr val="bg1"/>
                </a:solidFill>
              </a:rPr>
              <a:t>request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A8F36-AE9C-5DFF-F004-3637FFE9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2619999"/>
            <a:ext cx="5074368" cy="3561345"/>
          </a:xfrm>
        </p:spPr>
        <p:txBody>
          <a:bodyPr anchor="t">
            <a:normAutofit/>
          </a:bodyPr>
          <a:lstStyle/>
          <a:p>
            <a:r>
              <a:rPr lang="de-DE" sz="1800" dirty="0">
                <a:solidFill>
                  <a:schemeClr val="bg1"/>
                </a:solidFill>
              </a:rPr>
              <a:t>A </a:t>
            </a:r>
            <a:r>
              <a:rPr lang="de-DE" sz="1800" dirty="0" err="1">
                <a:solidFill>
                  <a:schemeClr val="bg1"/>
                </a:solidFill>
              </a:rPr>
              <a:t>manager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can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approve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deny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the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vacation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request</a:t>
            </a:r>
            <a:endParaRPr lang="de-DE" sz="1800" dirty="0">
              <a:solidFill>
                <a:schemeClr val="bg1"/>
              </a:solidFill>
            </a:endParaRPr>
          </a:p>
          <a:p>
            <a:r>
              <a:rPr lang="de-DE" sz="1800" dirty="0">
                <a:solidFill>
                  <a:schemeClr val="bg1"/>
                </a:solidFill>
              </a:rPr>
              <a:t> Workflow: </a:t>
            </a:r>
            <a:r>
              <a:rPr lang="de-DE" sz="1800" dirty="0" err="1">
                <a:solidFill>
                  <a:schemeClr val="bg1"/>
                </a:solidFill>
              </a:rPr>
              <a:t>Each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line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is</a:t>
            </a:r>
            <a:r>
              <a:rPr lang="de-DE" sz="1800" dirty="0">
                <a:solidFill>
                  <a:schemeClr val="bg1"/>
                </a:solidFill>
              </a:rPr>
              <a:t> a </a:t>
            </a:r>
            <a:r>
              <a:rPr lang="de-DE" sz="1800" dirty="0" err="1">
                <a:solidFill>
                  <a:schemeClr val="bg1"/>
                </a:solidFill>
              </a:rPr>
              <a:t>vacation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request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of</a:t>
            </a:r>
            <a:r>
              <a:rPr lang="de-DE" sz="1800" dirty="0">
                <a:solidFill>
                  <a:schemeClr val="bg1"/>
                </a:solidFill>
              </a:rPr>
              <a:t> a </a:t>
            </a:r>
            <a:r>
              <a:rPr lang="de-DE" sz="1800" dirty="0" err="1">
                <a:solidFill>
                  <a:schemeClr val="bg1"/>
                </a:solidFill>
              </a:rPr>
              <a:t>subordinate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</a:p>
          <a:p>
            <a:r>
              <a:rPr lang="de-DE" sz="1800" dirty="0">
                <a:solidFill>
                  <a:schemeClr val="bg1"/>
                </a:solidFill>
              </a:rPr>
              <a:t>As </a:t>
            </a:r>
            <a:r>
              <a:rPr lang="de-DE" sz="1800" dirty="0" err="1">
                <a:solidFill>
                  <a:schemeClr val="bg1"/>
                </a:solidFill>
              </a:rPr>
              <a:t>sooon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the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vacation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request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is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accepted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or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denied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it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vanishes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from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the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table</a:t>
            </a:r>
            <a:r>
              <a:rPr lang="de-DE" sz="1800" dirty="0">
                <a:solidFill>
                  <a:schemeClr val="bg1"/>
                </a:solidFill>
              </a:rPr>
              <a:t> </a:t>
            </a:r>
            <a:r>
              <a:rPr lang="de-DE" sz="1800" dirty="0" err="1">
                <a:solidFill>
                  <a:schemeClr val="bg1"/>
                </a:solidFill>
              </a:rPr>
              <a:t>view</a:t>
            </a:r>
            <a:endParaRPr lang="de-DE" sz="1800" dirty="0">
              <a:solidFill>
                <a:schemeClr val="bg1"/>
              </a:solidFill>
            </a:endParaRPr>
          </a:p>
        </p:txBody>
      </p:sp>
      <p:pic>
        <p:nvPicPr>
          <p:cNvPr id="6" name="Grafik 5" descr="Daumen Runter Schwein">
            <a:extLst>
              <a:ext uri="{FF2B5EF4-FFF2-40B4-BE49-F238E27FC236}">
                <a16:creationId xmlns:a16="http://schemas.microsoft.com/office/drawing/2014/main" id="{BF31E294-3103-5C83-4CC0-0C818C4B6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356" y="625764"/>
            <a:ext cx="1503510" cy="1503510"/>
          </a:xfrm>
          <a:prstGeom prst="rect">
            <a:avLst/>
          </a:prstGeom>
        </p:spPr>
      </p:pic>
      <p:pic>
        <p:nvPicPr>
          <p:cNvPr id="9" name="Grafik 8" descr="Daumen Hoch Handy">
            <a:extLst>
              <a:ext uri="{FF2B5EF4-FFF2-40B4-BE49-F238E27FC236}">
                <a16:creationId xmlns:a16="http://schemas.microsoft.com/office/drawing/2014/main" id="{F52ADDBE-EFE0-63ED-5F75-C82B6CC77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404" y="443103"/>
            <a:ext cx="1762466" cy="176246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95017B2-C643-7C61-EE82-3EF29AF03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5376" y="2437024"/>
            <a:ext cx="4116383" cy="41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D8CF1F-5928-C8DA-0BBF-B1E606BD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Now we continue with the LIVE demonstration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0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79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Breitbild</PresentationFormat>
  <Paragraphs>34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Employee Management</vt:lpstr>
      <vt:lpstr>What are the core features? </vt:lpstr>
      <vt:lpstr>User roles:</vt:lpstr>
      <vt:lpstr>Ready for a few examples? Impressions from our software </vt:lpstr>
      <vt:lpstr>Vacation </vt:lpstr>
      <vt:lpstr>Approve/Deny vacation request </vt:lpstr>
      <vt:lpstr>Now we continue with the LIVE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Andiel</dc:creator>
  <cp:lastModifiedBy>Fabian Andiel</cp:lastModifiedBy>
  <cp:revision>1</cp:revision>
  <dcterms:created xsi:type="dcterms:W3CDTF">2025-08-19T13:56:06Z</dcterms:created>
  <dcterms:modified xsi:type="dcterms:W3CDTF">2025-08-19T15:03:15Z</dcterms:modified>
</cp:coreProperties>
</file>