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1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AED4-4764-40C9-AAB3-48F7B84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35444-D0B9-4F7E-91CC-82E5C804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446C-0535-422D-8FC4-5D17313A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FAFF3-D497-4125-B848-338A17FC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AD34-FC2A-472C-A72C-948E24C7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0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BAC4-3A0E-4B5E-BBD3-EF81A0C2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A8938-517F-475C-9424-B2EE675F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6A7A-39AF-47CD-B77F-301FC9A6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B39B-2E29-48E1-A1C5-BB5CDE01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C872-8B29-4829-B217-7B74C746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345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1129-0F81-4A33-AF01-E522EFC40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F03F8-ECAA-4796-961C-875C92C21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81AF-9BBA-4AB7-B310-CF3D840E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8808-A117-4EF0-AC6A-BB2094DF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D99B-4AD4-40DA-8668-D8183195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486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3256-CEBB-4CF9-8470-CA1B70B1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1D6A-411B-42E5-B571-F685FF4C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9198A-3095-4E90-81D2-AD933150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3764-12C4-48C8-83F5-985DE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9C49-4BD9-4F1E-9A67-E4FAFB8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0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2B10-6CC4-4B14-84BB-360E8EF2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2725-173C-4DC9-8F5A-13978FF2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4452-E1FB-4EEF-B32A-C046977A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8874-81A2-4C46-8016-8FD5663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5E24-DB79-433F-AD3B-BE810292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34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5F4-67E2-476B-B9A3-9BC1BDDB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41F7-1953-4700-86C8-63434E74F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D895-3C10-4626-9448-7CF2CDDE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E677-9D76-4C35-992A-09A29E4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0768-1C9A-47E3-9E40-AEF62644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5E6D-917A-419B-9745-7C970C1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241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3E6D-49BC-4DD7-BA25-0D38C070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575A-0D70-4291-82EC-22A1F273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DB18-925E-4114-801F-0E1E9246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0318-34AA-44A6-87DA-8BFBDEB37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435BF-D6A1-4494-8ED0-CA2DF8F1C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4EEB3-887A-4660-A8F7-B0A117AF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D9912-2AAD-4A83-AA5E-75F0E40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64E5E-4F8C-4C78-A4CF-003D43A0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42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7B01-626C-4E64-ABD7-AE18769D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22A4D-23C4-486C-A669-ACD497A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94C4-4F8D-436B-9339-2820095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C2F4-5CFB-4E3D-9340-E4C7A553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45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4FEE8-D130-4F87-9E07-40FFD86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ADB1-7E59-4D7F-A73F-1F52A6C6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08401-B2C7-446D-968F-D2825F97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45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2ED6-543F-42D7-B99B-D2A6F51A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9349-A102-4148-B5EC-A95513E9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4FD03-0338-4775-A864-1E8FD60D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AEFB-1180-46D7-9663-EB04B679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F30-6019-4C5E-8F2B-466DCA45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F45C-1E55-4C85-AA30-BCDE3BB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4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05C-5CDC-4D7E-80D7-8FBCE8D1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1B9D6-42E6-4AC5-8183-04C6218B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D26F-AAA3-47E9-8EEC-654DD2C4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FD36-6C00-45F1-924A-7EEEC5C9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FDED-1537-4A58-A2D5-2B217347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FEAC3-0542-43FF-976B-E6BC2704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5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D74FA-E8EB-4DCB-BCF1-B23451FA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D7E69-5E46-4F66-8303-75092C39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DA5F-5B00-4E54-BEA8-7EF747D5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2295-045D-409B-A842-98DB63D87D4F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7ED6-B7CB-4202-8B48-EE049163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45A6-7FD4-409B-B9A6-98F9A679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C921-1E1F-4F6F-B9E0-07A100AC52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697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4289-0B18-4D46-AC3D-31B0D3C2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 with Phase Image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A60D-15E8-4D1B-98B3-97CCB84E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35" y="2209801"/>
            <a:ext cx="3062933" cy="3683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Align with:</a:t>
            </a:r>
          </a:p>
          <a:p>
            <a:pPr lvl="1"/>
            <a:r>
              <a:rPr lang="en-GB" dirty="0"/>
              <a:t>Rotation</a:t>
            </a:r>
          </a:p>
          <a:p>
            <a:pPr lvl="1"/>
            <a:r>
              <a:rPr lang="en-GB" dirty="0"/>
              <a:t>Zoom</a:t>
            </a:r>
          </a:p>
          <a:p>
            <a:endParaRPr lang="en-GB" dirty="0"/>
          </a:p>
          <a:p>
            <a:r>
              <a:rPr lang="en-GB" dirty="0"/>
              <a:t>Solve for minimal phase cross correlation error with iterative grid searches.</a:t>
            </a:r>
            <a:endParaRPr lang="en-CH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3480911E-FFB4-4AF5-A7C8-EDD34C893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"/>
          <a:stretch/>
        </p:blipFill>
        <p:spPr>
          <a:xfrm>
            <a:off x="8578815" y="2667000"/>
            <a:ext cx="288855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11B3D-8B1F-4516-944C-6C7FB210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35" y="2665351"/>
            <a:ext cx="2889930" cy="2881649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F5C981B7-D558-41B1-A9FB-86A61AAD9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33" y="1951893"/>
            <a:ext cx="4389733" cy="4261127"/>
          </a:xfrm>
          <a:prstGeom prst="rect">
            <a:avLst/>
          </a:prstGeom>
        </p:spPr>
      </p:pic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41366C52-83CA-42AD-87D8-193EF701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"/>
          <a:stretch/>
        </p:blipFill>
        <p:spPr>
          <a:xfrm>
            <a:off x="8578815" y="2665351"/>
            <a:ext cx="28885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325 0.0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F977-A524-4F2E-9463-A5471ECC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Separate bacteria’s with brightfield images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3EB8F-E944-4253-972F-3CD697C6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4335" r="2988" b="5950"/>
          <a:stretch/>
        </p:blipFill>
        <p:spPr>
          <a:xfrm>
            <a:off x="6667532" y="4332875"/>
            <a:ext cx="2029090" cy="21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E145E6-9689-41A8-8F21-91888B85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5" r="27048" b="28223"/>
          <a:stretch/>
        </p:blipFill>
        <p:spPr>
          <a:xfrm>
            <a:off x="3719242" y="4332875"/>
            <a:ext cx="2029089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3D4B2-C32A-4FCF-815B-3A9867F9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32" y="2078822"/>
            <a:ext cx="202909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00C0D-1F25-4AFD-AD0A-C4F6B41745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75" r="15221"/>
          <a:stretch/>
        </p:blipFill>
        <p:spPr>
          <a:xfrm>
            <a:off x="9615825" y="3121222"/>
            <a:ext cx="1953875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D6152-4E6D-48F4-BF89-8F60582B7A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99" b="-1362"/>
          <a:stretch/>
        </p:blipFill>
        <p:spPr>
          <a:xfrm>
            <a:off x="3719242" y="2078822"/>
            <a:ext cx="2029088" cy="216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FE47C8-EDB4-4AF2-8643-22E2B0FB480C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5748330" y="3158822"/>
            <a:ext cx="9192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EFA7B-4365-4DCD-8F64-B1D235AE616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48331" y="5412875"/>
            <a:ext cx="919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E3C0FB-2CAA-4FCC-91F7-3B9E2F4B1F6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696622" y="4533037"/>
            <a:ext cx="919201" cy="879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066BB7-D03C-4408-8BC5-7A618A45816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696622" y="3158822"/>
            <a:ext cx="919201" cy="69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EBC3D2-705D-4845-B354-691AEB73E923}"/>
              </a:ext>
            </a:extLst>
          </p:cNvPr>
          <p:cNvSpPr txBox="1">
            <a:spLocks/>
          </p:cNvSpPr>
          <p:nvPr/>
        </p:nvSpPr>
        <p:spPr>
          <a:xfrm>
            <a:off x="751649" y="2324286"/>
            <a:ext cx="3062933" cy="401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Find cores on brightfield images.</a:t>
            </a:r>
          </a:p>
          <a:p>
            <a:r>
              <a:rPr lang="en-GB" dirty="0"/>
              <a:t>Find bacteria’s shape with phase images.</a:t>
            </a:r>
          </a:p>
          <a:p>
            <a:r>
              <a:rPr lang="en-GB" dirty="0"/>
              <a:t>Combine and extend cores with water shedding.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4247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Align with Phase Image</vt:lpstr>
      <vt:lpstr>Separate bacteria’s with brightfield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SWW-Bc20</dc:creator>
  <cp:lastModifiedBy>SWW-Bc20</cp:lastModifiedBy>
  <cp:revision>12</cp:revision>
  <dcterms:created xsi:type="dcterms:W3CDTF">2023-11-15T10:34:55Z</dcterms:created>
  <dcterms:modified xsi:type="dcterms:W3CDTF">2023-11-15T12:26:46Z</dcterms:modified>
</cp:coreProperties>
</file>