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28.08.2023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28.08.2023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Hier steht der Titel der</a:t>
            </a:r>
            <a:br>
              <a:rPr lang="de-DE" dirty="0"/>
            </a:br>
            <a:r>
              <a:rPr lang="de-DE" dirty="0"/>
              <a:t>Präsentation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1ADABBC-2742-48DB-BA2B-E411F07CE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TT. Monat JJJJ, Ort</a:t>
            </a:r>
            <a:endParaRPr lang="de-CH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6B18E6F-BDD9-4B0B-9B9E-C25187E0E1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0833-45DE-4604-B6F4-7A50D5F1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Workflow: background subtraction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4C67-DCC1-4FA0-B0BE-D77E5EE4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B13F-A9A6-4EBA-8760-008B395D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D70D-C494-4894-9348-DEACEBF4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42AF-4525-4459-BBDC-78940B14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6963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F9F2-B35D-4716-83C3-55D4CDE1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Workflow: averaging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7F10-2760-4CCB-BE67-70998D05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EAD3-F783-483A-B415-38864D58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B6D0C-3DA5-44AA-A47F-6ABFD00A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3D26A-89BC-4A27-9F3F-F5D91A17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28864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AD97-CFF8-4585-8B7D-5C6C58F5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Workflow: Quantifying improvements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6BA7-5A49-4ED8-A524-B78D442A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7ECB-0F97-4932-BD63-0E23BA6A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965D0-B94F-4552-8F39-5693D419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038F-ECE1-4169-AF0D-86E124BD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6439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35C9-52C3-47F0-B8D6-4987254E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Segmentation and Tracking with U-Net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37D2-26DB-47C6-8CF9-E060014FF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3DC5E-8CA9-4CDC-8B64-05B769BC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BBF9C-34DB-4502-9B12-2D3CEE63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FB7B6-B92B-4FCB-82CD-F3452CD5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29793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867A-5ED3-49D7-99D4-F95F0826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Ilastik for training images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3D5D-D1E4-42F8-82F2-6E2550A0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0C5B-EB6C-47BA-BEBF-25E39569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F97D-1A04-4711-86A6-EAB88163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8FEB-C875-4E4E-9754-0E458EE9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9692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669A-F7BB-4E82-9A10-54BF8A64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Output: Time-lapse video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502B-FD95-43F7-9B69-8A75F4C2E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BAAF2-C15C-4CBD-935A-3DE30162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8D20C-3928-48C2-8A02-24D29ED9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AFA5A-4807-404D-803A-BCD5E8B3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4055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4D32-2A7A-4257-83C5-56120612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Output linage with features, cell cycles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336E-B604-4362-B27D-DD0F19F47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5EFC-45BA-4CEB-ABFC-0024E358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722D-A0EE-4E4E-9499-DDA13619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543B-910F-4C22-94A4-C217AB6F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1198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1063-C3AF-44FB-9C84-59D8C68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Discussion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66B3-75BA-436F-9999-0C467AD4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3718-E7DD-431A-9764-BDCD62FC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42AFA-F6DA-4DF3-94B1-C8233D9E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0119-F030-4B25-8F36-6A997194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9601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A06E-1BD4-4B72-8298-3C89E87D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B2B3-5875-48ED-8EF4-0E1E6610E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3E3E0-18F8-4B69-A235-62B8B75F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0AD23-46F2-47A3-BAA6-6DB5030E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414E2-280D-4362-8577-6C464D72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608059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CBD3-2C16-426D-990A-AF1BC6EC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15A5-EAF7-4E43-8D46-1C2C1A64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01710-D21E-4899-B789-137F3C64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3FBC0-D2B6-473C-A9EA-DEC04827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D819-7DBE-47B2-A771-45E54CF2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19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33109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Inhaltsverzeichnis/Agenda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 Inhalt 1</a:t>
            </a:r>
          </a:p>
          <a:p>
            <a:r>
              <a:rPr lang="de-DE" dirty="0"/>
              <a:t>Titel Inhalt 2</a:t>
            </a:r>
          </a:p>
          <a:p>
            <a:r>
              <a:rPr lang="de-DE" dirty="0"/>
              <a:t>usw.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947E-D2DB-4F76-9588-775FC8D85F8C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Overview what does my the DHM-Pipline do, importance of phase images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abc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7140-56B7-432E-8671-4B63B23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5B21-9B8B-4509-AD8D-F703427C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does a Hologram work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5860-576B-46BF-805B-1E5A77DF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AA46-EF21-4DBF-AA32-5AE84D01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71344-0C1C-4CE1-9491-0AC0B17D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ED00-CA0C-4203-B7E0-5A836178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5631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7A6C-15B6-4F45-908D-59AF300A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DHM how does it work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411A-24D2-4F27-927B-9D4FC705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8D93F-CCEC-47C3-9962-AAA7C152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E848-D42F-4F2E-9E41-3BA6F91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CEEAD-8D4D-4335-9C15-A802F251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6335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5282-BFE7-48D8-AB70-2F492C28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before me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D6F51-6E6C-4A30-8209-10EC6B8F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8E9AD-D002-4322-988E-B40C31A7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E778-3B4A-4BC8-816C-1DCA3FE4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BDF74-8F54-4232-85E1-785DABAF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61332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A695-F75B-41BB-A688-F1E6E752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of this workflow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0A13-488B-4490-A3C7-63F6A45A4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25751-477F-4563-A283-AD3912E3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C4124-DB69-4A5B-8F5E-02694457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2BC5-76CB-46FC-8667-A9CD605A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30521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A6D9-8BFC-420A-B93B-3F474303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Workflow: Surface plane subtraction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7AB09-D47D-4CCC-8342-1220EE57C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3C179-6D00-4E18-84C4-9E905AD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8DE1-D4DC-4967-9A31-E566422E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7D00-5388-4D1F-ABA9-E41B031A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0728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2B05-BBD0-4A5D-B85E-2EDDF1E8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Workflow: Focusing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73F3-744E-4A3F-9DF0-8ABA3B97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120E-C00A-413C-82B3-16C09ED4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37D0-6B43-4128-B56E-1B658A53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25110-6492-4937-AC74-DFC303AE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45107764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eth_pp_praesentation_ohne_klassifizierung</Template>
  <TotalTime>67</TotalTime>
  <Words>184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Symbol</vt:lpstr>
      <vt:lpstr>ETH Zürich</vt:lpstr>
      <vt:lpstr>Hier steht der Titel der Präsentation</vt:lpstr>
      <vt:lpstr>Inhaltsverzeichnis/Agenda</vt:lpstr>
      <vt:lpstr>Overview what does my the DHM-Pipline do, importance of phase images</vt:lpstr>
      <vt:lpstr>How does a Hologram work</vt:lpstr>
      <vt:lpstr>DHM how does it work</vt:lpstr>
      <vt:lpstr>Workflow before me</vt:lpstr>
      <vt:lpstr>Problems of this workflow</vt:lpstr>
      <vt:lpstr>Workflow: Surface plane subtraction</vt:lpstr>
      <vt:lpstr>Workflow: Focusing</vt:lpstr>
      <vt:lpstr>Workflow: background subtraction</vt:lpstr>
      <vt:lpstr>Workflow: averaging</vt:lpstr>
      <vt:lpstr>Workflow: Quantifying improvements</vt:lpstr>
      <vt:lpstr>Segmentation and Tracking with U-Net</vt:lpstr>
      <vt:lpstr>Ilastik for training images</vt:lpstr>
      <vt:lpstr>Output: Time-lapse video</vt:lpstr>
      <vt:lpstr>Output linage with features, cell cycles</vt:lpstr>
      <vt:lpstr>Discussion</vt:lpstr>
      <vt:lpstr>Outlook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creator>SWW-Bc20</dc:creator>
  <cp:lastModifiedBy>SWW-Bc20</cp:lastModifiedBy>
  <cp:revision>7</cp:revision>
  <dcterms:created xsi:type="dcterms:W3CDTF">2023-08-28T06:43:57Z</dcterms:created>
  <dcterms:modified xsi:type="dcterms:W3CDTF">2023-08-28T07:51:09Z</dcterms:modified>
</cp:coreProperties>
</file>