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512064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46"/>
    <p:restoredTop sz="94668"/>
  </p:normalViewPr>
  <p:slideViewPr>
    <p:cSldViewPr snapToGrid="0">
      <p:cViewPr>
        <p:scale>
          <a:sx n="22" d="100"/>
          <a:sy n="22" d="100"/>
        </p:scale>
        <p:origin x="50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5387342"/>
            <a:ext cx="38404800" cy="11460480"/>
          </a:xfrm>
        </p:spPr>
        <p:txBody>
          <a:bodyPr anchor="b"/>
          <a:lstStyle>
            <a:lvl1pPr algn="ctr"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7289782"/>
            <a:ext cx="38404800" cy="7947658"/>
          </a:xfrm>
        </p:spPr>
        <p:txBody>
          <a:bodyPr/>
          <a:lstStyle>
            <a:lvl1pPr marL="0" indent="0" algn="ctr">
              <a:buNone/>
              <a:defRPr sz="10080"/>
            </a:lvl1pPr>
            <a:lvl2pPr marL="1920240" indent="0" algn="ctr">
              <a:buNone/>
              <a:defRPr sz="8400"/>
            </a:lvl2pPr>
            <a:lvl3pPr marL="3840480" indent="0" algn="ctr">
              <a:buNone/>
              <a:defRPr sz="7560"/>
            </a:lvl3pPr>
            <a:lvl4pPr marL="5760720" indent="0" algn="ctr">
              <a:buNone/>
              <a:defRPr sz="6720"/>
            </a:lvl4pPr>
            <a:lvl5pPr marL="7680960" indent="0" algn="ctr">
              <a:buNone/>
              <a:defRPr sz="6720"/>
            </a:lvl5pPr>
            <a:lvl6pPr marL="9601200" indent="0" algn="ctr">
              <a:buNone/>
              <a:defRPr sz="6720"/>
            </a:lvl6pPr>
            <a:lvl7pPr marL="11521440" indent="0" algn="ctr">
              <a:buNone/>
              <a:defRPr sz="6720"/>
            </a:lvl7pPr>
            <a:lvl8pPr marL="13441680" indent="0" algn="ctr">
              <a:buNone/>
              <a:defRPr sz="6720"/>
            </a:lvl8pPr>
            <a:lvl9pPr marL="15361920" indent="0" algn="ctr">
              <a:buNone/>
              <a:defRPr sz="6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2208-7511-8E44-8137-F9AB72BEC30D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A0FDD-2317-8D40-B63A-C0F8DC1BF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68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2208-7511-8E44-8137-F9AB72BEC30D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A0FDD-2317-8D40-B63A-C0F8DC1BF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08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752600"/>
            <a:ext cx="1104138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752600"/>
            <a:ext cx="3248406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2208-7511-8E44-8137-F9AB72BEC30D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A0FDD-2317-8D40-B63A-C0F8DC1BF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65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2208-7511-8E44-8137-F9AB72BEC30D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A0FDD-2317-8D40-B63A-C0F8DC1BF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7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8206745"/>
            <a:ext cx="44165520" cy="13693138"/>
          </a:xfrm>
        </p:spPr>
        <p:txBody>
          <a:bodyPr anchor="b"/>
          <a:lstStyle>
            <a:lvl1pPr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22029425"/>
            <a:ext cx="44165520" cy="7200898"/>
          </a:xfrm>
        </p:spPr>
        <p:txBody>
          <a:bodyPr/>
          <a:lstStyle>
            <a:lvl1pPr marL="0" indent="0">
              <a:buNone/>
              <a:defRPr sz="10080">
                <a:solidFill>
                  <a:schemeClr val="tx1">
                    <a:tint val="82000"/>
                  </a:schemeClr>
                </a:solidFill>
              </a:defRPr>
            </a:lvl1pPr>
            <a:lvl2pPr marL="1920240" indent="0">
              <a:buNone/>
              <a:defRPr sz="8400">
                <a:solidFill>
                  <a:schemeClr val="tx1">
                    <a:tint val="82000"/>
                  </a:schemeClr>
                </a:solidFill>
              </a:defRPr>
            </a:lvl2pPr>
            <a:lvl3pPr marL="3840480" indent="0">
              <a:buNone/>
              <a:defRPr sz="7560">
                <a:solidFill>
                  <a:schemeClr val="tx1">
                    <a:tint val="82000"/>
                  </a:schemeClr>
                </a:solidFill>
              </a:defRPr>
            </a:lvl3pPr>
            <a:lvl4pPr marL="5760720" indent="0">
              <a:buNone/>
              <a:defRPr sz="6720">
                <a:solidFill>
                  <a:schemeClr val="tx1">
                    <a:tint val="82000"/>
                  </a:schemeClr>
                </a:solidFill>
              </a:defRPr>
            </a:lvl4pPr>
            <a:lvl5pPr marL="7680960" indent="0">
              <a:buNone/>
              <a:defRPr sz="6720">
                <a:solidFill>
                  <a:schemeClr val="tx1">
                    <a:tint val="82000"/>
                  </a:schemeClr>
                </a:solidFill>
              </a:defRPr>
            </a:lvl5pPr>
            <a:lvl6pPr marL="9601200" indent="0">
              <a:buNone/>
              <a:defRPr sz="6720">
                <a:solidFill>
                  <a:schemeClr val="tx1">
                    <a:tint val="82000"/>
                  </a:schemeClr>
                </a:solidFill>
              </a:defRPr>
            </a:lvl6pPr>
            <a:lvl7pPr marL="11521440" indent="0">
              <a:buNone/>
              <a:defRPr sz="6720">
                <a:solidFill>
                  <a:schemeClr val="tx1">
                    <a:tint val="82000"/>
                  </a:schemeClr>
                </a:solidFill>
              </a:defRPr>
            </a:lvl7pPr>
            <a:lvl8pPr marL="13441680" indent="0">
              <a:buNone/>
              <a:defRPr sz="6720">
                <a:solidFill>
                  <a:schemeClr val="tx1">
                    <a:tint val="82000"/>
                  </a:schemeClr>
                </a:solidFill>
              </a:defRPr>
            </a:lvl8pPr>
            <a:lvl9pPr marL="15361920" indent="0">
              <a:buNone/>
              <a:defRPr sz="67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2208-7511-8E44-8137-F9AB72BEC30D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A0FDD-2317-8D40-B63A-C0F8DC1BF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41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8763000"/>
            <a:ext cx="2176272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8763000"/>
            <a:ext cx="2176272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2208-7511-8E44-8137-F9AB72BEC30D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A0FDD-2317-8D40-B63A-C0F8DC1BF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85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752603"/>
            <a:ext cx="4416552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069582"/>
            <a:ext cx="21662705" cy="3954778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2024360"/>
            <a:ext cx="21662705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069582"/>
            <a:ext cx="21769390" cy="3954778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2024360"/>
            <a:ext cx="21769390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2208-7511-8E44-8137-F9AB72BEC30D}" type="datetimeFigureOut">
              <a:rPr lang="en-US" smtClean="0"/>
              <a:t>4/9/24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A0FDD-2317-8D40-B63A-C0F8DC1BF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31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2208-7511-8E44-8137-F9AB72BEC30D}" type="datetimeFigureOut">
              <a:rPr lang="en-US" smtClean="0"/>
              <a:t>4/9/24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A0FDD-2317-8D40-B63A-C0F8DC1BF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65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2208-7511-8E44-8137-F9AB72BEC30D}" type="datetimeFigureOut">
              <a:rPr lang="en-US" smtClean="0"/>
              <a:t>4/9/24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A0FDD-2317-8D40-B63A-C0F8DC1BF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7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2194560"/>
            <a:ext cx="16515395" cy="768096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739642"/>
            <a:ext cx="25923240" cy="23393400"/>
          </a:xfrm>
        </p:spPr>
        <p:txBody>
          <a:bodyPr/>
          <a:lstStyle>
            <a:lvl1pPr>
              <a:defRPr sz="13440"/>
            </a:lvl1pPr>
            <a:lvl2pPr>
              <a:defRPr sz="11760"/>
            </a:lvl2pPr>
            <a:lvl3pPr>
              <a:defRPr sz="1008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9875520"/>
            <a:ext cx="16515395" cy="18295622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2208-7511-8E44-8137-F9AB72BEC30D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A0FDD-2317-8D40-B63A-C0F8DC1BF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2194560"/>
            <a:ext cx="16515395" cy="768096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739642"/>
            <a:ext cx="25923240" cy="23393400"/>
          </a:xfrm>
        </p:spPr>
        <p:txBody>
          <a:bodyPr anchor="t"/>
          <a:lstStyle>
            <a:lvl1pPr marL="0" indent="0">
              <a:buNone/>
              <a:defRPr sz="13440"/>
            </a:lvl1pPr>
            <a:lvl2pPr marL="1920240" indent="0">
              <a:buNone/>
              <a:defRPr sz="11760"/>
            </a:lvl2pPr>
            <a:lvl3pPr marL="3840480" indent="0">
              <a:buNone/>
              <a:defRPr sz="10080"/>
            </a:lvl3pPr>
            <a:lvl4pPr marL="5760720" indent="0">
              <a:buNone/>
              <a:defRPr sz="8400"/>
            </a:lvl4pPr>
            <a:lvl5pPr marL="7680960" indent="0">
              <a:buNone/>
              <a:defRPr sz="8400"/>
            </a:lvl5pPr>
            <a:lvl6pPr marL="9601200" indent="0">
              <a:buNone/>
              <a:defRPr sz="8400"/>
            </a:lvl6pPr>
            <a:lvl7pPr marL="11521440" indent="0">
              <a:buNone/>
              <a:defRPr sz="8400"/>
            </a:lvl7pPr>
            <a:lvl8pPr marL="13441680" indent="0">
              <a:buNone/>
              <a:defRPr sz="8400"/>
            </a:lvl8pPr>
            <a:lvl9pPr marL="15361920" indent="0">
              <a:buNone/>
              <a:defRPr sz="8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9875520"/>
            <a:ext cx="16515395" cy="18295622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2208-7511-8E44-8137-F9AB72BEC30D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A0FDD-2317-8D40-B63A-C0F8DC1BF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98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752603"/>
            <a:ext cx="4416552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8763000"/>
            <a:ext cx="4416552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30510482"/>
            <a:ext cx="115214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0D2208-7511-8E44-8137-F9AB72BEC30D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30510482"/>
            <a:ext cx="172821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0510482"/>
            <a:ext cx="115214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0A0FDD-2317-8D40-B63A-C0F8DC1BF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840480" rtl="0" eaLnBrk="1" latinLnBrk="0" hangingPunct="1">
        <a:lnSpc>
          <a:spcPct val="90000"/>
        </a:lnSpc>
        <a:spcBef>
          <a:spcPct val="0"/>
        </a:spcBef>
        <a:buNone/>
        <a:defRPr sz="18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20" indent="-960120" algn="l" defTabSz="3840480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206400" cy="32918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" y="0"/>
            <a:ext cx="51206396" cy="10000828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Picture 14" descr="A red and black rectangular object with text&#10;&#10;Description automatically generated">
            <a:extLst>
              <a:ext uri="{FF2B5EF4-FFF2-40B4-BE49-F238E27FC236}">
                <a16:creationId xmlns:a16="http://schemas.microsoft.com/office/drawing/2014/main" id="{8474C24E-C3FF-5F0C-51CE-C365B2E08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02" y="2797333"/>
            <a:ext cx="11930241" cy="273237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830E42-1AE1-D5D6-521B-05100D3D5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1812" y="11299825"/>
            <a:ext cx="8677275" cy="18949988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28CB71-9343-EB4A-16C4-24CDDD13A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99087" y="11299825"/>
            <a:ext cx="11033125" cy="18949988"/>
          </a:xfrm>
          <a:prstGeom prst="rect">
            <a:avLst/>
          </a:prstGeom>
        </p:spPr>
      </p:pic>
      <p:pic>
        <p:nvPicPr>
          <p:cNvPr id="55" name="Picture 5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155036CA-7308-FF3B-394F-5EB2490CB5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74088" y="11109305"/>
            <a:ext cx="16335375" cy="18949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A95780-7006-5ABE-D3EF-C38F30DD4A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0435" y="2373187"/>
            <a:ext cx="44245530" cy="3923534"/>
          </a:xfrm>
        </p:spPr>
        <p:txBody>
          <a:bodyPr anchor="b">
            <a:normAutofit/>
          </a:bodyPr>
          <a:lstStyle/>
          <a:p>
            <a:r>
              <a:rPr lang="en-US" sz="16200" dirty="0"/>
              <a:t>New Word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AECE1-3844-F17A-14EB-304551685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6869" y="6296726"/>
            <a:ext cx="35392657" cy="1908322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rgbClr val="FF0000"/>
                </a:solidFill>
                <a:highlight>
                  <a:srgbClr val="FFFFFF"/>
                </a:highlight>
                <a:latin typeface="Söhne"/>
              </a:rPr>
              <a:t>From Receptive To Expressive Language</a:t>
            </a:r>
            <a:endParaRPr lang="en-US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431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7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Söhne</vt:lpstr>
      <vt:lpstr>Office Theme</vt:lpstr>
      <vt:lpstr>New Word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Word</dc:title>
  <dc:creator>Fabian Bussard</dc:creator>
  <cp:lastModifiedBy>Fabian Bussard</cp:lastModifiedBy>
  <cp:revision>1</cp:revision>
  <dcterms:created xsi:type="dcterms:W3CDTF">2024-04-09T15:02:38Z</dcterms:created>
  <dcterms:modified xsi:type="dcterms:W3CDTF">2024-04-09T16:12:36Z</dcterms:modified>
</cp:coreProperties>
</file>