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BEC4-3F83-A539-A126-9D6B5D7E13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524CC-BEAF-7227-4016-1087DAB8C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4776D-9C36-ED97-4599-518A9001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517C8-E718-FAE2-AB7C-6C9B6EC72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EEC56-616B-11B6-6F55-F6ED2500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47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BEE8-CF7C-1B3E-32FD-6A5123FA9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D3CCC7-8A4E-FCA2-68DA-E8310D52A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557C2-9CA8-8300-4860-3E72BA5B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DF727-FBE5-8C21-23C5-0EF52DBCC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57D33-253F-9E53-15AC-D28B58E16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08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B0944-7688-B4CD-D051-658995927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85D84-03BD-760F-F2A9-76B739A0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319B6-BC80-5460-81C8-E187FEC1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32F97-6CC3-F0AA-0ABD-F25F220E0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959D-CBE8-BD38-BCD1-517571C1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6697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5AD-6D5C-DA92-6F2A-C12387FFC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7C4EB-E0D5-FDDB-6AC9-3F6657CEF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A2D85-87F2-761C-23A7-66764BF0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6A8CB-082A-041D-FA8C-BD331A6B2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37D16-9BF0-2B0D-8716-4144011D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375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812F3-80AE-3970-09DB-1DF52254D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C5CB1-04B6-EF3C-F3C2-1542E4A95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16E9E2-1441-8B85-E52B-22EEC28E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73132-6998-2EFE-5FF5-EA1F9D58E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E7CBA-2DB5-ADFA-D10E-7534F2E5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76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C7CE7-C73C-A4F7-F0BA-D31FA0D23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D8225-A22A-76FB-0676-07A451DB3E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259E5-0CCD-A147-2EB6-C98AA5DB4C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C47AD-8360-2117-5A23-CE24A775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77F2-A66E-2B86-3BC9-3E2E3782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F69FCC-6A0D-8C9E-15CB-747E70AF2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76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DC79-803A-C2E4-707C-76045233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D656B-A9BB-E091-81C0-49F7AA695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99524-A48E-F153-0EEE-D332A678C6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C0637A-A1DB-4395-C8F3-E6A0F2D58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970E5-405C-A00F-1A8B-E0659A3B9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544233-10E8-4BA2-EB16-6FCC0F6B5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2AE5-BA0F-B084-C445-8DFF748E3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083B6-E476-3115-F7DC-40DECD23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68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3404-5C89-DA40-8960-39571EB54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F8D029-6791-9B1E-1AA6-93BD9C66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17C7F-68F5-0A23-E6F4-363B04A03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B931D-8440-1E92-EDFB-8E87A23EF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5534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A5B093-E811-2BDF-D275-08B13591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D39B54-7200-C43E-DD5C-5B4DCBAA7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11EFF-7408-D468-3377-73C77EEF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14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C62C-76B5-2048-35C3-8DEFA3C44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EC6A1-6C66-E434-4FE1-8772B4DB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6E48C-43A5-77AB-E85A-5C04AAE20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0B7CD-23A2-EC97-84AD-959BF473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B3096-A892-DEF0-754A-F2951C21C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0CABC-30CB-2E41-907D-856AD9D9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28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6E9B2-9B17-E758-D25A-3F4534F7D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2BAD6-611A-16F6-F82E-1B89E89CB4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887CB-DA95-61C7-5177-84B82A073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71881-48E3-E8C3-0ABE-F5AB04EC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9E5883-6A18-317D-CDA3-91622E343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AF004-3941-8AAE-8E4B-499F5C867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22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28E27D-F497-19FD-9FEC-6F3A5172B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6C7E67-A05D-217E-351B-06F6485AA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139D4-C4B6-FC2F-F8B6-4BE468D32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584823-0166-49FA-8A04-FE6204A012B3}" type="datetimeFigureOut">
              <a:rPr lang="en-GB" smtClean="0"/>
              <a:t>19/03/2024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15785-448C-418B-FCFB-F8E1247850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95FA-8608-D30A-942E-8844E8A899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0D544D-966F-49DD-87DB-4D070A1F94B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25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8BDF4EDE-751C-1982-44C0-16FCC7907280}"/>
              </a:ext>
            </a:extLst>
          </p:cNvPr>
          <p:cNvGrpSpPr/>
          <p:nvPr/>
        </p:nvGrpSpPr>
        <p:grpSpPr>
          <a:xfrm>
            <a:off x="7447306" y="5990958"/>
            <a:ext cx="1112533" cy="847589"/>
            <a:chOff x="936526" y="1010506"/>
            <a:chExt cx="1112533" cy="84758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9D0395E-0DF5-C2C3-08CB-7FD9BF57112D}"/>
                </a:ext>
              </a:extLst>
            </p:cNvPr>
            <p:cNvSpPr/>
            <p:nvPr/>
          </p:nvSpPr>
          <p:spPr>
            <a:xfrm>
              <a:off x="936526" y="1010506"/>
              <a:ext cx="1112533" cy="2332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File</a:t>
              </a:r>
              <a:endParaRPr lang="en-GB" sz="800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768F101-3CE5-2911-56EC-6F3900B3E4DE}"/>
                </a:ext>
              </a:extLst>
            </p:cNvPr>
            <p:cNvSpPr/>
            <p:nvPr/>
          </p:nvSpPr>
          <p:spPr>
            <a:xfrm>
              <a:off x="936526" y="1243770"/>
              <a:ext cx="1112533" cy="61432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- filename</a:t>
              </a:r>
            </a:p>
            <a:p>
              <a:pPr algn="ctr"/>
              <a:r>
                <a:rPr lang="en-GB" sz="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- content</a:t>
              </a:r>
              <a:endParaRPr lang="en-GB" sz="8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EF5777B5-484F-13D6-2A39-A58ACD281ED6}"/>
              </a:ext>
            </a:extLst>
          </p:cNvPr>
          <p:cNvGrpSpPr/>
          <p:nvPr/>
        </p:nvGrpSpPr>
        <p:grpSpPr>
          <a:xfrm>
            <a:off x="315922" y="2830940"/>
            <a:ext cx="1691258" cy="3393282"/>
            <a:chOff x="235709" y="2566944"/>
            <a:chExt cx="2745521" cy="393129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DE5E4A4-F5BE-5CBF-105F-33CC2B07B962}"/>
                </a:ext>
              </a:extLst>
            </p:cNvPr>
            <p:cNvGrpSpPr/>
            <p:nvPr/>
          </p:nvGrpSpPr>
          <p:grpSpPr>
            <a:xfrm>
              <a:off x="235710" y="2566944"/>
              <a:ext cx="2745520" cy="1599692"/>
              <a:chOff x="936526" y="1010506"/>
              <a:chExt cx="1112533" cy="1599692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79A5092-26D8-411F-8BF9-5134A1FD6D97}"/>
                  </a:ext>
                </a:extLst>
              </p:cNvPr>
              <p:cNvSpPr/>
              <p:nvPr/>
            </p:nvSpPr>
            <p:spPr>
              <a:xfrm>
                <a:off x="936526" y="1010506"/>
                <a:ext cx="1112533" cy="2332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Order</a:t>
                </a:r>
                <a:endParaRPr lang="en-GB" sz="800" dirty="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91064F4-19A2-DD7A-C76F-0F95CACAC64D}"/>
                  </a:ext>
                </a:extLst>
              </p:cNvPr>
              <p:cNvSpPr/>
              <p:nvPr/>
            </p:nvSpPr>
            <p:spPr>
              <a:xfrm>
                <a:off x="936526" y="1243770"/>
                <a:ext cx="1112533" cy="13664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GB" sz="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orderID</a:t>
                </a:r>
                <a:endPara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GB" sz="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customerID</a:t>
                </a: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GB" sz="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productID</a:t>
                </a:r>
                <a:endPara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quantity</a:t>
                </a:r>
              </a:p>
              <a:p>
                <a:pPr algn="ctr"/>
                <a:r>
                  <a:rPr lang="en-GB" sz="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status</a:t>
                </a:r>
                <a:endParaRPr lang="en-GB" sz="800" dirty="0"/>
              </a:p>
            </p:txBody>
          </p:sp>
        </p:grp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D10A765-7070-1CDD-D3D9-E70DD6C285DD}"/>
                </a:ext>
              </a:extLst>
            </p:cNvPr>
            <p:cNvSpPr/>
            <p:nvPr/>
          </p:nvSpPr>
          <p:spPr>
            <a:xfrm>
              <a:off x="235709" y="4166636"/>
              <a:ext cx="2745520" cy="23316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+ Order(</a:t>
              </a:r>
              <a:r>
                <a:rPr lang="en-GB" sz="800" kern="1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orderID</a:t>
              </a: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: int,              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800" kern="1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customerID</a:t>
              </a: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: int,          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en-GB" sz="800" kern="1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productID</a:t>
              </a: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: int,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quantity: int,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status: string)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+ </a:t>
              </a:r>
              <a:r>
                <a:rPr lang="en-GB" sz="800" kern="1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UpdateStatus</a:t>
              </a: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GB" sz="800" kern="1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newStatus:string</a:t>
              </a: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)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+ </a:t>
              </a:r>
              <a:r>
                <a:rPr lang="en-GB" sz="800" kern="1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CancelOrder</a:t>
              </a: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()                     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+ </a:t>
              </a:r>
              <a:r>
                <a:rPr lang="en-GB" sz="800" kern="1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ReturnOrder</a:t>
              </a: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()                     </a:t>
              </a:r>
            </a:p>
            <a:p>
              <a:pPr algn="ctr"/>
              <a:r>
                <a:rPr lang="en-GB" sz="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+ </a:t>
              </a:r>
              <a:r>
                <a:rPr lang="en-GB" sz="8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TrackOrderStatus</a:t>
              </a:r>
              <a:r>
                <a:rPr lang="en-GB" sz="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(): string </a:t>
              </a:r>
              <a:endParaRPr lang="en-GB" sz="8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C589BF64-5C35-137B-292F-2E6B5DB064F4}"/>
              </a:ext>
            </a:extLst>
          </p:cNvPr>
          <p:cNvGrpSpPr/>
          <p:nvPr/>
        </p:nvGrpSpPr>
        <p:grpSpPr>
          <a:xfrm>
            <a:off x="3963638" y="3052236"/>
            <a:ext cx="1328401" cy="2582730"/>
            <a:chOff x="4539886" y="2559179"/>
            <a:chExt cx="1604356" cy="310340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49A1145-027C-7EA8-9D38-A4080546DD22}"/>
                </a:ext>
              </a:extLst>
            </p:cNvPr>
            <p:cNvGrpSpPr/>
            <p:nvPr/>
          </p:nvGrpSpPr>
          <p:grpSpPr>
            <a:xfrm>
              <a:off x="4539886" y="2559179"/>
              <a:ext cx="1604356" cy="1535150"/>
              <a:chOff x="1929219" y="2106910"/>
              <a:chExt cx="1376060" cy="206775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4F9CEA7-87D5-6A2B-BC16-34D3BF576A8C}"/>
                  </a:ext>
                </a:extLst>
              </p:cNvPr>
              <p:cNvSpPr/>
              <p:nvPr/>
            </p:nvSpPr>
            <p:spPr>
              <a:xfrm>
                <a:off x="1929219" y="2106910"/>
                <a:ext cx="1376060" cy="3000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Product</a:t>
                </a:r>
                <a:endParaRPr lang="en-GB" sz="800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1F55128-EF4C-9BF5-D7DE-9DE5F5CDE304}"/>
                  </a:ext>
                </a:extLst>
              </p:cNvPr>
              <p:cNvSpPr/>
              <p:nvPr/>
            </p:nvSpPr>
            <p:spPr>
              <a:xfrm>
                <a:off x="1929219" y="2416955"/>
                <a:ext cx="1376060" cy="175770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GB" sz="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productID</a:t>
                </a: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 int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name: string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description: string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price: double</a:t>
                </a:r>
              </a:p>
              <a:p>
                <a:pPr algn="ctr"/>
                <a:r>
                  <a:rPr lang="en-GB" sz="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GB" sz="8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stockQuantity</a:t>
                </a:r>
                <a:r>
                  <a:rPr lang="en-GB" sz="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:int</a:t>
                </a:r>
                <a:endParaRPr lang="en-GB" sz="800" dirty="0"/>
              </a:p>
            </p:txBody>
          </p:sp>
        </p:grp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339807F-B726-8E85-D811-7005D3BC7902}"/>
                </a:ext>
              </a:extLst>
            </p:cNvPr>
            <p:cNvSpPr/>
            <p:nvPr/>
          </p:nvSpPr>
          <p:spPr>
            <a:xfrm>
              <a:off x="4539886" y="4102837"/>
              <a:ext cx="1604356" cy="155974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- </a:t>
              </a:r>
              <a:r>
                <a:rPr lang="en-GB" sz="800" kern="1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productID</a:t>
              </a: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: int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- name: string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- description: string</a:t>
              </a: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- price: double</a:t>
              </a:r>
            </a:p>
            <a:p>
              <a:pPr algn="ctr"/>
              <a:r>
                <a:rPr lang="en-GB" sz="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- </a:t>
              </a:r>
              <a:r>
                <a:rPr lang="en-GB" sz="8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stockQuantity</a:t>
              </a:r>
              <a:r>
                <a:rPr lang="en-GB" sz="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 :int</a:t>
              </a:r>
              <a:endParaRPr lang="en-GB" sz="800" dirty="0"/>
            </a:p>
          </p:txBody>
        </p:sp>
      </p:grp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E7DAF944-B72C-FCF7-4467-E847E9F1E8DA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>
            <a:off x="2007180" y="3621994"/>
            <a:ext cx="1956458" cy="1648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4E2F6E90-C160-8765-7AE1-E31DBCB0E9E1}"/>
              </a:ext>
            </a:extLst>
          </p:cNvPr>
          <p:cNvCxnSpPr>
            <a:stCxn id="56" idx="2"/>
            <a:endCxn id="45" idx="1"/>
          </p:cNvCxnSpPr>
          <p:nvPr/>
        </p:nvCxnSpPr>
        <p:spPr>
          <a:xfrm rot="16200000" flipH="1">
            <a:off x="4150847" y="3234925"/>
            <a:ext cx="307163" cy="62857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A62E155-068B-4BAA-D7CD-99DEF009012D}"/>
              </a:ext>
            </a:extLst>
          </p:cNvPr>
          <p:cNvCxnSpPr>
            <a:stCxn id="63" idx="2"/>
            <a:endCxn id="44" idx="0"/>
          </p:cNvCxnSpPr>
          <p:nvPr/>
        </p:nvCxnSpPr>
        <p:spPr>
          <a:xfrm rot="16200000" flipH="1">
            <a:off x="6137710" y="4125095"/>
            <a:ext cx="355992" cy="337573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D47B4A5-6F26-0DA1-C264-4F8195848919}"/>
              </a:ext>
            </a:extLst>
          </p:cNvPr>
          <p:cNvSpPr txBox="1"/>
          <p:nvPr/>
        </p:nvSpPr>
        <p:spPr>
          <a:xfrm>
            <a:off x="2017722" y="3446629"/>
            <a:ext cx="1828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2E10FE6-EFFC-05E5-D11B-E70B9F89779F}"/>
              </a:ext>
            </a:extLst>
          </p:cNvPr>
          <p:cNvSpPr txBox="1"/>
          <p:nvPr/>
        </p:nvSpPr>
        <p:spPr>
          <a:xfrm>
            <a:off x="3659103" y="3621994"/>
            <a:ext cx="322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1*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A67B563-AC31-ECE1-5748-117621DE16C2}"/>
              </a:ext>
            </a:extLst>
          </p:cNvPr>
          <p:cNvGrpSpPr/>
          <p:nvPr/>
        </p:nvGrpSpPr>
        <p:grpSpPr>
          <a:xfrm>
            <a:off x="2561284" y="36905"/>
            <a:ext cx="1956458" cy="2711478"/>
            <a:chOff x="2624588" y="88221"/>
            <a:chExt cx="2281905" cy="271147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E6D40F4-BCA6-B5BA-59A0-1CF86C8D06C5}"/>
                </a:ext>
              </a:extLst>
            </p:cNvPr>
            <p:cNvGrpSpPr/>
            <p:nvPr/>
          </p:nvGrpSpPr>
          <p:grpSpPr>
            <a:xfrm>
              <a:off x="2624588" y="88221"/>
              <a:ext cx="2281905" cy="1407771"/>
              <a:chOff x="936526" y="1010506"/>
              <a:chExt cx="1112533" cy="1599692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18A0302-8387-0A69-A8B0-FCF92D1E6CB8}"/>
                  </a:ext>
                </a:extLst>
              </p:cNvPr>
              <p:cNvSpPr/>
              <p:nvPr/>
            </p:nvSpPr>
            <p:spPr>
              <a:xfrm>
                <a:off x="936526" y="1010506"/>
                <a:ext cx="1112533" cy="23326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Customer</a:t>
                </a:r>
                <a:endParaRPr lang="en-GB" sz="800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CCA00D3-D304-184D-71D1-D6F92B72ECE1}"/>
                  </a:ext>
                </a:extLst>
              </p:cNvPr>
              <p:cNvSpPr/>
              <p:nvPr/>
            </p:nvSpPr>
            <p:spPr>
              <a:xfrm>
                <a:off x="936526" y="1243770"/>
                <a:ext cx="1112533" cy="1366428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</a:t>
                </a:r>
                <a:r>
                  <a:rPr lang="en-GB" sz="800" kern="100" dirty="0" err="1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customerID</a:t>
                </a: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: int                  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- name: string                     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email: string                     </a:t>
                </a:r>
              </a:p>
              <a:p>
                <a:pPr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GB" sz="800" kern="1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- address: string                   </a:t>
                </a:r>
              </a:p>
              <a:p>
                <a:pPr algn="ctr"/>
                <a:r>
                  <a:rPr lang="en-GB" sz="80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- phone: string </a:t>
                </a:r>
                <a:endParaRPr lang="en-GB" sz="800" dirty="0"/>
              </a:p>
            </p:txBody>
          </p: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0C1F9E66-CB51-292E-A0CC-759657CBE1AA}"/>
                </a:ext>
              </a:extLst>
            </p:cNvPr>
            <p:cNvSpPr/>
            <p:nvPr/>
          </p:nvSpPr>
          <p:spPr>
            <a:xfrm>
              <a:off x="2624588" y="1495992"/>
              <a:ext cx="2281905" cy="13037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+ Customer(</a:t>
              </a:r>
              <a:r>
                <a:rPr lang="en-GB" sz="800" kern="1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customerID</a:t>
              </a: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: int,         </a:t>
              </a:r>
              <a:endPara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name: string,</a:t>
              </a:r>
              <a:endPara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email: string,</a:t>
              </a:r>
              <a:endPara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address: string,</a:t>
              </a:r>
              <a:endPara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>
                <a:lnSpc>
                  <a:spcPct val="107000"/>
                </a:lnSpc>
                <a:spcAft>
                  <a:spcPts val="800"/>
                </a:spcAft>
              </a:pPr>
              <a:r>
                <a:rPr lang="en-GB" sz="8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phone: string)     </a:t>
              </a:r>
              <a:endParaRPr lang="en-GB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 algn="ctr"/>
              <a:r>
                <a:rPr lang="en-GB" sz="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+ </a:t>
              </a:r>
              <a:r>
                <a:rPr lang="en-GB" sz="8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UpdateContactInfo</a:t>
              </a:r>
              <a:r>
                <a:rPr lang="en-GB" sz="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(</a:t>
              </a:r>
              <a:r>
                <a:rPr lang="en-GB" sz="800" dirty="0" err="1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newInfo</a:t>
              </a:r>
              <a:r>
                <a:rPr lang="en-GB" sz="8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: string)</a:t>
              </a:r>
              <a:endParaRPr lang="en-GB" sz="800" dirty="0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3FF2842F-A288-E32C-167B-829DEA45F023}"/>
              </a:ext>
            </a:extLst>
          </p:cNvPr>
          <p:cNvCxnSpPr>
            <a:stCxn id="17" idx="1"/>
            <a:endCxn id="4" idx="0"/>
          </p:cNvCxnSpPr>
          <p:nvPr/>
        </p:nvCxnSpPr>
        <p:spPr>
          <a:xfrm rot="10800000" flipV="1">
            <a:off x="1161552" y="843430"/>
            <a:ext cx="1399732" cy="198751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Diamond 77">
            <a:extLst>
              <a:ext uri="{FF2B5EF4-FFF2-40B4-BE49-F238E27FC236}">
                <a16:creationId xmlns:a16="http://schemas.microsoft.com/office/drawing/2014/main" id="{2EE6B240-D917-084F-D670-7B37FB6C8497}"/>
              </a:ext>
            </a:extLst>
          </p:cNvPr>
          <p:cNvSpPr/>
          <p:nvPr/>
        </p:nvSpPr>
        <p:spPr>
          <a:xfrm>
            <a:off x="1061796" y="2636983"/>
            <a:ext cx="199506" cy="201342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E1F1B41B-3517-70D5-DA35-EE80C2DD3293}"/>
              </a:ext>
            </a:extLst>
          </p:cNvPr>
          <p:cNvCxnSpPr>
            <a:stCxn id="17" idx="3"/>
            <a:endCxn id="44" idx="3"/>
          </p:cNvCxnSpPr>
          <p:nvPr/>
        </p:nvCxnSpPr>
        <p:spPr>
          <a:xfrm>
            <a:off x="4517742" y="843430"/>
            <a:ext cx="4042097" cy="5264161"/>
          </a:xfrm>
          <a:prstGeom prst="bentConnector3">
            <a:avLst>
              <a:gd name="adj1" fmla="val 10565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0392492D-05E4-F961-FCAF-E6C5650E6CDF}"/>
              </a:ext>
            </a:extLst>
          </p:cNvPr>
          <p:cNvSpPr txBox="1"/>
          <p:nvPr/>
        </p:nvSpPr>
        <p:spPr>
          <a:xfrm>
            <a:off x="938650" y="2470947"/>
            <a:ext cx="346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1*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D48D02D-50D0-7408-F564-E0731A3C0347}"/>
              </a:ext>
            </a:extLst>
          </p:cNvPr>
          <p:cNvSpPr txBox="1"/>
          <p:nvPr/>
        </p:nvSpPr>
        <p:spPr>
          <a:xfrm>
            <a:off x="1845425" y="645538"/>
            <a:ext cx="1617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E62DC25-B117-9B71-6CA5-9ACA77CE5619}"/>
              </a:ext>
            </a:extLst>
          </p:cNvPr>
          <p:cNvSpPr txBox="1"/>
          <p:nvPr/>
        </p:nvSpPr>
        <p:spPr>
          <a:xfrm>
            <a:off x="4409062" y="5612185"/>
            <a:ext cx="3181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1*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EB8CC92-CA0A-ACC7-72AE-DBEFD51596C1}"/>
              </a:ext>
            </a:extLst>
          </p:cNvPr>
          <p:cNvSpPr txBox="1"/>
          <p:nvPr/>
        </p:nvSpPr>
        <p:spPr>
          <a:xfrm>
            <a:off x="7829005" y="5658883"/>
            <a:ext cx="174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05EE050-27D2-791F-B556-790AD36258DC}"/>
              </a:ext>
            </a:extLst>
          </p:cNvPr>
          <p:cNvSpPr txBox="1"/>
          <p:nvPr/>
        </p:nvSpPr>
        <p:spPr>
          <a:xfrm>
            <a:off x="896657" y="6270080"/>
            <a:ext cx="330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1*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47A2FC03-E00C-F108-A987-A67FAE5B6E63}"/>
              </a:ext>
            </a:extLst>
          </p:cNvPr>
          <p:cNvSpPr txBox="1"/>
          <p:nvPr/>
        </p:nvSpPr>
        <p:spPr>
          <a:xfrm>
            <a:off x="7117028" y="6315940"/>
            <a:ext cx="33027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23314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011553B6A213439A233E198422578E" ma:contentTypeVersion="17" ma:contentTypeDescription="Create a new document." ma:contentTypeScope="" ma:versionID="6263ae3b9fb588e9dafa424b5643e6d8">
  <xsd:schema xmlns:xsd="http://www.w3.org/2001/XMLSchema" xmlns:xs="http://www.w3.org/2001/XMLSchema" xmlns:p="http://schemas.microsoft.com/office/2006/metadata/properties" xmlns:ns3="35e33262-acf6-4979-aba2-f10529fa3cb9" xmlns:ns4="b3999c4b-8509-43ce-8a98-990906ad654d" targetNamespace="http://schemas.microsoft.com/office/2006/metadata/properties" ma:root="true" ma:fieldsID="227447f2d3ef959b28361a38e65d68ef" ns3:_="" ns4:_="">
    <xsd:import namespace="35e33262-acf6-4979-aba2-f10529fa3cb9"/>
    <xsd:import namespace="b3999c4b-8509-43ce-8a98-990906ad654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33262-acf6-4979-aba2-f10529fa3c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999c4b-8509-43ce-8a98-990906ad654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5e33262-acf6-4979-aba2-f10529fa3cb9" xsi:nil="true"/>
  </documentManagement>
</p:properties>
</file>

<file path=customXml/itemProps1.xml><?xml version="1.0" encoding="utf-8"?>
<ds:datastoreItem xmlns:ds="http://schemas.openxmlformats.org/officeDocument/2006/customXml" ds:itemID="{370B1F06-C26E-4AB5-BCE2-E2F31A1614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e33262-acf6-4979-aba2-f10529fa3cb9"/>
    <ds:schemaRef ds:uri="b3999c4b-8509-43ce-8a98-990906ad65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FAD843-5F37-40D1-8DB8-BD972D37D5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CB21AD3-A874-4BC5-A98A-803EA5792DB4}">
  <ds:schemaRefs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35e33262-acf6-4979-aba2-f10529fa3cb9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3999c4b-8509-43ce-8a98-990906ad654d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166</Words>
  <Application>Microsoft Office PowerPoint</Application>
  <PresentationFormat>Widescreen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ovie golde</dc:creator>
  <cp:lastModifiedBy>Ovie Golde</cp:lastModifiedBy>
  <cp:revision>1</cp:revision>
  <dcterms:created xsi:type="dcterms:W3CDTF">2024-03-19T12:54:35Z</dcterms:created>
  <dcterms:modified xsi:type="dcterms:W3CDTF">2024-03-19T14:33:29Z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0x0101001F011553B6A213439A233E198422578E</vt:lpwstr>
  </property>
</Properties>
</file>