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9" r:id="rId10"/>
    <p:sldId id="268" r:id="rId11"/>
    <p:sldId id="260" r:id="rId12"/>
    <p:sldId id="270" r:id="rId13"/>
    <p:sldId id="271" r:id="rId14"/>
    <p:sldId id="272" r:id="rId15"/>
    <p:sldId id="261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7259D2D-F6A1-46AD-B879-88C5A7AAD60A}">
          <p14:sldIdLst>
            <p14:sldId id="256"/>
            <p14:sldId id="257"/>
          </p14:sldIdLst>
        </p14:section>
        <p14:section name="Spezifikation" id="{2CC85055-A497-4710-A901-353976141929}">
          <p14:sldIdLst>
            <p14:sldId id="258"/>
            <p14:sldId id="264"/>
          </p14:sldIdLst>
        </p14:section>
        <p14:section name="Entwurf" id="{F8BD633F-1D93-47E6-8CBC-BDBCC6A7B193}">
          <p14:sldIdLst>
            <p14:sldId id="259"/>
            <p14:sldId id="265"/>
            <p14:sldId id="266"/>
            <p14:sldId id="267"/>
            <p14:sldId id="269"/>
            <p14:sldId id="268"/>
          </p14:sldIdLst>
        </p14:section>
        <p14:section name="Herausforderungen" id="{DB050522-C5EC-4818-9864-339C322E1AA2}">
          <p14:sldIdLst>
            <p14:sldId id="260"/>
            <p14:sldId id="270"/>
            <p14:sldId id="271"/>
            <p14:sldId id="272"/>
          </p14:sldIdLst>
        </p14:section>
        <p14:section name="Demo" id="{C1E7437D-1116-4ED0-BF32-A90644A9BBB9}">
          <p14:sldIdLst>
            <p14:sldId id="261"/>
          </p14:sldIdLst>
        </p14:section>
        <p14:section name="Fazit" id="{4C0B890A-DA18-43C4-8B1A-89B992CFD418}">
          <p14:sldIdLst>
            <p14:sldId id="263"/>
          </p14:sldIdLst>
        </p14:section>
        <p14:section name="Fragen" id="{B4DA3F16-D4AD-42D3-B4AC-9A13CC7F1D0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634E6-8033-4231-8343-CA004AF4370B}" v="72" dt="2022-12-23T01:30:05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Diemand" userId="726d9e4e-7707-4877-8815-6b68eb764945" providerId="ADAL" clId="{8E1634E6-8033-4231-8343-CA004AF4370B}"/>
    <pc:docChg chg="undo custSel addSld modSld sldOrd modMainMaster addSection modSection">
      <pc:chgData name="Fabian Diemand" userId="726d9e4e-7707-4877-8815-6b68eb764945" providerId="ADAL" clId="{8E1634E6-8033-4231-8343-CA004AF4370B}" dt="2022-12-23T08:32:50.384" v="2539" actId="404"/>
      <pc:docMkLst>
        <pc:docMk/>
      </pc:docMkLst>
      <pc:sldChg chg="addSp modSp">
        <pc:chgData name="Fabian Diemand" userId="726d9e4e-7707-4877-8815-6b68eb764945" providerId="ADAL" clId="{8E1634E6-8033-4231-8343-CA004AF4370B}" dt="2022-12-22T23:16:22.731" v="4"/>
        <pc:sldMkLst>
          <pc:docMk/>
          <pc:sldMk cId="2138973764" sldId="256"/>
        </pc:sldMkLst>
        <pc:picChg chg="add mod">
          <ac:chgData name="Fabian Diemand" userId="726d9e4e-7707-4877-8815-6b68eb764945" providerId="ADAL" clId="{8E1634E6-8033-4231-8343-CA004AF4370B}" dt="2022-12-22T23:16:22.731" v="4"/>
          <ac:picMkLst>
            <pc:docMk/>
            <pc:sldMk cId="2138973764" sldId="256"/>
            <ac:picMk id="1026" creationId="{CE507696-4E3F-D1AE-6F28-9C42877037F1}"/>
          </ac:picMkLst>
        </pc:picChg>
      </pc:sldChg>
      <pc:sldChg chg="addSp modSp new mod">
        <pc:chgData name="Fabian Diemand" userId="726d9e4e-7707-4877-8815-6b68eb764945" providerId="ADAL" clId="{8E1634E6-8033-4231-8343-CA004AF4370B}" dt="2022-12-22T23:41:21.132" v="209" actId="27636"/>
        <pc:sldMkLst>
          <pc:docMk/>
          <pc:sldMk cId="841180924" sldId="257"/>
        </pc:sldMkLst>
        <pc:spChg chg="mod">
          <ac:chgData name="Fabian Diemand" userId="726d9e4e-7707-4877-8815-6b68eb764945" providerId="ADAL" clId="{8E1634E6-8033-4231-8343-CA004AF4370B}" dt="2022-12-22T23:27:13.983" v="199" actId="790"/>
          <ac:spMkLst>
            <pc:docMk/>
            <pc:sldMk cId="841180924" sldId="257"/>
            <ac:spMk id="2" creationId="{FBB0FC6E-1611-256D-75EE-211DBDB5A410}"/>
          </ac:spMkLst>
        </pc:spChg>
        <pc:spChg chg="mod">
          <ac:chgData name="Fabian Diemand" userId="726d9e4e-7707-4877-8815-6b68eb764945" providerId="ADAL" clId="{8E1634E6-8033-4231-8343-CA004AF4370B}" dt="2022-12-22T23:41:21.132" v="209" actId="27636"/>
          <ac:spMkLst>
            <pc:docMk/>
            <pc:sldMk cId="841180924" sldId="257"/>
            <ac:spMk id="3" creationId="{0A49CD7A-7B41-33CA-D137-3C012CAFED3B}"/>
          </ac:spMkLst>
        </pc:spChg>
        <pc:picChg chg="add mod">
          <ac:chgData name="Fabian Diemand" userId="726d9e4e-7707-4877-8815-6b68eb764945" providerId="ADAL" clId="{8E1634E6-8033-4231-8343-CA004AF4370B}" dt="2022-12-22T23:18:11.878" v="8"/>
          <ac:picMkLst>
            <pc:docMk/>
            <pc:sldMk cId="841180924" sldId="257"/>
            <ac:picMk id="4" creationId="{D26416FD-C740-7015-F61D-D69A0A192692}"/>
          </ac:picMkLst>
        </pc:picChg>
      </pc:sldChg>
      <pc:sldChg chg="addSp modSp new mod">
        <pc:chgData name="Fabian Diemand" userId="726d9e4e-7707-4877-8815-6b68eb764945" providerId="ADAL" clId="{8E1634E6-8033-4231-8343-CA004AF4370B}" dt="2022-12-23T00:06:10.556" v="699" actId="1076"/>
        <pc:sldMkLst>
          <pc:docMk/>
          <pc:sldMk cId="563827397" sldId="258"/>
        </pc:sldMkLst>
        <pc:spChg chg="mod">
          <ac:chgData name="Fabian Diemand" userId="726d9e4e-7707-4877-8815-6b68eb764945" providerId="ADAL" clId="{8E1634E6-8033-4231-8343-CA004AF4370B}" dt="2022-12-23T00:02:37.498" v="685" actId="20577"/>
          <ac:spMkLst>
            <pc:docMk/>
            <pc:sldMk cId="563827397" sldId="258"/>
            <ac:spMk id="2" creationId="{FC082207-BB2C-6816-C931-8D1B5C7DD8B0}"/>
          </ac:spMkLst>
        </pc:spChg>
        <pc:spChg chg="mod">
          <ac:chgData name="Fabian Diemand" userId="726d9e4e-7707-4877-8815-6b68eb764945" providerId="ADAL" clId="{8E1634E6-8033-4231-8343-CA004AF4370B}" dt="2022-12-23T00:05:55.850" v="694" actId="14100"/>
          <ac:spMkLst>
            <pc:docMk/>
            <pc:sldMk cId="563827397" sldId="258"/>
            <ac:spMk id="3" creationId="{F2E0F96E-CB3E-6671-E0A9-6579D9879830}"/>
          </ac:spMkLst>
        </pc:spChg>
        <pc:picChg chg="add mod">
          <ac:chgData name="Fabian Diemand" userId="726d9e4e-7707-4877-8815-6b68eb764945" providerId="ADAL" clId="{8E1634E6-8033-4231-8343-CA004AF4370B}" dt="2022-12-23T00:06:10.556" v="699" actId="1076"/>
          <ac:picMkLst>
            <pc:docMk/>
            <pc:sldMk cId="563827397" sldId="258"/>
            <ac:picMk id="1026" creationId="{6E874080-F8D6-FB49-4B7B-CCC808E13BEF}"/>
          </ac:picMkLst>
        </pc:picChg>
      </pc:sldChg>
      <pc:sldChg chg="modSp new mod">
        <pc:chgData name="Fabian Diemand" userId="726d9e4e-7707-4877-8815-6b68eb764945" providerId="ADAL" clId="{8E1634E6-8033-4231-8343-CA004AF4370B}" dt="2022-12-23T00:30:47.023" v="1601" actId="20577"/>
        <pc:sldMkLst>
          <pc:docMk/>
          <pc:sldMk cId="2000164948" sldId="259"/>
        </pc:sldMkLst>
        <pc:spChg chg="mod">
          <ac:chgData name="Fabian Diemand" userId="726d9e4e-7707-4877-8815-6b68eb764945" providerId="ADAL" clId="{8E1634E6-8033-4231-8343-CA004AF4370B}" dt="2022-12-23T00:29:02.378" v="1399" actId="20577"/>
          <ac:spMkLst>
            <pc:docMk/>
            <pc:sldMk cId="2000164948" sldId="259"/>
            <ac:spMk id="2" creationId="{063331AF-0397-0379-A138-18DAAA2837D4}"/>
          </ac:spMkLst>
        </pc:spChg>
        <pc:spChg chg="mod">
          <ac:chgData name="Fabian Diemand" userId="726d9e4e-7707-4877-8815-6b68eb764945" providerId="ADAL" clId="{8E1634E6-8033-4231-8343-CA004AF4370B}" dt="2022-12-23T00:30:47.023" v="1601" actId="20577"/>
          <ac:spMkLst>
            <pc:docMk/>
            <pc:sldMk cId="2000164948" sldId="259"/>
            <ac:spMk id="3" creationId="{AA41149C-525B-EFB0-B086-C5E3D8237AD7}"/>
          </ac:spMkLst>
        </pc:spChg>
      </pc:sldChg>
      <pc:sldChg chg="addSp modSp new mod">
        <pc:chgData name="Fabian Diemand" userId="726d9e4e-7707-4877-8815-6b68eb764945" providerId="ADAL" clId="{8E1634E6-8033-4231-8343-CA004AF4370B}" dt="2022-12-23T01:22:11.708" v="2072" actId="1076"/>
        <pc:sldMkLst>
          <pc:docMk/>
          <pc:sldMk cId="1339048398" sldId="260"/>
        </pc:sldMkLst>
        <pc:spChg chg="mod">
          <ac:chgData name="Fabian Diemand" userId="726d9e4e-7707-4877-8815-6b68eb764945" providerId="ADAL" clId="{8E1634E6-8033-4231-8343-CA004AF4370B}" dt="2022-12-22T23:42:42.990" v="255" actId="20577"/>
          <ac:spMkLst>
            <pc:docMk/>
            <pc:sldMk cId="1339048398" sldId="260"/>
            <ac:spMk id="2" creationId="{B8A67975-68C3-465F-27E6-FCFC41AF4720}"/>
          </ac:spMkLst>
        </pc:spChg>
        <pc:spChg chg="mod">
          <ac:chgData name="Fabian Diemand" userId="726d9e4e-7707-4877-8815-6b68eb764945" providerId="ADAL" clId="{8E1634E6-8033-4231-8343-CA004AF4370B}" dt="2022-12-23T01:20:15.417" v="1860" actId="20577"/>
          <ac:spMkLst>
            <pc:docMk/>
            <pc:sldMk cId="1339048398" sldId="260"/>
            <ac:spMk id="3" creationId="{02960E94-ED55-7352-621E-595AB134BD11}"/>
          </ac:spMkLst>
        </pc:spChg>
        <pc:picChg chg="add mod">
          <ac:chgData name="Fabian Diemand" userId="726d9e4e-7707-4877-8815-6b68eb764945" providerId="ADAL" clId="{8E1634E6-8033-4231-8343-CA004AF4370B}" dt="2022-12-23T01:22:11.708" v="2072" actId="1076"/>
          <ac:picMkLst>
            <pc:docMk/>
            <pc:sldMk cId="1339048398" sldId="260"/>
            <ac:picMk id="5" creationId="{4B98DA32-88D2-1220-9AB6-AB10B1A7A8D4}"/>
          </ac:picMkLst>
        </pc:picChg>
      </pc:sldChg>
      <pc:sldChg chg="delSp modSp new mod">
        <pc:chgData name="Fabian Diemand" userId="726d9e4e-7707-4877-8815-6b68eb764945" providerId="ADAL" clId="{8E1634E6-8033-4231-8343-CA004AF4370B}" dt="2022-12-22T23:50:25.785" v="263" actId="478"/>
        <pc:sldMkLst>
          <pc:docMk/>
          <pc:sldMk cId="2075357239" sldId="261"/>
        </pc:sldMkLst>
        <pc:spChg chg="mod">
          <ac:chgData name="Fabian Diemand" userId="726d9e4e-7707-4877-8815-6b68eb764945" providerId="ADAL" clId="{8E1634E6-8033-4231-8343-CA004AF4370B}" dt="2022-12-22T23:50:21.907" v="262" actId="20577"/>
          <ac:spMkLst>
            <pc:docMk/>
            <pc:sldMk cId="2075357239" sldId="261"/>
            <ac:spMk id="2" creationId="{89F537A3-0599-3ECB-A5A0-3D14790BA305}"/>
          </ac:spMkLst>
        </pc:spChg>
        <pc:spChg chg="del">
          <ac:chgData name="Fabian Diemand" userId="726d9e4e-7707-4877-8815-6b68eb764945" providerId="ADAL" clId="{8E1634E6-8033-4231-8343-CA004AF4370B}" dt="2022-12-22T23:50:25.785" v="263" actId="478"/>
          <ac:spMkLst>
            <pc:docMk/>
            <pc:sldMk cId="2075357239" sldId="261"/>
            <ac:spMk id="3" creationId="{E50B1683-AD9B-0D02-11BB-467CFE9A823D}"/>
          </ac:spMkLst>
        </pc:spChg>
      </pc:sldChg>
      <pc:sldChg chg="delSp modSp new mod ord">
        <pc:chgData name="Fabian Diemand" userId="726d9e4e-7707-4877-8815-6b68eb764945" providerId="ADAL" clId="{8E1634E6-8033-4231-8343-CA004AF4370B}" dt="2022-12-22T23:52:16.226" v="283" actId="20578"/>
        <pc:sldMkLst>
          <pc:docMk/>
          <pc:sldMk cId="776590666" sldId="262"/>
        </pc:sldMkLst>
        <pc:spChg chg="mod">
          <ac:chgData name="Fabian Diemand" userId="726d9e4e-7707-4877-8815-6b68eb764945" providerId="ADAL" clId="{8E1634E6-8033-4231-8343-CA004AF4370B}" dt="2022-12-22T23:52:02.714" v="279" actId="20577"/>
          <ac:spMkLst>
            <pc:docMk/>
            <pc:sldMk cId="776590666" sldId="262"/>
            <ac:spMk id="2" creationId="{69725D67-30BC-B939-2CC7-5D4741A0C190}"/>
          </ac:spMkLst>
        </pc:spChg>
        <pc:spChg chg="del">
          <ac:chgData name="Fabian Diemand" userId="726d9e4e-7707-4877-8815-6b68eb764945" providerId="ADAL" clId="{8E1634E6-8033-4231-8343-CA004AF4370B}" dt="2022-12-22T23:52:05.535" v="280" actId="478"/>
          <ac:spMkLst>
            <pc:docMk/>
            <pc:sldMk cId="776590666" sldId="262"/>
            <ac:spMk id="3" creationId="{E0108189-43D5-0246-2E8A-26442F44F652}"/>
          </ac:spMkLst>
        </pc:spChg>
      </pc:sldChg>
      <pc:sldChg chg="modSp new mod">
        <pc:chgData name="Fabian Diemand" userId="726d9e4e-7707-4877-8815-6b68eb764945" providerId="ADAL" clId="{8E1634E6-8033-4231-8343-CA004AF4370B}" dt="2022-12-23T08:32:50.384" v="2539" actId="404"/>
        <pc:sldMkLst>
          <pc:docMk/>
          <pc:sldMk cId="4090171462" sldId="263"/>
        </pc:sldMkLst>
        <pc:spChg chg="mod">
          <ac:chgData name="Fabian Diemand" userId="726d9e4e-7707-4877-8815-6b68eb764945" providerId="ADAL" clId="{8E1634E6-8033-4231-8343-CA004AF4370B}" dt="2022-12-22T23:52:21.729" v="289" actId="20577"/>
          <ac:spMkLst>
            <pc:docMk/>
            <pc:sldMk cId="4090171462" sldId="263"/>
            <ac:spMk id="2" creationId="{2E8C56D4-F567-1D9E-DA30-D04D5218B034}"/>
          </ac:spMkLst>
        </pc:spChg>
        <pc:spChg chg="mod">
          <ac:chgData name="Fabian Diemand" userId="726d9e4e-7707-4877-8815-6b68eb764945" providerId="ADAL" clId="{8E1634E6-8033-4231-8343-CA004AF4370B}" dt="2022-12-23T08:32:50.384" v="2539" actId="404"/>
          <ac:spMkLst>
            <pc:docMk/>
            <pc:sldMk cId="4090171462" sldId="263"/>
            <ac:spMk id="3" creationId="{B26F6B40-A08B-94DD-514F-13F92BDBB6F4}"/>
          </ac:spMkLst>
        </pc:spChg>
      </pc:sldChg>
      <pc:sldChg chg="addSp delSp modSp add mod modAnim">
        <pc:chgData name="Fabian Diemand" userId="726d9e4e-7707-4877-8815-6b68eb764945" providerId="ADAL" clId="{8E1634E6-8033-4231-8343-CA004AF4370B}" dt="2022-12-23T00:28:41.339" v="1387" actId="1076"/>
        <pc:sldMkLst>
          <pc:docMk/>
          <pc:sldMk cId="1020938685" sldId="264"/>
        </pc:sldMkLst>
        <pc:spChg chg="mod">
          <ac:chgData name="Fabian Diemand" userId="726d9e4e-7707-4877-8815-6b68eb764945" providerId="ADAL" clId="{8E1634E6-8033-4231-8343-CA004AF4370B}" dt="2022-12-23T00:06:31.040" v="707" actId="20577"/>
          <ac:spMkLst>
            <pc:docMk/>
            <pc:sldMk cId="1020938685" sldId="264"/>
            <ac:spMk id="2" creationId="{FC082207-BB2C-6816-C931-8D1B5C7DD8B0}"/>
          </ac:spMkLst>
        </pc:spChg>
        <pc:spChg chg="mod">
          <ac:chgData name="Fabian Diemand" userId="726d9e4e-7707-4877-8815-6b68eb764945" providerId="ADAL" clId="{8E1634E6-8033-4231-8343-CA004AF4370B}" dt="2022-12-23T00:17:14.485" v="1364" actId="20577"/>
          <ac:spMkLst>
            <pc:docMk/>
            <pc:sldMk cId="1020938685" sldId="264"/>
            <ac:spMk id="3" creationId="{F2E0F96E-CB3E-6671-E0A9-6579D9879830}"/>
          </ac:spMkLst>
        </pc:spChg>
        <pc:picChg chg="add del mod">
          <ac:chgData name="Fabian Diemand" userId="726d9e4e-7707-4877-8815-6b68eb764945" providerId="ADAL" clId="{8E1634E6-8033-4231-8343-CA004AF4370B}" dt="2022-12-23T00:09:36.987" v="826" actId="478"/>
          <ac:picMkLst>
            <pc:docMk/>
            <pc:sldMk cId="1020938685" sldId="264"/>
            <ac:picMk id="5" creationId="{4400B99F-8E7E-B691-0A5C-B082B11E12F0}"/>
          </ac:picMkLst>
        </pc:picChg>
        <pc:picChg chg="add del mod">
          <ac:chgData name="Fabian Diemand" userId="726d9e4e-7707-4877-8815-6b68eb764945" providerId="ADAL" clId="{8E1634E6-8033-4231-8343-CA004AF4370B}" dt="2022-12-23T00:10:28.710" v="834" actId="478"/>
          <ac:picMkLst>
            <pc:docMk/>
            <pc:sldMk cId="1020938685" sldId="264"/>
            <ac:picMk id="7" creationId="{76D606F5-3393-8711-B5E4-93DDF542256C}"/>
          </ac:picMkLst>
        </pc:picChg>
        <pc:picChg chg="add mod">
          <ac:chgData name="Fabian Diemand" userId="726d9e4e-7707-4877-8815-6b68eb764945" providerId="ADAL" clId="{8E1634E6-8033-4231-8343-CA004AF4370B}" dt="2022-12-23T00:20:20.539" v="1367" actId="1076"/>
          <ac:picMkLst>
            <pc:docMk/>
            <pc:sldMk cId="1020938685" sldId="264"/>
            <ac:picMk id="9" creationId="{85CA5736-FD60-36F3-DBDA-F78EFD315A0B}"/>
          </ac:picMkLst>
        </pc:picChg>
        <pc:picChg chg="add del mod">
          <ac:chgData name="Fabian Diemand" userId="726d9e4e-7707-4877-8815-6b68eb764945" providerId="ADAL" clId="{8E1634E6-8033-4231-8343-CA004AF4370B}" dt="2022-12-23T00:22:13.153" v="1371" actId="478"/>
          <ac:picMkLst>
            <pc:docMk/>
            <pc:sldMk cId="1020938685" sldId="264"/>
            <ac:picMk id="11" creationId="{C1007036-7D58-441A-99C3-8990DE53A720}"/>
          </ac:picMkLst>
        </pc:picChg>
        <pc:picChg chg="add mod">
          <ac:chgData name="Fabian Diemand" userId="726d9e4e-7707-4877-8815-6b68eb764945" providerId="ADAL" clId="{8E1634E6-8033-4231-8343-CA004AF4370B}" dt="2022-12-23T00:28:41.339" v="1387" actId="1076"/>
          <ac:picMkLst>
            <pc:docMk/>
            <pc:sldMk cId="1020938685" sldId="264"/>
            <ac:picMk id="13" creationId="{E0E931A3-3A17-D068-20BB-F4342CD8C172}"/>
          </ac:picMkLst>
        </pc:picChg>
        <pc:picChg chg="del">
          <ac:chgData name="Fabian Diemand" userId="726d9e4e-7707-4877-8815-6b68eb764945" providerId="ADAL" clId="{8E1634E6-8033-4231-8343-CA004AF4370B}" dt="2022-12-23T00:06:41.377" v="708" actId="478"/>
          <ac:picMkLst>
            <pc:docMk/>
            <pc:sldMk cId="1020938685" sldId="264"/>
            <ac:picMk id="1026" creationId="{6E874080-F8D6-FB49-4B7B-CCC808E13BEF}"/>
          </ac:picMkLst>
        </pc:picChg>
      </pc:sldChg>
      <pc:sldChg chg="addSp delSp modSp add mod">
        <pc:chgData name="Fabian Diemand" userId="726d9e4e-7707-4877-8815-6b68eb764945" providerId="ADAL" clId="{8E1634E6-8033-4231-8343-CA004AF4370B}" dt="2022-12-23T00:41:52.891" v="1627" actId="1076"/>
        <pc:sldMkLst>
          <pc:docMk/>
          <pc:sldMk cId="1567965762" sldId="265"/>
        </pc:sldMkLst>
        <pc:spChg chg="mod">
          <ac:chgData name="Fabian Diemand" userId="726d9e4e-7707-4877-8815-6b68eb764945" providerId="ADAL" clId="{8E1634E6-8033-4231-8343-CA004AF4370B}" dt="2022-12-23T00:31:02.386" v="1611" actId="20577"/>
          <ac:spMkLst>
            <pc:docMk/>
            <pc:sldMk cId="1567965762" sldId="265"/>
            <ac:spMk id="2" creationId="{063331AF-0397-0379-A138-18DAAA2837D4}"/>
          </ac:spMkLst>
        </pc:spChg>
        <pc:spChg chg="del">
          <ac:chgData name="Fabian Diemand" userId="726d9e4e-7707-4877-8815-6b68eb764945" providerId="ADAL" clId="{8E1634E6-8033-4231-8343-CA004AF4370B}" dt="2022-12-23T00:31:05.759" v="1612" actId="478"/>
          <ac:spMkLst>
            <pc:docMk/>
            <pc:sldMk cId="1567965762" sldId="265"/>
            <ac:spMk id="3" creationId="{AA41149C-525B-EFB0-B086-C5E3D8237AD7}"/>
          </ac:spMkLst>
        </pc:spChg>
        <pc:spChg chg="add del mod">
          <ac:chgData name="Fabian Diemand" userId="726d9e4e-7707-4877-8815-6b68eb764945" providerId="ADAL" clId="{8E1634E6-8033-4231-8343-CA004AF4370B}" dt="2022-12-23T00:32:04.119" v="1613" actId="478"/>
          <ac:spMkLst>
            <pc:docMk/>
            <pc:sldMk cId="1567965762" sldId="265"/>
            <ac:spMk id="5" creationId="{3B44081C-BA5D-4B69-0954-07F2460C3154}"/>
          </ac:spMkLst>
        </pc:spChg>
        <pc:picChg chg="add del mod">
          <ac:chgData name="Fabian Diemand" userId="726d9e4e-7707-4877-8815-6b68eb764945" providerId="ADAL" clId="{8E1634E6-8033-4231-8343-CA004AF4370B}" dt="2022-12-23T00:41:44.225" v="1622" actId="478"/>
          <ac:picMkLst>
            <pc:docMk/>
            <pc:sldMk cId="1567965762" sldId="265"/>
            <ac:picMk id="7" creationId="{1D05974B-525F-CC5D-C33B-7577FAC59D49}"/>
          </ac:picMkLst>
        </pc:picChg>
        <pc:picChg chg="add mod">
          <ac:chgData name="Fabian Diemand" userId="726d9e4e-7707-4877-8815-6b68eb764945" providerId="ADAL" clId="{8E1634E6-8033-4231-8343-CA004AF4370B}" dt="2022-12-23T00:41:52.891" v="1627" actId="1076"/>
          <ac:picMkLst>
            <pc:docMk/>
            <pc:sldMk cId="1567965762" sldId="265"/>
            <ac:picMk id="9" creationId="{D6ECE6B5-D233-C96F-EFB0-92B772488221}"/>
          </ac:picMkLst>
        </pc:picChg>
        <pc:picChg chg="add del mod">
          <ac:chgData name="Fabian Diemand" userId="726d9e4e-7707-4877-8815-6b68eb764945" providerId="ADAL" clId="{8E1634E6-8033-4231-8343-CA004AF4370B}" dt="2022-12-23T00:40:08.210" v="1617" actId="478"/>
          <ac:picMkLst>
            <pc:docMk/>
            <pc:sldMk cId="1567965762" sldId="265"/>
            <ac:picMk id="2050" creationId="{9130F450-E0DF-0ABA-2321-356539C73F8B}"/>
          </ac:picMkLst>
        </pc:picChg>
      </pc:sldChg>
      <pc:sldChg chg="addSp delSp modSp add mod modAnim">
        <pc:chgData name="Fabian Diemand" userId="726d9e4e-7707-4877-8815-6b68eb764945" providerId="ADAL" clId="{8E1634E6-8033-4231-8343-CA004AF4370B}" dt="2022-12-23T00:58:03.267" v="1656"/>
        <pc:sldMkLst>
          <pc:docMk/>
          <pc:sldMk cId="2672246261" sldId="266"/>
        </pc:sldMkLst>
        <pc:spChg chg="mod">
          <ac:chgData name="Fabian Diemand" userId="726d9e4e-7707-4877-8815-6b68eb764945" providerId="ADAL" clId="{8E1634E6-8033-4231-8343-CA004AF4370B}" dt="2022-12-23T00:42:11.793" v="1631" actId="20577"/>
          <ac:spMkLst>
            <pc:docMk/>
            <pc:sldMk cId="2672246261" sldId="266"/>
            <ac:spMk id="2" creationId="{063331AF-0397-0379-A138-18DAAA2837D4}"/>
          </ac:spMkLst>
        </pc:spChg>
        <pc:picChg chg="add mod">
          <ac:chgData name="Fabian Diemand" userId="726d9e4e-7707-4877-8815-6b68eb764945" providerId="ADAL" clId="{8E1634E6-8033-4231-8343-CA004AF4370B}" dt="2022-12-23T00:43:02.245" v="1636" actId="1076"/>
          <ac:picMkLst>
            <pc:docMk/>
            <pc:sldMk cId="2672246261" sldId="266"/>
            <ac:picMk id="4" creationId="{EB591D6A-99B1-4ABF-A160-B1E18949DB7F}"/>
          </ac:picMkLst>
        </pc:picChg>
        <pc:picChg chg="add mod">
          <ac:chgData name="Fabian Diemand" userId="726d9e4e-7707-4877-8815-6b68eb764945" providerId="ADAL" clId="{8E1634E6-8033-4231-8343-CA004AF4370B}" dt="2022-12-23T00:57:58.344" v="1653" actId="1076"/>
          <ac:picMkLst>
            <pc:docMk/>
            <pc:sldMk cId="2672246261" sldId="266"/>
            <ac:picMk id="6" creationId="{67018888-2269-F721-A8D8-36EA613CC4E6}"/>
          </ac:picMkLst>
        </pc:picChg>
        <pc:picChg chg="add mod">
          <ac:chgData name="Fabian Diemand" userId="726d9e4e-7707-4877-8815-6b68eb764945" providerId="ADAL" clId="{8E1634E6-8033-4231-8343-CA004AF4370B}" dt="2022-12-23T00:58:02.309" v="1655" actId="1076"/>
          <ac:picMkLst>
            <pc:docMk/>
            <pc:sldMk cId="2672246261" sldId="266"/>
            <ac:picMk id="8" creationId="{24144DFD-2D92-1EE5-9BE3-329535CDF16F}"/>
          </ac:picMkLst>
        </pc:picChg>
        <pc:picChg chg="del">
          <ac:chgData name="Fabian Diemand" userId="726d9e4e-7707-4877-8815-6b68eb764945" providerId="ADAL" clId="{8E1634E6-8033-4231-8343-CA004AF4370B}" dt="2022-12-23T00:42:09.659" v="1629" actId="478"/>
          <ac:picMkLst>
            <pc:docMk/>
            <pc:sldMk cId="2672246261" sldId="266"/>
            <ac:picMk id="9" creationId="{D6ECE6B5-D233-C96F-EFB0-92B772488221}"/>
          </ac:picMkLst>
        </pc:picChg>
      </pc:sldChg>
      <pc:sldChg chg="addSp delSp modSp add mod delAnim">
        <pc:chgData name="Fabian Diemand" userId="726d9e4e-7707-4877-8815-6b68eb764945" providerId="ADAL" clId="{8E1634E6-8033-4231-8343-CA004AF4370B}" dt="2022-12-23T01:01:06.129" v="1673" actId="1076"/>
        <pc:sldMkLst>
          <pc:docMk/>
          <pc:sldMk cId="3336364722" sldId="267"/>
        </pc:sldMkLst>
        <pc:spChg chg="mod">
          <ac:chgData name="Fabian Diemand" userId="726d9e4e-7707-4877-8815-6b68eb764945" providerId="ADAL" clId="{8E1634E6-8033-4231-8343-CA004AF4370B}" dt="2022-12-23T01:00:45.014" v="1668" actId="20577"/>
          <ac:spMkLst>
            <pc:docMk/>
            <pc:sldMk cId="3336364722" sldId="267"/>
            <ac:spMk id="2" creationId="{063331AF-0397-0379-A138-18DAAA2837D4}"/>
          </ac:spMkLst>
        </pc:spChg>
        <pc:picChg chg="del">
          <ac:chgData name="Fabian Diemand" userId="726d9e4e-7707-4877-8815-6b68eb764945" providerId="ADAL" clId="{8E1634E6-8033-4231-8343-CA004AF4370B}" dt="2022-12-23T01:00:48.849" v="1671" actId="478"/>
          <ac:picMkLst>
            <pc:docMk/>
            <pc:sldMk cId="3336364722" sldId="267"/>
            <ac:picMk id="4" creationId="{EB591D6A-99B1-4ABF-A160-B1E18949DB7F}"/>
          </ac:picMkLst>
        </pc:picChg>
        <pc:picChg chg="del">
          <ac:chgData name="Fabian Diemand" userId="726d9e4e-7707-4877-8815-6b68eb764945" providerId="ADAL" clId="{8E1634E6-8033-4231-8343-CA004AF4370B}" dt="2022-12-23T01:00:48.166" v="1670" actId="478"/>
          <ac:picMkLst>
            <pc:docMk/>
            <pc:sldMk cId="3336364722" sldId="267"/>
            <ac:picMk id="6" creationId="{67018888-2269-F721-A8D8-36EA613CC4E6}"/>
          </ac:picMkLst>
        </pc:picChg>
        <pc:picChg chg="del">
          <ac:chgData name="Fabian Diemand" userId="726d9e4e-7707-4877-8815-6b68eb764945" providerId="ADAL" clId="{8E1634E6-8033-4231-8343-CA004AF4370B}" dt="2022-12-23T01:00:47.512" v="1669" actId="478"/>
          <ac:picMkLst>
            <pc:docMk/>
            <pc:sldMk cId="3336364722" sldId="267"/>
            <ac:picMk id="8" creationId="{24144DFD-2D92-1EE5-9BE3-329535CDF16F}"/>
          </ac:picMkLst>
        </pc:picChg>
        <pc:picChg chg="add mod">
          <ac:chgData name="Fabian Diemand" userId="726d9e4e-7707-4877-8815-6b68eb764945" providerId="ADAL" clId="{8E1634E6-8033-4231-8343-CA004AF4370B}" dt="2022-12-23T01:01:06.129" v="1673" actId="1076"/>
          <ac:picMkLst>
            <pc:docMk/>
            <pc:sldMk cId="3336364722" sldId="267"/>
            <ac:picMk id="3074" creationId="{A054BB5D-753E-8BC6-0E94-9CBFA8EAC7E1}"/>
          </ac:picMkLst>
        </pc:picChg>
      </pc:sldChg>
      <pc:sldChg chg="addSp delSp modSp add mod">
        <pc:chgData name="Fabian Diemand" userId="726d9e4e-7707-4877-8815-6b68eb764945" providerId="ADAL" clId="{8E1634E6-8033-4231-8343-CA004AF4370B}" dt="2022-12-23T01:05:32.976" v="1682" actId="1076"/>
        <pc:sldMkLst>
          <pc:docMk/>
          <pc:sldMk cId="3979423866" sldId="268"/>
        </pc:sldMkLst>
        <pc:picChg chg="add mod">
          <ac:chgData name="Fabian Diemand" userId="726d9e4e-7707-4877-8815-6b68eb764945" providerId="ADAL" clId="{8E1634E6-8033-4231-8343-CA004AF4370B}" dt="2022-12-23T01:05:32.976" v="1682" actId="1076"/>
          <ac:picMkLst>
            <pc:docMk/>
            <pc:sldMk cId="3979423866" sldId="268"/>
            <ac:picMk id="4" creationId="{2D8DCAC9-461E-7FE1-22C4-0787D571B649}"/>
          </ac:picMkLst>
        </pc:picChg>
        <pc:picChg chg="del">
          <ac:chgData name="Fabian Diemand" userId="726d9e4e-7707-4877-8815-6b68eb764945" providerId="ADAL" clId="{8E1634E6-8033-4231-8343-CA004AF4370B}" dt="2022-12-23T01:03:34.197" v="1675" actId="478"/>
          <ac:picMkLst>
            <pc:docMk/>
            <pc:sldMk cId="3979423866" sldId="268"/>
            <ac:picMk id="3074" creationId="{A054BB5D-753E-8BC6-0E94-9CBFA8EAC7E1}"/>
          </ac:picMkLst>
        </pc:picChg>
        <pc:picChg chg="add del mod">
          <ac:chgData name="Fabian Diemand" userId="726d9e4e-7707-4877-8815-6b68eb764945" providerId="ADAL" clId="{8E1634E6-8033-4231-8343-CA004AF4370B}" dt="2022-12-23T01:04:04.338" v="1678" actId="478"/>
          <ac:picMkLst>
            <pc:docMk/>
            <pc:sldMk cId="3979423866" sldId="268"/>
            <ac:picMk id="4098" creationId="{5D77EE30-3B71-D8E3-F230-AA62565DF1B5}"/>
          </ac:picMkLst>
        </pc:picChg>
      </pc:sldChg>
      <pc:sldChg chg="addSp delSp modSp add mod ord">
        <pc:chgData name="Fabian Diemand" userId="726d9e4e-7707-4877-8815-6b68eb764945" providerId="ADAL" clId="{8E1634E6-8033-4231-8343-CA004AF4370B}" dt="2022-12-23T01:07:32.975" v="1689"/>
        <pc:sldMkLst>
          <pc:docMk/>
          <pc:sldMk cId="1832663794" sldId="269"/>
        </pc:sldMkLst>
        <pc:picChg chg="del">
          <ac:chgData name="Fabian Diemand" userId="726d9e4e-7707-4877-8815-6b68eb764945" providerId="ADAL" clId="{8E1634E6-8033-4231-8343-CA004AF4370B}" dt="2022-12-23T01:07:27.882" v="1686" actId="478"/>
          <ac:picMkLst>
            <pc:docMk/>
            <pc:sldMk cId="1832663794" sldId="269"/>
            <ac:picMk id="4" creationId="{2D8DCAC9-461E-7FE1-22C4-0787D571B649}"/>
          </ac:picMkLst>
        </pc:picChg>
        <pc:picChg chg="add mod">
          <ac:chgData name="Fabian Diemand" userId="726d9e4e-7707-4877-8815-6b68eb764945" providerId="ADAL" clId="{8E1634E6-8033-4231-8343-CA004AF4370B}" dt="2022-12-23T01:07:31.134" v="1687" actId="1076"/>
          <ac:picMkLst>
            <pc:docMk/>
            <pc:sldMk cId="1832663794" sldId="269"/>
            <ac:picMk id="5" creationId="{A52B1244-646E-B96C-8CFD-7228A9243558}"/>
          </ac:picMkLst>
        </pc:picChg>
      </pc:sldChg>
      <pc:sldChg chg="addSp delSp modSp add mod">
        <pc:chgData name="Fabian Diemand" userId="726d9e4e-7707-4877-8815-6b68eb764945" providerId="ADAL" clId="{8E1634E6-8033-4231-8343-CA004AF4370B}" dt="2022-12-23T01:22:25.264" v="2076" actId="1076"/>
        <pc:sldMkLst>
          <pc:docMk/>
          <pc:sldMk cId="3757984702" sldId="270"/>
        </pc:sldMkLst>
        <pc:spChg chg="mod">
          <ac:chgData name="Fabian Diemand" userId="726d9e4e-7707-4877-8815-6b68eb764945" providerId="ADAL" clId="{8E1634E6-8033-4231-8343-CA004AF4370B}" dt="2022-12-23T01:21:28.220" v="2071" actId="20577"/>
          <ac:spMkLst>
            <pc:docMk/>
            <pc:sldMk cId="3757984702" sldId="270"/>
            <ac:spMk id="3" creationId="{02960E94-ED55-7352-621E-595AB134BD11}"/>
          </ac:spMkLst>
        </pc:spChg>
        <pc:picChg chg="del">
          <ac:chgData name="Fabian Diemand" userId="726d9e4e-7707-4877-8815-6b68eb764945" providerId="ADAL" clId="{8E1634E6-8033-4231-8343-CA004AF4370B}" dt="2022-12-23T01:19:29.757" v="1761" actId="478"/>
          <ac:picMkLst>
            <pc:docMk/>
            <pc:sldMk cId="3757984702" sldId="270"/>
            <ac:picMk id="5" creationId="{4B98DA32-88D2-1220-9AB6-AB10B1A7A8D4}"/>
          </ac:picMkLst>
        </pc:picChg>
        <pc:picChg chg="add mod">
          <ac:chgData name="Fabian Diemand" userId="726d9e4e-7707-4877-8815-6b68eb764945" providerId="ADAL" clId="{8E1634E6-8033-4231-8343-CA004AF4370B}" dt="2022-12-23T01:22:25.264" v="2076" actId="1076"/>
          <ac:picMkLst>
            <pc:docMk/>
            <pc:sldMk cId="3757984702" sldId="270"/>
            <ac:picMk id="5122" creationId="{9D6F19F1-13D3-EA8D-6515-9FAD1AA866B7}"/>
          </ac:picMkLst>
        </pc:picChg>
      </pc:sldChg>
      <pc:sldChg chg="addSp delSp modSp add mod">
        <pc:chgData name="Fabian Diemand" userId="726d9e4e-7707-4877-8815-6b68eb764945" providerId="ADAL" clId="{8E1634E6-8033-4231-8343-CA004AF4370B}" dt="2022-12-23T01:23:36.100" v="2153" actId="1076"/>
        <pc:sldMkLst>
          <pc:docMk/>
          <pc:sldMk cId="456519372" sldId="271"/>
        </pc:sldMkLst>
        <pc:spChg chg="mod">
          <ac:chgData name="Fabian Diemand" userId="726d9e4e-7707-4877-8815-6b68eb764945" providerId="ADAL" clId="{8E1634E6-8033-4231-8343-CA004AF4370B}" dt="2022-12-23T01:23:09.449" v="2149" actId="20577"/>
          <ac:spMkLst>
            <pc:docMk/>
            <pc:sldMk cId="456519372" sldId="271"/>
            <ac:spMk id="3" creationId="{02960E94-ED55-7352-621E-595AB134BD11}"/>
          </ac:spMkLst>
        </pc:spChg>
        <pc:picChg chg="add mod">
          <ac:chgData name="Fabian Diemand" userId="726d9e4e-7707-4877-8815-6b68eb764945" providerId="ADAL" clId="{8E1634E6-8033-4231-8343-CA004AF4370B}" dt="2022-12-23T01:23:36.100" v="2153" actId="1076"/>
          <ac:picMkLst>
            <pc:docMk/>
            <pc:sldMk cId="456519372" sldId="271"/>
            <ac:picMk id="5" creationId="{22DC7667-4D43-D79E-AEA3-70C2D7ADDC6F}"/>
          </ac:picMkLst>
        </pc:picChg>
        <pc:picChg chg="del">
          <ac:chgData name="Fabian Diemand" userId="726d9e4e-7707-4877-8815-6b68eb764945" providerId="ADAL" clId="{8E1634E6-8033-4231-8343-CA004AF4370B}" dt="2022-12-23T01:23:11.788" v="2150" actId="478"/>
          <ac:picMkLst>
            <pc:docMk/>
            <pc:sldMk cId="456519372" sldId="271"/>
            <ac:picMk id="5122" creationId="{9D6F19F1-13D3-EA8D-6515-9FAD1AA866B7}"/>
          </ac:picMkLst>
        </pc:picChg>
      </pc:sldChg>
      <pc:sldChg chg="addSp delSp modSp add mod">
        <pc:chgData name="Fabian Diemand" userId="726d9e4e-7707-4877-8815-6b68eb764945" providerId="ADAL" clId="{8E1634E6-8033-4231-8343-CA004AF4370B}" dt="2022-12-23T01:25:18.288" v="2282" actId="20577"/>
        <pc:sldMkLst>
          <pc:docMk/>
          <pc:sldMk cId="1922597596" sldId="272"/>
        </pc:sldMkLst>
        <pc:spChg chg="mod">
          <ac:chgData name="Fabian Diemand" userId="726d9e4e-7707-4877-8815-6b68eb764945" providerId="ADAL" clId="{8E1634E6-8033-4231-8343-CA004AF4370B}" dt="2022-12-23T01:25:18.288" v="2282" actId="20577"/>
          <ac:spMkLst>
            <pc:docMk/>
            <pc:sldMk cId="1922597596" sldId="272"/>
            <ac:spMk id="3" creationId="{02960E94-ED55-7352-621E-595AB134BD11}"/>
          </ac:spMkLst>
        </pc:spChg>
        <pc:picChg chg="del">
          <ac:chgData name="Fabian Diemand" userId="726d9e4e-7707-4877-8815-6b68eb764945" providerId="ADAL" clId="{8E1634E6-8033-4231-8343-CA004AF4370B}" dt="2022-12-23T01:24:30.747" v="2220" actId="478"/>
          <ac:picMkLst>
            <pc:docMk/>
            <pc:sldMk cId="1922597596" sldId="272"/>
            <ac:picMk id="5" creationId="{22DC7667-4D43-D79E-AEA3-70C2D7ADDC6F}"/>
          </ac:picMkLst>
        </pc:picChg>
        <pc:picChg chg="add mod">
          <ac:chgData name="Fabian Diemand" userId="726d9e4e-7707-4877-8815-6b68eb764945" providerId="ADAL" clId="{8E1634E6-8033-4231-8343-CA004AF4370B}" dt="2022-12-23T01:24:59.834" v="2223" actId="1076"/>
          <ac:picMkLst>
            <pc:docMk/>
            <pc:sldMk cId="1922597596" sldId="272"/>
            <ac:picMk id="6" creationId="{46DA26C9-7621-402C-D1BE-3266B9E3CE70}"/>
          </ac:picMkLst>
        </pc:picChg>
      </pc:sldChg>
      <pc:sldMasterChg chg="modSldLayout">
        <pc:chgData name="Fabian Diemand" userId="726d9e4e-7707-4877-8815-6b68eb764945" providerId="ADAL" clId="{8E1634E6-8033-4231-8343-CA004AF4370B}" dt="2022-12-22T23:20:13.627" v="27" actId="167"/>
        <pc:sldMasterMkLst>
          <pc:docMk/>
          <pc:sldMasterMk cId="4045395109" sldId="2147483732"/>
        </pc:sldMasterMkLst>
        <pc:sldLayoutChg chg="addSp modSp">
          <pc:chgData name="Fabian Diemand" userId="726d9e4e-7707-4877-8815-6b68eb764945" providerId="ADAL" clId="{8E1634E6-8033-4231-8343-CA004AF4370B}" dt="2022-12-22T23:20:13.627" v="27" actId="167"/>
          <pc:sldLayoutMkLst>
            <pc:docMk/>
            <pc:sldMasterMk cId="4045395109" sldId="2147483732"/>
            <pc:sldLayoutMk cId="1241353589" sldId="2147483733"/>
          </pc:sldLayoutMkLst>
          <pc:picChg chg="add mod">
            <ac:chgData name="Fabian Diemand" userId="726d9e4e-7707-4877-8815-6b68eb764945" providerId="ADAL" clId="{8E1634E6-8033-4231-8343-CA004AF4370B}" dt="2022-12-22T23:20:13.627" v="27" actId="167"/>
            <ac:picMkLst>
              <pc:docMk/>
              <pc:sldMasterMk cId="4045395109" sldId="2147483732"/>
              <pc:sldLayoutMk cId="1241353589" sldId="2147483733"/>
              <ac:picMk id="4" creationId="{F00AE5E5-48F5-54DF-7A7B-E8A057A33D65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8:46.761" v="12" actId="167"/>
          <pc:sldLayoutMkLst>
            <pc:docMk/>
            <pc:sldMasterMk cId="4045395109" sldId="2147483732"/>
            <pc:sldLayoutMk cId="4143101249" sldId="2147483734"/>
          </pc:sldLayoutMkLst>
          <pc:picChg chg="add mod">
            <ac:chgData name="Fabian Diemand" userId="726d9e4e-7707-4877-8815-6b68eb764945" providerId="ADAL" clId="{8E1634E6-8033-4231-8343-CA004AF4370B}" dt="2022-12-22T23:18:46.761" v="12" actId="167"/>
            <ac:picMkLst>
              <pc:docMk/>
              <pc:sldMasterMk cId="4045395109" sldId="2147483732"/>
              <pc:sldLayoutMk cId="4143101249" sldId="2147483734"/>
              <ac:picMk id="4" creationId="{1AD8E682-D0A3-1EFF-2947-AB86427487DD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8:49.703" v="13" actId="167"/>
          <pc:sldLayoutMkLst>
            <pc:docMk/>
            <pc:sldMasterMk cId="4045395109" sldId="2147483732"/>
            <pc:sldLayoutMk cId="1716024760" sldId="2147483735"/>
          </pc:sldLayoutMkLst>
          <pc:picChg chg="add mod">
            <ac:chgData name="Fabian Diemand" userId="726d9e4e-7707-4877-8815-6b68eb764945" providerId="ADAL" clId="{8E1634E6-8033-4231-8343-CA004AF4370B}" dt="2022-12-22T23:18:49.703" v="13" actId="167"/>
            <ac:picMkLst>
              <pc:docMk/>
              <pc:sldMasterMk cId="4045395109" sldId="2147483732"/>
              <pc:sldLayoutMk cId="1716024760" sldId="2147483735"/>
              <ac:picMk id="4" creationId="{B118E6F4-CDD7-3800-71CE-C337B8E55ADF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00.528" v="15" actId="167"/>
          <pc:sldLayoutMkLst>
            <pc:docMk/>
            <pc:sldMasterMk cId="4045395109" sldId="2147483732"/>
            <pc:sldLayoutMk cId="549404711" sldId="2147483736"/>
          </pc:sldLayoutMkLst>
          <pc:picChg chg="add mod">
            <ac:chgData name="Fabian Diemand" userId="726d9e4e-7707-4877-8815-6b68eb764945" providerId="ADAL" clId="{8E1634E6-8033-4231-8343-CA004AF4370B}" dt="2022-12-22T23:19:00.528" v="15" actId="167"/>
            <ac:picMkLst>
              <pc:docMk/>
              <pc:sldMasterMk cId="4045395109" sldId="2147483732"/>
              <pc:sldLayoutMk cId="549404711" sldId="2147483736"/>
              <ac:picMk id="5" creationId="{10B53893-A7F2-004A-C9AC-91050573BA1D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04.954" v="17" actId="167"/>
          <pc:sldLayoutMkLst>
            <pc:docMk/>
            <pc:sldMasterMk cId="4045395109" sldId="2147483732"/>
            <pc:sldLayoutMk cId="1871258811" sldId="2147483737"/>
          </pc:sldLayoutMkLst>
          <pc:picChg chg="add mod">
            <ac:chgData name="Fabian Diemand" userId="726d9e4e-7707-4877-8815-6b68eb764945" providerId="ADAL" clId="{8E1634E6-8033-4231-8343-CA004AF4370B}" dt="2022-12-22T23:19:04.954" v="17" actId="167"/>
            <ac:picMkLst>
              <pc:docMk/>
              <pc:sldMasterMk cId="4045395109" sldId="2147483732"/>
              <pc:sldLayoutMk cId="1871258811" sldId="2147483737"/>
              <ac:picMk id="2" creationId="{74451774-20EF-1D52-1127-82857E715B0C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09.504" v="19" actId="167"/>
          <pc:sldLayoutMkLst>
            <pc:docMk/>
            <pc:sldMasterMk cId="4045395109" sldId="2147483732"/>
            <pc:sldLayoutMk cId="37605617" sldId="2147483738"/>
          </pc:sldLayoutMkLst>
          <pc:picChg chg="add mod">
            <ac:chgData name="Fabian Diemand" userId="726d9e4e-7707-4877-8815-6b68eb764945" providerId="ADAL" clId="{8E1634E6-8033-4231-8343-CA004AF4370B}" dt="2022-12-22T23:19:09.504" v="19" actId="167"/>
            <ac:picMkLst>
              <pc:docMk/>
              <pc:sldMasterMk cId="4045395109" sldId="2147483732"/>
              <pc:sldLayoutMk cId="37605617" sldId="2147483738"/>
              <ac:picMk id="6" creationId="{08CF6D56-08C3-896F-8301-AE4A2222603E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13.210" v="21" actId="167"/>
          <pc:sldLayoutMkLst>
            <pc:docMk/>
            <pc:sldMasterMk cId="4045395109" sldId="2147483732"/>
            <pc:sldLayoutMk cId="2234086863" sldId="2147483739"/>
          </pc:sldLayoutMkLst>
          <pc:picChg chg="add mod">
            <ac:chgData name="Fabian Diemand" userId="726d9e4e-7707-4877-8815-6b68eb764945" providerId="ADAL" clId="{8E1634E6-8033-4231-8343-CA004AF4370B}" dt="2022-12-22T23:19:13.210" v="21" actId="167"/>
            <ac:picMkLst>
              <pc:docMk/>
              <pc:sldMasterMk cId="4045395109" sldId="2147483732"/>
              <pc:sldLayoutMk cId="2234086863" sldId="2147483739"/>
              <ac:picMk id="5" creationId="{E2BE38CC-9489-6387-878E-4A68A75CA2FF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19.004" v="23" actId="167"/>
          <pc:sldLayoutMkLst>
            <pc:docMk/>
            <pc:sldMasterMk cId="4045395109" sldId="2147483732"/>
            <pc:sldLayoutMk cId="1742114192" sldId="2147483742"/>
          </pc:sldLayoutMkLst>
          <pc:picChg chg="add mod">
            <ac:chgData name="Fabian Diemand" userId="726d9e4e-7707-4877-8815-6b68eb764945" providerId="ADAL" clId="{8E1634E6-8033-4231-8343-CA004AF4370B}" dt="2022-12-22T23:19:19.004" v="23" actId="167"/>
            <ac:picMkLst>
              <pc:docMk/>
              <pc:sldMasterMk cId="4045395109" sldId="2147483732"/>
              <pc:sldLayoutMk cId="1742114192" sldId="2147483742"/>
              <ac:picMk id="7" creationId="{08008EB2-35B0-F476-6611-048D94821802}"/>
            </ac:picMkLst>
          </pc:picChg>
        </pc:sldLayoutChg>
        <pc:sldLayoutChg chg="addSp modSp">
          <pc:chgData name="Fabian Diemand" userId="726d9e4e-7707-4877-8815-6b68eb764945" providerId="ADAL" clId="{8E1634E6-8033-4231-8343-CA004AF4370B}" dt="2022-12-22T23:19:23.693" v="25" actId="167"/>
          <pc:sldLayoutMkLst>
            <pc:docMk/>
            <pc:sldMasterMk cId="4045395109" sldId="2147483732"/>
            <pc:sldLayoutMk cId="3282809069" sldId="2147483743"/>
          </pc:sldLayoutMkLst>
          <pc:picChg chg="add mod">
            <ac:chgData name="Fabian Diemand" userId="726d9e4e-7707-4877-8815-6b68eb764945" providerId="ADAL" clId="{8E1634E6-8033-4231-8343-CA004AF4370B}" dt="2022-12-22T23:19:23.693" v="25" actId="167"/>
            <ac:picMkLst>
              <pc:docMk/>
              <pc:sldMasterMk cId="4045395109" sldId="2147483732"/>
              <pc:sldLayoutMk cId="3282809069" sldId="2147483743"/>
              <ac:picMk id="7" creationId="{0A7BBEBB-E642-2755-7B7C-35018A4A0083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00AE5E5-48F5-54DF-7A7B-E8A057A33D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35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8008EB2-35B0-F476-6611-048D948218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211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A7BBEBB-E642-2755-7B7C-35018A4A00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28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AD8E682-D0A3-1EFF-2947-AB8642748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1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118E6F4-CDD7-3800-71CE-C337B8E55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602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0B53893-A7F2-004A-C9AC-91050573B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4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451774-20EF-1D52-1127-82857E715B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8CF6D56-08C3-896F-8301-AE4A222260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2BE38CC-9489-6387-878E-4A68A75CA2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40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75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95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C592D1-A464-437B-BC17-CD20160B0442}" type="datetimeFigureOut">
              <a:rPr lang="de-CH" smtClean="0"/>
              <a:t>23.12.2022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FE972-FD87-4DC8-877A-14882C7180D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53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507696-4E3F-D1AE-6F28-9C428770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404D8-BEF0-E285-AD6C-517E2C7DB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Jakarta Onlineshop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D2E6ED-38AD-908D-8244-D4606FA03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r>
              <a:rPr lang="en-GB" dirty="0"/>
              <a:t> JEE, FFHS PiBS, HS2022</a:t>
            </a:r>
          </a:p>
          <a:p>
            <a:r>
              <a:rPr lang="en-GB" dirty="0"/>
              <a:t>Fabian Diemand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Architektur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8DCAC9-461E-7FE1-22C4-0787D571B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282301"/>
            <a:ext cx="7439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7975-68C3-465F-27E6-FCFC41AF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0E94-ED55-7352-621E-595AB134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Error Handling</a:t>
            </a:r>
            <a:br>
              <a:rPr lang="de-DE" b="1" dirty="0"/>
            </a:br>
            <a:r>
              <a:rPr lang="de-DE" dirty="0"/>
              <a:t>Fest definierte Error Pages für HTTP Error 404 und 500 (web.xml)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8DA32-88D2-1220-9AB6-AB10B1A7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42" y="3560701"/>
            <a:ext cx="4843316" cy="23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7975-68C3-465F-27E6-FCFC41AF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0E94-ED55-7352-621E-595AB134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Abstraktion und schlanke Controller</a:t>
            </a:r>
            <a:br>
              <a:rPr lang="de-DE" b="1" dirty="0"/>
            </a:br>
            <a:r>
              <a:rPr lang="de-DE" dirty="0" err="1"/>
              <a:t>Repositorys</a:t>
            </a:r>
            <a:r>
              <a:rPr lang="de-DE" dirty="0"/>
              <a:t> als Abstraktion der Datenbank</a:t>
            </a:r>
            <a:br>
              <a:rPr lang="de-DE" b="1" dirty="0"/>
            </a:br>
            <a:r>
              <a:rPr lang="de-DE" dirty="0"/>
              <a:t>Utility Klassen, um Domain Logik aus den Controllern zu extrahieren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6F19F1-13D3-EA8D-6515-9FAD1AA8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7" y="3682199"/>
            <a:ext cx="3665046" cy="28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8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7975-68C3-465F-27E6-FCFC41AF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0E94-ED55-7352-621E-595AB134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Enums</a:t>
            </a:r>
            <a:r>
              <a:rPr lang="de-DE" b="1" dirty="0"/>
              <a:t> in JSF</a:t>
            </a:r>
            <a:br>
              <a:rPr lang="de-DE" b="1" dirty="0"/>
            </a:br>
            <a:r>
              <a:rPr lang="de-DE" dirty="0" err="1"/>
              <a:t>Enums</a:t>
            </a:r>
            <a:r>
              <a:rPr lang="de-DE" dirty="0"/>
              <a:t> für JSF </a:t>
            </a:r>
            <a:r>
              <a:rPr lang="de-DE" dirty="0" err="1"/>
              <a:t>Facelets</a:t>
            </a:r>
            <a:r>
              <a:rPr lang="de-DE" dirty="0"/>
              <a:t> als Constants-Bean verfügbar machen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DC7667-4D43-D79E-AEA3-70C2D7AD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45" y="3613950"/>
            <a:ext cx="4830510" cy="26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7975-68C3-465F-27E6-FCFC41AF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0E94-ED55-7352-621E-595AB134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Seeding</a:t>
            </a:r>
            <a:br>
              <a:rPr lang="de-DE" b="1" dirty="0"/>
            </a:br>
            <a:r>
              <a:rPr lang="de-DE" dirty="0"/>
              <a:t>Künstliche Daten in Datenbank für Entwicklung (und Abgabe)</a:t>
            </a:r>
            <a:br>
              <a:rPr lang="de-DE" dirty="0"/>
            </a:br>
            <a:r>
              <a:rPr lang="de-DE" dirty="0"/>
              <a:t>Seeder Servlet bei Startup ausführen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DA26C9-7621-402C-D1BE-3266B9E3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23" y="3699174"/>
            <a:ext cx="7699154" cy="22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537A3-0599-3ECB-A5A0-3D14790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7535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C56D4-F567-1D9E-DA30-D04D521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6B40-A08B-94DD-514F-13F92BDB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sz="2000" dirty="0"/>
              <a:t>Code bzw. Entwicklungslastig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sz="2000" dirty="0" err="1"/>
              <a:t>Full</a:t>
            </a:r>
            <a:r>
              <a:rPr lang="de-DE" sz="2000" dirty="0"/>
              <a:t> Stack und eher Anwendungsnah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sz="2000" dirty="0"/>
              <a:t>Ganze Kette von Konzept bis Code, Entwurf lohnt sich</a:t>
            </a:r>
          </a:p>
          <a:p>
            <a:pPr marL="0" indent="0">
              <a:buNone/>
            </a:pPr>
            <a:endParaRPr lang="de-DE" sz="2000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sz="2000" dirty="0"/>
              <a:t>Literatur &amp; Technologie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sz="2000" dirty="0"/>
              <a:t>Wenig Enterprise Themen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17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25D67-30BC-B939-2CC7-5D4741A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?</a:t>
            </a:r>
          </a:p>
        </p:txBody>
      </p:sp>
    </p:spTree>
    <p:extLst>
      <p:ext uri="{BB962C8B-B14F-4D97-AF65-F5344CB8AC3E}">
        <p14:creationId xmlns:p14="http://schemas.microsoft.com/office/powerpoint/2010/main" val="7765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6416FD-C740-7015-F61D-D69A0A19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-551874"/>
            <a:ext cx="7804727" cy="78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B0FC6E-1611-256D-75EE-211DBDB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9CD7A-7B41-33CA-D137-3C012CAF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Spezifikation</a:t>
            </a:r>
          </a:p>
          <a:p>
            <a:r>
              <a:rPr lang="de-DE" sz="2200" dirty="0"/>
              <a:t>Entwurf</a:t>
            </a:r>
          </a:p>
          <a:p>
            <a:r>
              <a:rPr lang="de-DE" sz="2200" dirty="0"/>
              <a:t>Herausforderungen</a:t>
            </a:r>
          </a:p>
          <a:p>
            <a:r>
              <a:rPr lang="en-GB" sz="2200" dirty="0"/>
              <a:t>Demo</a:t>
            </a:r>
          </a:p>
          <a:p>
            <a:r>
              <a:rPr lang="de-DE" sz="2200" dirty="0"/>
              <a:t>Fazit</a:t>
            </a:r>
          </a:p>
          <a:p>
            <a:r>
              <a:rPr lang="en-GB" sz="2200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1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82207-BB2C-6816-C931-8D1B5C7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- Schwerpunkt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0F96E-CB3E-6671-E0A9-6579D987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Kundenprofil</a:t>
            </a:r>
            <a:br>
              <a:rPr lang="de-DE" dirty="0"/>
            </a:br>
            <a:r>
              <a:rPr lang="de-DE" dirty="0"/>
              <a:t>Kunden legen mit der Registration ein Kundenprofil an.</a:t>
            </a:r>
          </a:p>
          <a:p>
            <a:endParaRPr lang="de-DE" dirty="0"/>
          </a:p>
          <a:p>
            <a:r>
              <a:rPr lang="de-DE" dirty="0"/>
              <a:t>Ein </a:t>
            </a:r>
            <a:r>
              <a:rPr lang="de-DE" b="1" dirty="0"/>
              <a:t>Profil</a:t>
            </a:r>
            <a:r>
              <a:rPr lang="de-DE" dirty="0"/>
              <a:t> enthält:</a:t>
            </a:r>
          </a:p>
          <a:p>
            <a:pPr lvl="1"/>
            <a:r>
              <a:rPr lang="de-DE" dirty="0"/>
              <a:t>Jederzeit änderbare </a:t>
            </a:r>
            <a:r>
              <a:rPr lang="de-DE" b="1" dirty="0"/>
              <a:t>persönliche Informationen </a:t>
            </a:r>
            <a:r>
              <a:rPr lang="de-DE" dirty="0"/>
              <a:t>zum Kunden</a:t>
            </a:r>
          </a:p>
          <a:p>
            <a:pPr lvl="1"/>
            <a:r>
              <a:rPr lang="de-DE" b="1" dirty="0"/>
              <a:t>Merkliste</a:t>
            </a:r>
            <a:r>
              <a:rPr lang="de-DE" dirty="0"/>
              <a:t> mit hinterlegten Produkten</a:t>
            </a:r>
          </a:p>
          <a:p>
            <a:pPr lvl="1"/>
            <a:r>
              <a:rPr lang="de-DE" dirty="0"/>
              <a:t>Übersicht aller </a:t>
            </a:r>
            <a:r>
              <a:rPr lang="de-DE" b="1" dirty="0"/>
              <a:t>Bestellungen</a:t>
            </a:r>
            <a:r>
              <a:rPr lang="de-DE" dirty="0"/>
              <a:t> eines Kunden</a:t>
            </a:r>
          </a:p>
          <a:p>
            <a:endParaRPr lang="de-DE" dirty="0"/>
          </a:p>
          <a:p>
            <a:pPr marL="228600" lvl="1" indent="0">
              <a:buNone/>
            </a:pP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874080-F8D6-FB49-4B7B-CCC808E1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505" y="3140206"/>
            <a:ext cx="2097657" cy="2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82207-BB2C-6816-C931-8D1B5C7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- 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0F96E-CB3E-6671-E0A9-6579D987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Festlegen des Rahmens der Arbeit</a:t>
            </a:r>
          </a:p>
          <a:p>
            <a:pPr lvl="1"/>
            <a:r>
              <a:rPr lang="de-DE" dirty="0"/>
              <a:t>Formulierung und Dokumentation von funktionalen Anforderungen</a:t>
            </a:r>
          </a:p>
          <a:p>
            <a:pPr lvl="1"/>
            <a:r>
              <a:rPr lang="de-DE" dirty="0"/>
              <a:t>Herunterbrechen der Anforderungen in Arbeitsschritte</a:t>
            </a:r>
          </a:p>
          <a:p>
            <a:pPr marL="228600" lvl="1" indent="0">
              <a:buNone/>
            </a:pPr>
            <a:endParaRPr lang="de-DE" b="1" dirty="0"/>
          </a:p>
          <a:p>
            <a:pPr lvl="1"/>
            <a:r>
              <a:rPr lang="de-DE" b="1" dirty="0"/>
              <a:t>Use-Cases </a:t>
            </a:r>
            <a:r>
              <a:rPr lang="de-DE" dirty="0"/>
              <a:t>in Dokumentation</a:t>
            </a:r>
            <a:br>
              <a:rPr lang="de-DE" dirty="0"/>
            </a:br>
            <a:r>
              <a:rPr lang="de-DE" dirty="0"/>
              <a:t>Nutzerperspektive auf eine Teilaufgabe</a:t>
            </a:r>
          </a:p>
          <a:p>
            <a:pPr lvl="1"/>
            <a:r>
              <a:rPr lang="de-DE" b="1" dirty="0"/>
              <a:t>User Stories </a:t>
            </a:r>
            <a:r>
              <a:rPr lang="de-DE" dirty="0"/>
              <a:t>und </a:t>
            </a:r>
            <a:r>
              <a:rPr lang="de-DE" b="1" dirty="0"/>
              <a:t>Tasks</a:t>
            </a:r>
            <a:r>
              <a:rPr lang="de-DE" dirty="0"/>
              <a:t> in </a:t>
            </a:r>
            <a:r>
              <a:rPr lang="de-DE" dirty="0" err="1"/>
              <a:t>Gitlab</a:t>
            </a:r>
            <a:r>
              <a:rPr lang="de-DE" dirty="0"/>
              <a:t> (als </a:t>
            </a:r>
            <a:r>
              <a:rPr lang="de-DE" dirty="0" err="1"/>
              <a:t>Issue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Technischere Beschreibung mit Definition-</a:t>
            </a:r>
            <a:r>
              <a:rPr lang="de-DE" dirty="0" err="1"/>
              <a:t>of</a:t>
            </a:r>
            <a:r>
              <a:rPr lang="de-DE" dirty="0"/>
              <a:t>-Ready und Definition-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Done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CA5736-FD60-36F3-DBDA-F78EFD31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326149"/>
            <a:ext cx="11776364" cy="62057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E931A3-3A17-D068-20BB-F4342CD8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" y="752605"/>
            <a:ext cx="12129193" cy="5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149C-525B-EFB0-B086-C5E3D823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Datenbank</a:t>
            </a:r>
          </a:p>
          <a:p>
            <a:pPr lvl="1"/>
            <a:r>
              <a:rPr lang="de-DE" dirty="0"/>
              <a:t>Entitäten, Tabellen, Attribute, Relationen</a:t>
            </a:r>
          </a:p>
          <a:p>
            <a:pPr lvl="1"/>
            <a:r>
              <a:rPr lang="de-DE" dirty="0"/>
              <a:t>Draw.io</a:t>
            </a:r>
          </a:p>
          <a:p>
            <a:pPr lvl="1"/>
            <a:endParaRPr lang="de-DE" dirty="0"/>
          </a:p>
          <a:p>
            <a:r>
              <a:rPr lang="de-DE" dirty="0"/>
              <a:t>UI Prototyp</a:t>
            </a:r>
          </a:p>
          <a:p>
            <a:pPr lvl="1"/>
            <a:r>
              <a:rPr lang="de-DE" dirty="0" err="1"/>
              <a:t>Figma</a:t>
            </a:r>
            <a:endParaRPr lang="de-DE" dirty="0"/>
          </a:p>
          <a:p>
            <a:endParaRPr lang="de-DE" dirty="0"/>
          </a:p>
          <a:p>
            <a:r>
              <a:rPr lang="de-DE" dirty="0"/>
              <a:t>Architektur</a:t>
            </a:r>
          </a:p>
          <a:p>
            <a:pPr lvl="1"/>
            <a:r>
              <a:rPr lang="de-DE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20001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</a:t>
            </a:r>
            <a:r>
              <a:rPr lang="de-DE" dirty="0" err="1"/>
              <a:t>DatenBank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6ECE6B5-D233-C96F-EFB0-92B77248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7" y="2305487"/>
            <a:ext cx="10157146" cy="43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UI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591D6A-99B1-4ABF-A160-B1E18949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5" y="2405849"/>
            <a:ext cx="7181049" cy="40393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018888-2269-F721-A8D8-36EA613C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99" y="2405849"/>
            <a:ext cx="7180799" cy="4039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4144DFD-2D92-1EE5-9BE3-329535CDF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98" y="2405849"/>
            <a:ext cx="7180800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Architektur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54BB5D-753E-8BC6-0E94-9CBFA8EA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328678"/>
            <a:ext cx="5438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6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1AF-0397-0379-A138-18DAAA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-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2B1244-646E-B96C-8CFD-7228A924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88774"/>
            <a:ext cx="59150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234</Words>
  <Application>Microsoft Office PowerPoint</Application>
  <PresentationFormat>Breitbild</PresentationFormat>
  <Paragraphs>57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Paket</vt:lpstr>
      <vt:lpstr>Jakarta Onlineshop</vt:lpstr>
      <vt:lpstr>inhalt</vt:lpstr>
      <vt:lpstr>Spezifikation - Schwerpunkt</vt:lpstr>
      <vt:lpstr>Spezifikation - Prozess</vt:lpstr>
      <vt:lpstr>Entwurf - Prozess</vt:lpstr>
      <vt:lpstr>Entwurf - DatenBank</vt:lpstr>
      <vt:lpstr>Entwurf - UI</vt:lpstr>
      <vt:lpstr>Entwurf - Architektur</vt:lpstr>
      <vt:lpstr>Entwurf - Architektur</vt:lpstr>
      <vt:lpstr>Entwurf - Architektur</vt:lpstr>
      <vt:lpstr>Herausforderungen</vt:lpstr>
      <vt:lpstr>Herausforderungen</vt:lpstr>
      <vt:lpstr>Herausforderungen</vt:lpstr>
      <vt:lpstr>Herausforderungen</vt:lpstr>
      <vt:lpstr>Demo</vt:lpstr>
      <vt:lpstr>Fazit</vt:lpstr>
      <vt:lpstr>Fragen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Jakarta Onlineshop</dc:title>
  <dc:creator>Fabian Diemand</dc:creator>
  <cp:lastModifiedBy>Fabian Diemand</cp:lastModifiedBy>
  <cp:revision>1</cp:revision>
  <dcterms:created xsi:type="dcterms:W3CDTF">2022-12-22T23:05:36Z</dcterms:created>
  <dcterms:modified xsi:type="dcterms:W3CDTF">2022-12-23T08:32:59Z</dcterms:modified>
</cp:coreProperties>
</file>