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58" r:id="rId3"/>
    <p:sldId id="257" r:id="rId4"/>
    <p:sldId id="385" r:id="rId5"/>
    <p:sldId id="386" r:id="rId6"/>
    <p:sldId id="387" r:id="rId7"/>
    <p:sldId id="388" r:id="rId8"/>
    <p:sldId id="389" r:id="rId9"/>
    <p:sldId id="390" r:id="rId10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2"/>
    </p:embeddedFont>
    <p:embeddedFont>
      <p:font typeface="Manjari" panose="020B0604020202020204" charset="0"/>
      <p:regular r:id="rId13"/>
      <p:bold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2755C7-94A7-4BD7-8DFD-09C0DA991817}">
  <a:tblStyle styleId="{CC2755C7-94A7-4BD7-8DFD-09C0DA991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D12CBF-4542-4712-A8D5-55B132DD723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AD96BE-D842-49A8-83C4-0E29EF0E98D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A5493-2808-4F3E-B102-CEB020DD038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2128F-F8BB-421D-9640-0F061DDC04B1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2B86AD-E388-4301-B736-9AD02705C07E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71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72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28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9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1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0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2"/>
                </a:solidFill>
              </a:rPr>
              <a:t>Estilos de código en Python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Fabian Esteban Caro Perez</a:t>
            </a:r>
            <a:endParaRPr dirty="0"/>
          </a:p>
        </p:txBody>
      </p:sp>
      <p:grpSp>
        <p:nvGrpSpPr>
          <p:cNvPr id="2" name="Google Shape;4149;p188">
            <a:extLst>
              <a:ext uri="{FF2B5EF4-FFF2-40B4-BE49-F238E27FC236}">
                <a16:creationId xmlns:a16="http://schemas.microsoft.com/office/drawing/2014/main" id="{BA3C5D99-3CBD-4EFA-CDBE-FE3DA279AD2F}"/>
              </a:ext>
            </a:extLst>
          </p:cNvPr>
          <p:cNvGrpSpPr/>
          <p:nvPr/>
        </p:nvGrpSpPr>
        <p:grpSpPr>
          <a:xfrm>
            <a:off x="7440122" y="2543126"/>
            <a:ext cx="1522449" cy="2052601"/>
            <a:chOff x="3764750" y="1567075"/>
            <a:chExt cx="1814530" cy="2517234"/>
          </a:xfrm>
        </p:grpSpPr>
        <p:sp>
          <p:nvSpPr>
            <p:cNvPr id="3" name="Google Shape;4150;p188">
              <a:extLst>
                <a:ext uri="{FF2B5EF4-FFF2-40B4-BE49-F238E27FC236}">
                  <a16:creationId xmlns:a16="http://schemas.microsoft.com/office/drawing/2014/main" id="{E82293FB-6773-9725-C896-BD6F95A0CFC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151;p188">
              <a:extLst>
                <a:ext uri="{FF2B5EF4-FFF2-40B4-BE49-F238E27FC236}">
                  <a16:creationId xmlns:a16="http://schemas.microsoft.com/office/drawing/2014/main" id="{CBBFE1FF-68B3-89FB-48B0-E93EB73C9A21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52;p188">
              <a:extLst>
                <a:ext uri="{FF2B5EF4-FFF2-40B4-BE49-F238E27FC236}">
                  <a16:creationId xmlns:a16="http://schemas.microsoft.com/office/drawing/2014/main" id="{9D3FAF5D-7018-CF6E-068D-C8AF28017ED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53;p188">
              <a:extLst>
                <a:ext uri="{FF2B5EF4-FFF2-40B4-BE49-F238E27FC236}">
                  <a16:creationId xmlns:a16="http://schemas.microsoft.com/office/drawing/2014/main" id="{1CD338A6-17D4-7BAC-FBE9-AC16E37338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54;p188">
              <a:extLst>
                <a:ext uri="{FF2B5EF4-FFF2-40B4-BE49-F238E27FC236}">
                  <a16:creationId xmlns:a16="http://schemas.microsoft.com/office/drawing/2014/main" id="{721A85FC-8D2C-0BB3-499A-54271849DDF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55;p188">
              <a:extLst>
                <a:ext uri="{FF2B5EF4-FFF2-40B4-BE49-F238E27FC236}">
                  <a16:creationId xmlns:a16="http://schemas.microsoft.com/office/drawing/2014/main" id="{0B256490-8561-4A6A-8DEC-DAB02638980A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6;p188">
              <a:extLst>
                <a:ext uri="{FF2B5EF4-FFF2-40B4-BE49-F238E27FC236}">
                  <a16:creationId xmlns:a16="http://schemas.microsoft.com/office/drawing/2014/main" id="{D8D60007-C994-C374-404F-FB74175E03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57;p188">
              <a:extLst>
                <a:ext uri="{FF2B5EF4-FFF2-40B4-BE49-F238E27FC236}">
                  <a16:creationId xmlns:a16="http://schemas.microsoft.com/office/drawing/2014/main" id="{CEEF0E16-84C8-7553-28A8-F028DB63E58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58;p188">
              <a:extLst>
                <a:ext uri="{FF2B5EF4-FFF2-40B4-BE49-F238E27FC236}">
                  <a16:creationId xmlns:a16="http://schemas.microsoft.com/office/drawing/2014/main" id="{6CB4FA74-01EF-C30B-C4A5-193B76E2300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59;p188">
              <a:extLst>
                <a:ext uri="{FF2B5EF4-FFF2-40B4-BE49-F238E27FC236}">
                  <a16:creationId xmlns:a16="http://schemas.microsoft.com/office/drawing/2014/main" id="{E515FC24-827D-A8BA-7791-D8C1DB917B2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60;p188">
              <a:extLst>
                <a:ext uri="{FF2B5EF4-FFF2-40B4-BE49-F238E27FC236}">
                  <a16:creationId xmlns:a16="http://schemas.microsoft.com/office/drawing/2014/main" id="{A2435898-A628-249E-5D79-7EFBC9A64C1A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61;p188">
              <a:extLst>
                <a:ext uri="{FF2B5EF4-FFF2-40B4-BE49-F238E27FC236}">
                  <a16:creationId xmlns:a16="http://schemas.microsoft.com/office/drawing/2014/main" id="{B9B6799D-4711-2E8C-F112-557170D48E9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62;p188">
              <a:extLst>
                <a:ext uri="{FF2B5EF4-FFF2-40B4-BE49-F238E27FC236}">
                  <a16:creationId xmlns:a16="http://schemas.microsoft.com/office/drawing/2014/main" id="{F78AEED5-A505-5FE5-BFF7-9AE297D7B9A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3;p188">
              <a:extLst>
                <a:ext uri="{FF2B5EF4-FFF2-40B4-BE49-F238E27FC236}">
                  <a16:creationId xmlns:a16="http://schemas.microsoft.com/office/drawing/2014/main" id="{ADE82AE5-7301-F99D-E8F7-445DA1F2B3A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4;p188">
              <a:extLst>
                <a:ext uri="{FF2B5EF4-FFF2-40B4-BE49-F238E27FC236}">
                  <a16:creationId xmlns:a16="http://schemas.microsoft.com/office/drawing/2014/main" id="{ABFE1FBC-DE73-9B97-794D-F6BB202B03F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65;p188">
              <a:extLst>
                <a:ext uri="{FF2B5EF4-FFF2-40B4-BE49-F238E27FC236}">
                  <a16:creationId xmlns:a16="http://schemas.microsoft.com/office/drawing/2014/main" id="{C3574069-EC03-8C8C-48FC-623B05F6C90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66;p188">
              <a:extLst>
                <a:ext uri="{FF2B5EF4-FFF2-40B4-BE49-F238E27FC236}">
                  <a16:creationId xmlns:a16="http://schemas.microsoft.com/office/drawing/2014/main" id="{B707BC38-CAD9-C227-4B32-2D6BD4B8102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67;p188">
              <a:extLst>
                <a:ext uri="{FF2B5EF4-FFF2-40B4-BE49-F238E27FC236}">
                  <a16:creationId xmlns:a16="http://schemas.microsoft.com/office/drawing/2014/main" id="{E6A13D14-04CD-E931-766D-6199A455C390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Espacios en blancos en diferentes ocaciones.</a:t>
            </a:r>
            <a:endParaRPr dirty="0"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Sangrias de cuatro espacios </a:t>
            </a:r>
            <a:endParaRPr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Estilo PEP 8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Longitud 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Sangria 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Espacios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es el estilo PEP8?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Longitud maxima de una linea de codigo en python</a:t>
            </a:r>
            <a:endParaRPr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0" name="Google Shape;2030;p85"/>
          <p:cNvSpPr txBox="1">
            <a:spLocks noGrp="1"/>
          </p:cNvSpPr>
          <p:nvPr>
            <p:ph type="subTitle" idx="16"/>
          </p:nvPr>
        </p:nvSpPr>
        <p:spPr>
          <a:xfrm>
            <a:off x="6428225" y="3669147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hacer respectivos comentarios y utilizar imports</a:t>
            </a:r>
            <a:endParaRPr dirty="0"/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Variables</a:t>
            </a:r>
            <a:endParaRPr dirty="0"/>
          </a:p>
        </p:txBody>
      </p:sp>
      <p:sp>
        <p:nvSpPr>
          <p:cNvPr id="2032" name="Google Shape;2032;p85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Comentarios y importaciones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Diferentes reglas en los nombres de las variables</a:t>
            </a:r>
            <a:endParaRPr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05</a:t>
            </a:r>
            <a:endParaRPr/>
          </a:p>
        </p:txBody>
      </p:sp>
      <p:sp>
        <p:nvSpPr>
          <p:cNvPr id="2035" name="Google Shape;2035;p85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Para entender un poco mas a que se hace referencia cuando se habla de PEP8 se tiene que decir y explicar que PEP 8 es una guía de estilo para escribir código en Python, se creo con la intención de facilitar la legibilidad, mantención y colaboración en el código.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En pocas palabras es una guía que establece ciertas normas para la correcta escritura de código. </a:t>
            </a:r>
            <a:endParaRPr sz="18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Estilo PEP 8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2DDCDE-A930-DE88-6522-B8A04AAA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90" y="3015192"/>
            <a:ext cx="3327396" cy="1553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83183" y="1204075"/>
            <a:ext cx="69776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El PEP8 recomienda utilizar cuatro espacios para las sangrías en cuanto a líneas de código se refiere, esto consigo trae una facilidad para leer y entender el código además de claramente verse mas organizado.</a:t>
            </a:r>
            <a:endParaRPr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Sangria</a:t>
            </a:r>
            <a:endParaRPr dirty="0"/>
          </a:p>
        </p:txBody>
      </p:sp>
      <p:grpSp>
        <p:nvGrpSpPr>
          <p:cNvPr id="2" name="Google Shape;12662;p204">
            <a:extLst>
              <a:ext uri="{FF2B5EF4-FFF2-40B4-BE49-F238E27FC236}">
                <a16:creationId xmlns:a16="http://schemas.microsoft.com/office/drawing/2014/main" id="{8B2438BA-B49D-726D-ED67-AFDD31F4312B}"/>
              </a:ext>
            </a:extLst>
          </p:cNvPr>
          <p:cNvGrpSpPr/>
          <p:nvPr/>
        </p:nvGrpSpPr>
        <p:grpSpPr>
          <a:xfrm rot="20130446">
            <a:off x="782022" y="624998"/>
            <a:ext cx="301161" cy="339535"/>
            <a:chOff x="3299850" y="238575"/>
            <a:chExt cx="427725" cy="482225"/>
          </a:xfrm>
        </p:grpSpPr>
        <p:sp>
          <p:nvSpPr>
            <p:cNvPr id="4" name="Google Shape;12663;p204">
              <a:extLst>
                <a:ext uri="{FF2B5EF4-FFF2-40B4-BE49-F238E27FC236}">
                  <a16:creationId xmlns:a16="http://schemas.microsoft.com/office/drawing/2014/main" id="{193E56AB-0CEC-B6ED-C911-562717C8778A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2664;p204">
              <a:extLst>
                <a:ext uri="{FF2B5EF4-FFF2-40B4-BE49-F238E27FC236}">
                  <a16:creationId xmlns:a16="http://schemas.microsoft.com/office/drawing/2014/main" id="{3F7AFD69-FFC1-87B1-C19C-F825BC215366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2665;p204">
              <a:extLst>
                <a:ext uri="{FF2B5EF4-FFF2-40B4-BE49-F238E27FC236}">
                  <a16:creationId xmlns:a16="http://schemas.microsoft.com/office/drawing/2014/main" id="{1DD1AD6F-020B-FD89-2181-2A196D80EEFA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2666;p204">
              <a:extLst>
                <a:ext uri="{FF2B5EF4-FFF2-40B4-BE49-F238E27FC236}">
                  <a16:creationId xmlns:a16="http://schemas.microsoft.com/office/drawing/2014/main" id="{D105CDAF-0570-224C-8E6C-DD8AB3ADE25C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2667;p204">
              <a:extLst>
                <a:ext uri="{FF2B5EF4-FFF2-40B4-BE49-F238E27FC236}">
                  <a16:creationId xmlns:a16="http://schemas.microsoft.com/office/drawing/2014/main" id="{DDB918B5-B865-C88D-B0DB-524C4B9C0306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DCE0C7AC-800D-1196-6F65-3FC0FCEA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58" y="2571750"/>
            <a:ext cx="2628125" cy="16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83183" y="1204075"/>
            <a:ext cx="69776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Aun que no esta estipulado ni es un error en el código el PEP8 recomiendo que las líneas de código no superen mas de 79 caracteres de longitud.</a:t>
            </a:r>
            <a:br>
              <a:rPr lang="es-CO" sz="2000" dirty="0"/>
            </a:br>
            <a:r>
              <a:rPr lang="es-CO" sz="2000" dirty="0"/>
              <a:t>Si esta línea es muy larga se puede dividir en distintas líneas de código</a:t>
            </a:r>
            <a:endParaRPr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Longitud </a:t>
            </a:r>
            <a:endParaRPr dirty="0"/>
          </a:p>
        </p:txBody>
      </p:sp>
      <p:grpSp>
        <p:nvGrpSpPr>
          <p:cNvPr id="2" name="Google Shape;6298;p199">
            <a:extLst>
              <a:ext uri="{FF2B5EF4-FFF2-40B4-BE49-F238E27FC236}">
                <a16:creationId xmlns:a16="http://schemas.microsoft.com/office/drawing/2014/main" id="{CA9220E1-70CC-FA02-41BF-C9FCBB1FBD13}"/>
              </a:ext>
            </a:extLst>
          </p:cNvPr>
          <p:cNvGrpSpPr/>
          <p:nvPr/>
        </p:nvGrpSpPr>
        <p:grpSpPr>
          <a:xfrm rot="374797">
            <a:off x="7964046" y="3949135"/>
            <a:ext cx="193543" cy="275990"/>
            <a:chOff x="8304647" y="3738687"/>
            <a:chExt cx="225076" cy="320956"/>
          </a:xfrm>
        </p:grpSpPr>
        <p:sp>
          <p:nvSpPr>
            <p:cNvPr id="3" name="Google Shape;6299;p199">
              <a:extLst>
                <a:ext uri="{FF2B5EF4-FFF2-40B4-BE49-F238E27FC236}">
                  <a16:creationId xmlns:a16="http://schemas.microsoft.com/office/drawing/2014/main" id="{FFDD1D61-BE1B-1CB9-4CD0-6022B853997D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00;p199">
              <a:extLst>
                <a:ext uri="{FF2B5EF4-FFF2-40B4-BE49-F238E27FC236}">
                  <a16:creationId xmlns:a16="http://schemas.microsoft.com/office/drawing/2014/main" id="{94CCFB5F-792A-20A9-E445-4FC06F4718B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01;p199">
              <a:extLst>
                <a:ext uri="{FF2B5EF4-FFF2-40B4-BE49-F238E27FC236}">
                  <a16:creationId xmlns:a16="http://schemas.microsoft.com/office/drawing/2014/main" id="{CBBBD282-537E-E17A-57B4-39C23CB3F0B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22053DC-D391-6FBD-D982-5ABB6C0B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62" y="2912275"/>
            <a:ext cx="3406734" cy="14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83183" y="1204075"/>
            <a:ext cx="69776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Los espacios en blanco se recomiendan emplear cuando usamos operadores, comas, tuplas y diccionarios, estos alrededor de los operadores y después de las comas, listas, tuplas y diccionarios.</a:t>
            </a:r>
            <a:br>
              <a:rPr lang="es-CO" sz="2000" dirty="0"/>
            </a:br>
            <a:r>
              <a:rPr lang="es-CO" sz="2000" dirty="0"/>
              <a:t>Permite que el código se vea mucho mejor y a su vez sea mas fácil de leer.</a:t>
            </a:r>
            <a:endParaRPr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69957" y="59390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Espacios </a:t>
            </a:r>
            <a:endParaRPr dirty="0"/>
          </a:p>
        </p:txBody>
      </p:sp>
      <p:grpSp>
        <p:nvGrpSpPr>
          <p:cNvPr id="2" name="Google Shape;13405;p206">
            <a:extLst>
              <a:ext uri="{FF2B5EF4-FFF2-40B4-BE49-F238E27FC236}">
                <a16:creationId xmlns:a16="http://schemas.microsoft.com/office/drawing/2014/main" id="{7DC769F5-FBF2-EBC2-9CF0-D621D62F40EC}"/>
              </a:ext>
            </a:extLst>
          </p:cNvPr>
          <p:cNvGrpSpPr/>
          <p:nvPr/>
        </p:nvGrpSpPr>
        <p:grpSpPr>
          <a:xfrm rot="1817854">
            <a:off x="594771" y="3410597"/>
            <a:ext cx="350371" cy="224918"/>
            <a:chOff x="5411225" y="2726350"/>
            <a:chExt cx="296950" cy="190625"/>
          </a:xfrm>
        </p:grpSpPr>
        <p:sp>
          <p:nvSpPr>
            <p:cNvPr id="3" name="Google Shape;13406;p206">
              <a:extLst>
                <a:ext uri="{FF2B5EF4-FFF2-40B4-BE49-F238E27FC236}">
                  <a16:creationId xmlns:a16="http://schemas.microsoft.com/office/drawing/2014/main" id="{860E6532-76CD-57FE-84F2-AE5079876816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407;p206">
              <a:extLst>
                <a:ext uri="{FF2B5EF4-FFF2-40B4-BE49-F238E27FC236}">
                  <a16:creationId xmlns:a16="http://schemas.microsoft.com/office/drawing/2014/main" id="{E9A3D772-D224-1468-A3A4-44CDF5531B78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A631386-235C-4D1F-1873-8C850966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61" y="3018654"/>
            <a:ext cx="3007685" cy="15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0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83183" y="1204075"/>
            <a:ext cx="69776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Acá PEP8 hace referencia a los nombres de las variables, estos para que en un futuro sean fáciles de reconocer, leer y usar deben contener descripciones, en lo posible usar solo minúsculas y a su vez si se tiene un espacio entre nombre separar con guiones abajo (_).</a:t>
            </a:r>
            <a:endParaRPr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69957" y="59390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2" name="Google Shape;12827;p205">
            <a:extLst>
              <a:ext uri="{FF2B5EF4-FFF2-40B4-BE49-F238E27FC236}">
                <a16:creationId xmlns:a16="http://schemas.microsoft.com/office/drawing/2014/main" id="{C4C49418-C7AC-595A-5626-E817207C3D6C}"/>
              </a:ext>
            </a:extLst>
          </p:cNvPr>
          <p:cNvSpPr/>
          <p:nvPr/>
        </p:nvSpPr>
        <p:spPr>
          <a:xfrm>
            <a:off x="7411216" y="3658904"/>
            <a:ext cx="376503" cy="373442"/>
          </a:xfrm>
          <a:custGeom>
            <a:avLst/>
            <a:gdLst/>
            <a:ahLst/>
            <a:cxnLst/>
            <a:rect l="l" t="t" r="r" b="b"/>
            <a:pathLst>
              <a:path w="12791" h="12687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B67C4E-5D0F-16A8-CF2E-CC5CB5D5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90" y="3000394"/>
            <a:ext cx="3201619" cy="1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83183" y="1204075"/>
            <a:ext cx="69776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Algo bastante útil que nos recomienda PEP8 es usar comentarios para explicar código pero además de esto siempre mantener actualizado los mismos respecto a algún cambio en el código, además de esto se recomienda que las importaciones generalmente deben estar en líneas separadas </a:t>
            </a:r>
            <a:endParaRPr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69957" y="59390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Comentarios y importaciones </a:t>
            </a:r>
            <a:endParaRPr dirty="0"/>
          </a:p>
        </p:txBody>
      </p:sp>
      <p:sp>
        <p:nvSpPr>
          <p:cNvPr id="2" name="Google Shape;12729;p204">
            <a:extLst>
              <a:ext uri="{FF2B5EF4-FFF2-40B4-BE49-F238E27FC236}">
                <a16:creationId xmlns:a16="http://schemas.microsoft.com/office/drawing/2014/main" id="{8BBFDB75-F8DE-367F-FDB9-414039502105}"/>
              </a:ext>
            </a:extLst>
          </p:cNvPr>
          <p:cNvSpPr/>
          <p:nvPr/>
        </p:nvSpPr>
        <p:spPr>
          <a:xfrm rot="1503619">
            <a:off x="774589" y="3267051"/>
            <a:ext cx="413698" cy="404333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FE30E9-298A-3352-2BBE-F0F9EDE5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98" y="2961412"/>
            <a:ext cx="4000168" cy="15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83183" y="1204075"/>
            <a:ext cx="69776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bg1">
                  <a:lumMod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bg1">
                  <a:lumMod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000" dirty="0">
              <a:solidFill>
                <a:schemeClr val="bg1">
                  <a:lumMod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>
                    <a:lumMod val="10000"/>
                  </a:schemeClr>
                </a:solidFill>
              </a:rPr>
              <a:t>https://peps.python.org/pep-0008/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69957" y="59390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39504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388</Words>
  <Application>Microsoft Office PowerPoint</Application>
  <PresentationFormat>Presentación en pantalla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Roboto Condensed Light</vt:lpstr>
      <vt:lpstr>Hammersmith One</vt:lpstr>
      <vt:lpstr>Manjari</vt:lpstr>
      <vt:lpstr>Elegant Education Pack for Students XL by Slidesgo</vt:lpstr>
      <vt:lpstr>Estilos de código en Python</vt:lpstr>
      <vt:lpstr>Tabla de contenido</vt:lpstr>
      <vt:lpstr>Estilo PEP 8</vt:lpstr>
      <vt:lpstr>Sangria</vt:lpstr>
      <vt:lpstr>Longitud </vt:lpstr>
      <vt:lpstr>Espacios </vt:lpstr>
      <vt:lpstr>Variables </vt:lpstr>
      <vt:lpstr>Comentarios y importaciones 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Estilos de código en Python</dc:title>
  <cp:lastModifiedBy>Fabian Caro</cp:lastModifiedBy>
  <cp:revision>6</cp:revision>
  <dcterms:modified xsi:type="dcterms:W3CDTF">2023-03-13T02:36:03Z</dcterms:modified>
</cp:coreProperties>
</file>