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B8FA-7E81-41DA-AEB5-8302F0AB7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6B71B-CF0F-4CA0-B694-0BD057CC3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8EC63-1C59-4B4D-A021-B24A14ED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6353-C6C9-4DA5-A066-BA81ECEEF75B}" type="datetimeFigureOut">
              <a:rPr lang="en-AS" smtClean="0"/>
              <a:t>1/8/2024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AA9C7-04E5-4C93-8091-71BAFD29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5F03-709E-4BD4-998E-FCD65522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9285-903F-43F1-8411-8953B93865C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6179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174B-5DBD-4126-99FF-363A0CB8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72C29-0A7A-48ED-8A26-FE909B13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6CB78-E304-412C-9852-1333CB5A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6353-C6C9-4DA5-A066-BA81ECEEF75B}" type="datetimeFigureOut">
              <a:rPr lang="en-AS" smtClean="0"/>
              <a:t>1/8/2024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C794E-9026-43FC-B7E8-7F5CFF9D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A122-5808-465E-9F34-20F7C329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9285-903F-43F1-8411-8953B93865C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6174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A7183-CAE2-47D2-9632-BEF8F9FD1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D8BD9-03DF-4DDC-AD49-9DDA26F4F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4BAEC-D4CD-413A-8F56-304BD060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6353-C6C9-4DA5-A066-BA81ECEEF75B}" type="datetimeFigureOut">
              <a:rPr lang="en-AS" smtClean="0"/>
              <a:t>1/8/2024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00130-DC94-4936-AD77-4C7C8CA4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5A60-CB3C-48D9-934C-097852B7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9285-903F-43F1-8411-8953B93865C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16960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BB4E-A352-433A-9120-FA6B7A86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1041-2484-4270-B1B9-A48A0795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E9CE-EC8D-463B-B339-6415C5C2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6353-C6C9-4DA5-A066-BA81ECEEF75B}" type="datetimeFigureOut">
              <a:rPr lang="en-AS" smtClean="0"/>
              <a:t>1/8/2024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72BDD-880B-4CE0-9EF6-A62AB97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1EEB-9A93-4263-A5EF-CBB2E509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9285-903F-43F1-8411-8953B93865C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5416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0846-3FD7-4DCE-BD74-5A4F5E12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DF8FB-E416-425B-8CC3-0CB01F0C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8964-38F2-4499-A9E9-35113A06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6353-C6C9-4DA5-A066-BA81ECEEF75B}" type="datetimeFigureOut">
              <a:rPr lang="en-AS" smtClean="0"/>
              <a:t>1/8/2024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74735-B5FA-451F-88B1-B078A97E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C6F81-36E0-4D08-AF35-94B87837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9285-903F-43F1-8411-8953B93865C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61657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1601-2AFD-419F-8106-929EBD84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D37D-0CF9-4EDD-8E67-0E4C55855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37D25-70C4-417A-8BBF-69B19DCC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C2236-DF0D-455B-805A-26227531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6353-C6C9-4DA5-A066-BA81ECEEF75B}" type="datetimeFigureOut">
              <a:rPr lang="en-AS" smtClean="0"/>
              <a:t>1/8/2024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F810A-C722-45CF-9B4A-CBF5C67F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EDCE3-ED92-42F5-A2EB-61CD3BE1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9285-903F-43F1-8411-8953B93865C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78345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EAF7-BADA-4DA2-BC35-B9E4F6A8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0F3DE-B872-4B26-85F9-9832710DB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8E9E1-3ABF-4201-951D-8F1CD6C0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6C9AE-DAEC-4536-BC17-995A3A9C3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954FB-94B7-455D-85FF-9C69933E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9C6EF-2A43-42A8-97DD-5360A5E3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6353-C6C9-4DA5-A066-BA81ECEEF75B}" type="datetimeFigureOut">
              <a:rPr lang="en-AS" smtClean="0"/>
              <a:t>1/8/2024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9641E-CC02-4E56-B39E-DC92AD04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BA19D-60D1-49F4-A06E-225D4479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9285-903F-43F1-8411-8953B93865C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3205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BD0B-A083-4A7A-8AF5-23EBDB38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96472-5D95-4890-B3C8-8514458B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6353-C6C9-4DA5-A066-BA81ECEEF75B}" type="datetimeFigureOut">
              <a:rPr lang="en-AS" smtClean="0"/>
              <a:t>1/8/2024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1202D-5E69-4F5D-9FD2-47A690FB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691ED-F33F-4084-9F7B-29C207D3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9285-903F-43F1-8411-8953B93865C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1253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E5F21-4068-4A4C-BF11-DBA4F269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6353-C6C9-4DA5-A066-BA81ECEEF75B}" type="datetimeFigureOut">
              <a:rPr lang="en-AS" smtClean="0"/>
              <a:t>1/8/2024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37B18-798C-4962-91AC-D3E49336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2310A-0F97-409F-99D0-F9E399B7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9285-903F-43F1-8411-8953B93865C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67704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8ACC-EEBD-498C-96A8-6573234D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484F-F0A3-4B54-8184-85AE5998F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D15DF-7623-4F7F-9FDB-9F4199FC0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A5AE5-68CD-460D-9415-EF56BCF1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6353-C6C9-4DA5-A066-BA81ECEEF75B}" type="datetimeFigureOut">
              <a:rPr lang="en-AS" smtClean="0"/>
              <a:t>1/8/2024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8CB98-6C36-4BDB-9347-BBFEC5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ABE4-C383-495A-8074-B00FD820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9285-903F-43F1-8411-8953B93865C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35262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39BE-64C4-4EB1-8A51-1FE9841E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0AE34-C8D2-4899-A7BE-6B446BADD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64923-4F80-47B0-973A-ACFAF28E0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B4F0-078D-455D-9368-D619F30A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6353-C6C9-4DA5-A066-BA81ECEEF75B}" type="datetimeFigureOut">
              <a:rPr lang="en-AS" smtClean="0"/>
              <a:t>1/8/2024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DF61B-A523-4288-83D6-FFDF0495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2223A-6578-4869-A083-99DB2905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9285-903F-43F1-8411-8953B93865C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96119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4D6A4-8158-48B2-844E-BB8DA7A0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E6D96-B158-40A4-84FE-B43B33DE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A01E5-2753-4490-9B22-66602808A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A6353-C6C9-4DA5-A066-BA81ECEEF75B}" type="datetimeFigureOut">
              <a:rPr lang="en-AS" smtClean="0"/>
              <a:t>1/8/2024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EC92-D5D8-4156-A3AC-DDA75F71D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81AB-6FDB-4BA6-9044-4AACDD076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F9285-903F-43F1-8411-8953B93865C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6689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93545E-C368-429D-8AC4-A8C798DA03C9}"/>
              </a:ext>
            </a:extLst>
          </p:cNvPr>
          <p:cNvSpPr/>
          <p:nvPr/>
        </p:nvSpPr>
        <p:spPr>
          <a:xfrm>
            <a:off x="1308313" y="4149671"/>
            <a:ext cx="929899" cy="67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Build</a:t>
            </a:r>
            <a:endParaRPr lang="en-A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D4F21-DE18-4F75-93DE-F75F43C5AE76}"/>
              </a:ext>
            </a:extLst>
          </p:cNvPr>
          <p:cNvSpPr/>
          <p:nvPr/>
        </p:nvSpPr>
        <p:spPr>
          <a:xfrm>
            <a:off x="7019438" y="3870700"/>
            <a:ext cx="1288945" cy="67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 </a:t>
            </a:r>
            <a:r>
              <a:rPr lang="es-MX" dirty="0" err="1"/>
              <a:t>Deploy</a:t>
            </a:r>
            <a:endParaRPr lang="en-A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A5096-2433-4C84-8965-BAA618C09CCA}"/>
              </a:ext>
            </a:extLst>
          </p:cNvPr>
          <p:cNvSpPr/>
          <p:nvPr/>
        </p:nvSpPr>
        <p:spPr>
          <a:xfrm>
            <a:off x="2052231" y="1339312"/>
            <a:ext cx="929899" cy="67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Trigger</a:t>
            </a:r>
            <a:endParaRPr lang="en-A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13013B-EDD0-4063-A051-450F888949BB}"/>
              </a:ext>
            </a:extLst>
          </p:cNvPr>
          <p:cNvCxnSpPr>
            <a:cxnSpLocks/>
            <a:stCxn id="19" idx="2"/>
            <a:endCxn id="5" idx="0"/>
          </p:cNvCxnSpPr>
          <p:nvPr/>
        </p:nvCxnSpPr>
        <p:spPr>
          <a:xfrm flipH="1">
            <a:off x="1773263" y="3268851"/>
            <a:ext cx="743918" cy="88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5FF27-C11D-497A-9FAE-D8B13FCE2440}"/>
              </a:ext>
            </a:extLst>
          </p:cNvPr>
          <p:cNvSpPr/>
          <p:nvPr/>
        </p:nvSpPr>
        <p:spPr>
          <a:xfrm>
            <a:off x="2806480" y="4149670"/>
            <a:ext cx="1485258" cy="73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Test (</a:t>
            </a:r>
            <a:r>
              <a:rPr lang="es-MX" dirty="0" err="1"/>
              <a:t>SonarQueue</a:t>
            </a:r>
            <a:r>
              <a:rPr lang="es-MX" dirty="0"/>
              <a:t>)</a:t>
            </a:r>
            <a:endParaRPr lang="en-A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D31723-354C-4A5C-B6F9-27EE0FC36A87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2517181" y="3268851"/>
            <a:ext cx="1031928" cy="88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180E547-0EA1-4F56-A72D-5542B30A719A}"/>
              </a:ext>
            </a:extLst>
          </p:cNvPr>
          <p:cNvSpPr/>
          <p:nvPr/>
        </p:nvSpPr>
        <p:spPr>
          <a:xfrm>
            <a:off x="1308313" y="2557220"/>
            <a:ext cx="2417736" cy="711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CI Pipeline</a:t>
            </a:r>
            <a:endParaRPr lang="en-A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483E2F-4E29-467C-95B0-72F9077084C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>
            <a:off x="2517181" y="2013488"/>
            <a:ext cx="0" cy="54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8E1C92A-4E2D-474A-9AF0-0A36B8D956E7}"/>
              </a:ext>
            </a:extLst>
          </p:cNvPr>
          <p:cNvSpPr/>
          <p:nvPr/>
        </p:nvSpPr>
        <p:spPr>
          <a:xfrm>
            <a:off x="7366859" y="1115878"/>
            <a:ext cx="1503336" cy="57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 </a:t>
            </a:r>
            <a:r>
              <a:rPr lang="es-MX" dirty="0" err="1"/>
              <a:t>Trigger</a:t>
            </a:r>
            <a:endParaRPr lang="en-A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98E179-5D63-4E83-BAB8-8FD910A6ECFA}"/>
              </a:ext>
            </a:extLst>
          </p:cNvPr>
          <p:cNvSpPr/>
          <p:nvPr/>
        </p:nvSpPr>
        <p:spPr>
          <a:xfrm>
            <a:off x="6909659" y="2192364"/>
            <a:ext cx="2417736" cy="711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CD Pipeline</a:t>
            </a:r>
            <a:endParaRPr lang="en-A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5DA313-379C-40B4-8001-DD46AC3D8F94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>
            <a:off x="8118527" y="1688024"/>
            <a:ext cx="0" cy="50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ED1256-1229-4DA6-A0F5-D840A31B8A51}"/>
              </a:ext>
            </a:extLst>
          </p:cNvPr>
          <p:cNvCxnSpPr>
            <a:cxnSpLocks/>
            <a:stCxn id="35" idx="2"/>
            <a:endCxn id="6" idx="0"/>
          </p:cNvCxnSpPr>
          <p:nvPr/>
        </p:nvCxnSpPr>
        <p:spPr>
          <a:xfrm flipH="1">
            <a:off x="7663911" y="2903995"/>
            <a:ext cx="454616" cy="96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D01F230-F32A-4572-8203-1F731499DADE}"/>
              </a:ext>
            </a:extLst>
          </p:cNvPr>
          <p:cNvSpPr/>
          <p:nvPr/>
        </p:nvSpPr>
        <p:spPr>
          <a:xfrm>
            <a:off x="8682922" y="3835828"/>
            <a:ext cx="1288945" cy="67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Smoke</a:t>
            </a:r>
            <a:r>
              <a:rPr lang="es-MX" dirty="0"/>
              <a:t> Test</a:t>
            </a:r>
            <a:endParaRPr lang="en-A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AF7C00-98D7-493D-A917-F196D390BC91}"/>
              </a:ext>
            </a:extLst>
          </p:cNvPr>
          <p:cNvCxnSpPr>
            <a:stCxn id="35" idx="2"/>
            <a:endCxn id="41" idx="0"/>
          </p:cNvCxnSpPr>
          <p:nvPr/>
        </p:nvCxnSpPr>
        <p:spPr>
          <a:xfrm>
            <a:off x="8118527" y="2903995"/>
            <a:ext cx="1208868" cy="93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9F700D1-9166-48F6-A3CA-E02F812F4C84}"/>
              </a:ext>
            </a:extLst>
          </p:cNvPr>
          <p:cNvSpPr/>
          <p:nvPr/>
        </p:nvSpPr>
        <p:spPr>
          <a:xfrm>
            <a:off x="6762425" y="5107984"/>
            <a:ext cx="1208868" cy="62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Secrets</a:t>
            </a:r>
            <a:endParaRPr lang="en-A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FF0CE9-A691-4275-BC71-6C898E984B9E}"/>
              </a:ext>
            </a:extLst>
          </p:cNvPr>
          <p:cNvCxnSpPr>
            <a:cxnSpLocks/>
            <a:stCxn id="46" idx="0"/>
            <a:endCxn id="6" idx="2"/>
          </p:cNvCxnSpPr>
          <p:nvPr/>
        </p:nvCxnSpPr>
        <p:spPr>
          <a:xfrm flipV="1">
            <a:off x="7366859" y="4544876"/>
            <a:ext cx="297052" cy="56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BE600F8-CC38-4C26-A3CE-AEA326A9DF9B}"/>
              </a:ext>
            </a:extLst>
          </p:cNvPr>
          <p:cNvSpPr/>
          <p:nvPr/>
        </p:nvSpPr>
        <p:spPr>
          <a:xfrm>
            <a:off x="245097" y="433633"/>
            <a:ext cx="1715678" cy="100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GitHub </a:t>
            </a:r>
            <a:r>
              <a:rPr lang="es-MX" dirty="0" err="1"/>
              <a:t>Event</a:t>
            </a:r>
            <a:endParaRPr lang="en-A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20E5408-24F0-4C11-A7F4-1D59B1D677A3}"/>
              </a:ext>
            </a:extLst>
          </p:cNvPr>
          <p:cNvCxnSpPr>
            <a:stCxn id="51" idx="6"/>
            <a:endCxn id="9" idx="0"/>
          </p:cNvCxnSpPr>
          <p:nvPr/>
        </p:nvCxnSpPr>
        <p:spPr>
          <a:xfrm>
            <a:off x="1960775" y="937967"/>
            <a:ext cx="556406" cy="40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3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Pellegrino</dc:creator>
  <cp:lastModifiedBy>Fabian Pellegrino</cp:lastModifiedBy>
  <cp:revision>4</cp:revision>
  <dcterms:created xsi:type="dcterms:W3CDTF">2024-01-08T17:31:37Z</dcterms:created>
  <dcterms:modified xsi:type="dcterms:W3CDTF">2024-01-10T15:48:55Z</dcterms:modified>
</cp:coreProperties>
</file>