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0" r:id="rId4"/>
    <p:sldId id="261" r:id="rId5"/>
    <p:sldId id="258" r:id="rId6"/>
    <p:sldId id="263" r:id="rId7"/>
    <p:sldId id="259" r:id="rId8"/>
    <p:sldId id="268" r:id="rId9"/>
    <p:sldId id="270" r:id="rId10"/>
    <p:sldId id="271" r:id="rId11"/>
    <p:sldId id="265" r:id="rId12"/>
    <p:sldId id="266" r:id="rId13"/>
    <p:sldId id="267" r:id="rId14"/>
    <p:sldId id="269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0754A97-7CEE-48E5-9CB6-67CEE081EDAE}">
          <p14:sldIdLst>
            <p14:sldId id="256"/>
            <p14:sldId id="262"/>
            <p14:sldId id="260"/>
            <p14:sldId id="261"/>
            <p14:sldId id="258"/>
            <p14:sldId id="263"/>
            <p14:sldId id="259"/>
            <p14:sldId id="268"/>
            <p14:sldId id="270"/>
            <p14:sldId id="271"/>
            <p14:sldId id="265"/>
            <p14:sldId id="266"/>
            <p14:sldId id="267"/>
            <p14:sldId id="26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72C4"/>
    <a:srgbClr val="00AD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19D71-14EB-4AF8-A7A1-3FB627BE8540}" v="362" dt="2022-11-27T20:34:28.289"/>
    <p1510:client id="{49EE1054-B6BB-47C6-8488-FE25C229D8AA}" v="319" dt="2022-11-28T13:15:05.885"/>
    <p1510:client id="{E6D2023E-F657-4084-ABEA-808DCC63EB2C}" v="177" dt="2022-11-28T12:48:09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1A119D71-14EB-4AF8-A7A1-3FB627BE8540}"/>
    <pc:docChg chg="addSld delSld modSld modSection">
      <pc:chgData name="Guest User" userId="" providerId="Windows Live" clId="Web-{1A119D71-14EB-4AF8-A7A1-3FB627BE8540}" dt="2022-11-27T20:34:27.226" v="351" actId="20577"/>
      <pc:docMkLst>
        <pc:docMk/>
      </pc:docMkLst>
      <pc:sldChg chg="addSp delSp modSp new">
        <pc:chgData name="Guest User" userId="" providerId="Windows Live" clId="Web-{1A119D71-14EB-4AF8-A7A1-3FB627BE8540}" dt="2022-11-27T20:21:44.734" v="116" actId="1076"/>
        <pc:sldMkLst>
          <pc:docMk/>
          <pc:sldMk cId="3263069478" sldId="265"/>
        </pc:sldMkLst>
        <pc:spChg chg="mod">
          <ac:chgData name="Guest User" userId="" providerId="Windows Live" clId="Web-{1A119D71-14EB-4AF8-A7A1-3FB627BE8540}" dt="2022-11-27T20:15:07.222" v="57" actId="20577"/>
          <ac:spMkLst>
            <pc:docMk/>
            <pc:sldMk cId="3263069478" sldId="265"/>
            <ac:spMk id="2" creationId="{B654F17B-96F1-088A-C6B9-5D2F1D6CBC23}"/>
          </ac:spMkLst>
        </pc:spChg>
        <pc:spChg chg="add del">
          <ac:chgData name="Guest User" userId="" providerId="Windows Live" clId="Web-{1A119D71-14EB-4AF8-A7A1-3FB627BE8540}" dt="2022-11-27T20:14:51.502" v="47"/>
          <ac:spMkLst>
            <pc:docMk/>
            <pc:sldMk cId="3263069478" sldId="265"/>
            <ac:spMk id="3" creationId="{B5BA6886-B0A2-6C13-9A80-76C08BEC68C2}"/>
          </ac:spMkLst>
        </pc:spChg>
        <pc:spChg chg="add del mod">
          <ac:chgData name="Guest User" userId="" providerId="Windows Live" clId="Web-{1A119D71-14EB-4AF8-A7A1-3FB627BE8540}" dt="2022-11-27T20:15:29.082" v="62"/>
          <ac:spMkLst>
            <pc:docMk/>
            <pc:sldMk cId="3263069478" sldId="265"/>
            <ac:spMk id="9" creationId="{BA0EBC7C-423D-068E-B9F9-F53C88CBE2E4}"/>
          </ac:spMkLst>
        </pc:spChg>
        <pc:picChg chg="add del mod ord">
          <ac:chgData name="Guest User" userId="" providerId="Windows Live" clId="Web-{1A119D71-14EB-4AF8-A7A1-3FB627BE8540}" dt="2022-11-27T20:14:46.893" v="46"/>
          <ac:picMkLst>
            <pc:docMk/>
            <pc:sldMk cId="3263069478" sldId="265"/>
            <ac:picMk id="6" creationId="{BCF6C9BE-8BC5-3179-0A36-A128DF439240}"/>
          </ac:picMkLst>
        </pc:picChg>
        <pc:picChg chg="add del mod ord">
          <ac:chgData name="Guest User" userId="" providerId="Windows Live" clId="Web-{1A119D71-14EB-4AF8-A7A1-3FB627BE8540}" dt="2022-11-27T20:15:26.675" v="61"/>
          <ac:picMkLst>
            <pc:docMk/>
            <pc:sldMk cId="3263069478" sldId="265"/>
            <ac:picMk id="7" creationId="{71121BB3-9D3F-7C64-D2B2-5EC389622513}"/>
          </ac:picMkLst>
        </pc:picChg>
        <pc:picChg chg="add mod ord">
          <ac:chgData name="Guest User" userId="" providerId="Windows Live" clId="Web-{1A119D71-14EB-4AF8-A7A1-3FB627BE8540}" dt="2022-11-27T20:21:44.734" v="116" actId="1076"/>
          <ac:picMkLst>
            <pc:docMk/>
            <pc:sldMk cId="3263069478" sldId="265"/>
            <ac:picMk id="10" creationId="{D74E7EEA-2C6A-F455-39AC-E86EB626206E}"/>
          </ac:picMkLst>
        </pc:picChg>
      </pc:sldChg>
      <pc:sldChg chg="addSp delSp modSp new">
        <pc:chgData name="Guest User" userId="" providerId="Windows Live" clId="Web-{1A119D71-14EB-4AF8-A7A1-3FB627BE8540}" dt="2022-11-27T20:21:36.312" v="114" actId="1076"/>
        <pc:sldMkLst>
          <pc:docMk/>
          <pc:sldMk cId="2795127768" sldId="266"/>
        </pc:sldMkLst>
        <pc:spChg chg="mod">
          <ac:chgData name="Guest User" userId="" providerId="Windows Live" clId="Web-{1A119D71-14EB-4AF8-A7A1-3FB627BE8540}" dt="2022-11-27T20:16:04.817" v="81" actId="20577"/>
          <ac:spMkLst>
            <pc:docMk/>
            <pc:sldMk cId="2795127768" sldId="266"/>
            <ac:spMk id="2" creationId="{B50DE379-8D34-4E57-6F7A-0B6C46FE2129}"/>
          </ac:spMkLst>
        </pc:spChg>
        <pc:spChg chg="del">
          <ac:chgData name="Guest User" userId="" providerId="Windows Live" clId="Web-{1A119D71-14EB-4AF8-A7A1-3FB627BE8540}" dt="2022-11-27T20:16:08.411" v="82"/>
          <ac:spMkLst>
            <pc:docMk/>
            <pc:sldMk cId="2795127768" sldId="266"/>
            <ac:spMk id="3" creationId="{4972A951-DEFF-3264-3C31-A3B4B4D5BA87}"/>
          </ac:spMkLst>
        </pc:spChg>
        <pc:picChg chg="add mod ord">
          <ac:chgData name="Guest User" userId="" providerId="Windows Live" clId="Web-{1A119D71-14EB-4AF8-A7A1-3FB627BE8540}" dt="2022-11-27T20:21:36.312" v="114" actId="1076"/>
          <ac:picMkLst>
            <pc:docMk/>
            <pc:sldMk cId="2795127768" sldId="266"/>
            <ac:picMk id="6" creationId="{8FD4D4D2-E797-6829-6591-08368C1579A6}"/>
          </ac:picMkLst>
        </pc:picChg>
      </pc:sldChg>
      <pc:sldChg chg="addSp delSp modSp new del">
        <pc:chgData name="Guest User" userId="" providerId="Windows Live" clId="Web-{1A119D71-14EB-4AF8-A7A1-3FB627BE8540}" dt="2022-11-27T20:14:41.143" v="36"/>
        <pc:sldMkLst>
          <pc:docMk/>
          <pc:sldMk cId="2882810978" sldId="266"/>
        </pc:sldMkLst>
        <pc:spChg chg="mod">
          <ac:chgData name="Guest User" userId="" providerId="Windows Live" clId="Web-{1A119D71-14EB-4AF8-A7A1-3FB627BE8540}" dt="2022-11-27T20:14:39.315" v="35" actId="20577"/>
          <ac:spMkLst>
            <pc:docMk/>
            <pc:sldMk cId="2882810978" sldId="266"/>
            <ac:spMk id="2" creationId="{DD57C538-1328-4C05-0E5E-8B09E738CD13}"/>
          </ac:spMkLst>
        </pc:spChg>
        <pc:spChg chg="add del">
          <ac:chgData name="Guest User" userId="" providerId="Windows Live" clId="Web-{1A119D71-14EB-4AF8-A7A1-3FB627BE8540}" dt="2022-11-27T20:14:37.518" v="24"/>
          <ac:spMkLst>
            <pc:docMk/>
            <pc:sldMk cId="2882810978" sldId="266"/>
            <ac:spMk id="3" creationId="{E24D145D-0C73-6DA0-65C6-674307E0E6F1}"/>
          </ac:spMkLst>
        </pc:spChg>
        <pc:picChg chg="add del mod ord">
          <ac:chgData name="Guest User" userId="" providerId="Windows Live" clId="Web-{1A119D71-14EB-4AF8-A7A1-3FB627BE8540}" dt="2022-11-27T20:14:37.518" v="24"/>
          <ac:picMkLst>
            <pc:docMk/>
            <pc:sldMk cId="2882810978" sldId="266"/>
            <ac:picMk id="6" creationId="{E8E9FB0C-87E0-C3AE-E8D6-5574A7FCD652}"/>
          </ac:picMkLst>
        </pc:picChg>
      </pc:sldChg>
      <pc:sldChg chg="addSp delSp modSp new">
        <pc:chgData name="Guest User" userId="" providerId="Windows Live" clId="Web-{1A119D71-14EB-4AF8-A7A1-3FB627BE8540}" dt="2022-11-27T20:21:40.156" v="115" actId="1076"/>
        <pc:sldMkLst>
          <pc:docMk/>
          <pc:sldMk cId="2759963676" sldId="267"/>
        </pc:sldMkLst>
        <pc:spChg chg="mod">
          <ac:chgData name="Guest User" userId="" providerId="Windows Live" clId="Web-{1A119D71-14EB-4AF8-A7A1-3FB627BE8540}" dt="2022-11-27T20:20:44.388" v="109" actId="20577"/>
          <ac:spMkLst>
            <pc:docMk/>
            <pc:sldMk cId="2759963676" sldId="267"/>
            <ac:spMk id="2" creationId="{BE7F35FB-AB37-929E-BF30-E6D8CDB4D159}"/>
          </ac:spMkLst>
        </pc:spChg>
        <pc:spChg chg="del">
          <ac:chgData name="Guest User" userId="" providerId="Windows Live" clId="Web-{1A119D71-14EB-4AF8-A7A1-3FB627BE8540}" dt="2022-11-27T20:20:48.545" v="110"/>
          <ac:spMkLst>
            <pc:docMk/>
            <pc:sldMk cId="2759963676" sldId="267"/>
            <ac:spMk id="3" creationId="{CE6A34F7-40D2-57FF-D372-85F6419F8FA4}"/>
          </ac:spMkLst>
        </pc:spChg>
        <pc:picChg chg="add mod ord">
          <ac:chgData name="Guest User" userId="" providerId="Windows Live" clId="Web-{1A119D71-14EB-4AF8-A7A1-3FB627BE8540}" dt="2022-11-27T20:21:40.156" v="115" actId="1076"/>
          <ac:picMkLst>
            <pc:docMk/>
            <pc:sldMk cId="2759963676" sldId="267"/>
            <ac:picMk id="6" creationId="{8D22273B-A60E-0844-C765-9BA930F0FA52}"/>
          </ac:picMkLst>
        </pc:picChg>
      </pc:sldChg>
      <pc:sldChg chg="addSp delSp modSp new">
        <pc:chgData name="Guest User" userId="" providerId="Windows Live" clId="Web-{1A119D71-14EB-4AF8-A7A1-3FB627BE8540}" dt="2022-11-27T20:29:47.077" v="210" actId="1076"/>
        <pc:sldMkLst>
          <pc:docMk/>
          <pc:sldMk cId="3310709337" sldId="268"/>
        </pc:sldMkLst>
        <pc:spChg chg="mod">
          <ac:chgData name="Guest User" userId="" providerId="Windows Live" clId="Web-{1A119D71-14EB-4AF8-A7A1-3FB627BE8540}" dt="2022-11-27T20:28:18.590" v="203" actId="20577"/>
          <ac:spMkLst>
            <pc:docMk/>
            <pc:sldMk cId="3310709337" sldId="268"/>
            <ac:spMk id="2" creationId="{106BAA9E-4655-4311-33CE-0FD1C1D39BBA}"/>
          </ac:spMkLst>
        </pc:spChg>
        <pc:spChg chg="del">
          <ac:chgData name="Guest User" userId="" providerId="Windows Live" clId="Web-{1A119D71-14EB-4AF8-A7A1-3FB627BE8540}" dt="2022-11-27T20:25:08.943" v="143"/>
          <ac:spMkLst>
            <pc:docMk/>
            <pc:sldMk cId="3310709337" sldId="268"/>
            <ac:spMk id="3" creationId="{45088CA5-ED1B-F01D-B809-1ED249B4381E}"/>
          </ac:spMkLst>
        </pc:spChg>
        <pc:spChg chg="add del mod">
          <ac:chgData name="Guest User" userId="" providerId="Windows Live" clId="Web-{1A119D71-14EB-4AF8-A7A1-3FB627BE8540}" dt="2022-11-27T20:28:21.965" v="204"/>
          <ac:spMkLst>
            <pc:docMk/>
            <pc:sldMk cId="3310709337" sldId="268"/>
            <ac:spMk id="7" creationId="{DFB6997A-10A8-BA92-C54A-C6785819F6BF}"/>
          </ac:spMkLst>
        </pc:spChg>
        <pc:picChg chg="add mod">
          <ac:chgData name="Guest User" userId="" providerId="Windows Live" clId="Web-{1A119D71-14EB-4AF8-A7A1-3FB627BE8540}" dt="2022-11-27T20:29:47.077" v="210" actId="1076"/>
          <ac:picMkLst>
            <pc:docMk/>
            <pc:sldMk cId="3310709337" sldId="268"/>
            <ac:picMk id="8" creationId="{ABC07C8B-01DA-3C98-1EC9-3BB5771F0106}"/>
          </ac:picMkLst>
        </pc:picChg>
      </pc:sldChg>
      <pc:sldChg chg="modSp new">
        <pc:chgData name="Guest User" userId="" providerId="Windows Live" clId="Web-{1A119D71-14EB-4AF8-A7A1-3FB627BE8540}" dt="2022-11-27T20:34:27.226" v="351" actId="20577"/>
        <pc:sldMkLst>
          <pc:docMk/>
          <pc:sldMk cId="577859405" sldId="269"/>
        </pc:sldMkLst>
        <pc:spChg chg="mod">
          <ac:chgData name="Guest User" userId="" providerId="Windows Live" clId="Web-{1A119D71-14EB-4AF8-A7A1-3FB627BE8540}" dt="2022-11-27T20:30:00.968" v="220" actId="20577"/>
          <ac:spMkLst>
            <pc:docMk/>
            <pc:sldMk cId="577859405" sldId="269"/>
            <ac:spMk id="2" creationId="{B0D91A65-20FF-FC03-D05A-0B3D1F3FD0EB}"/>
          </ac:spMkLst>
        </pc:spChg>
        <pc:spChg chg="mod">
          <ac:chgData name="Guest User" userId="" providerId="Windows Live" clId="Web-{1A119D71-14EB-4AF8-A7A1-3FB627BE8540}" dt="2022-11-27T20:34:27.226" v="351" actId="20577"/>
          <ac:spMkLst>
            <pc:docMk/>
            <pc:sldMk cId="577859405" sldId="269"/>
            <ac:spMk id="3" creationId="{AB8589DD-A3B3-E010-EEDF-EF21CA894F49}"/>
          </ac:spMkLst>
        </pc:spChg>
      </pc:sldChg>
    </pc:docChg>
  </pc:docChgLst>
  <pc:docChgLst>
    <pc:chgData name="Andrea Leding" userId="7dcc3aaa8202c213" providerId="LiveId" clId="{0AA4040F-1F36-4802-8278-66153B0FB5FB}"/>
    <pc:docChg chg="undo custSel addSld delSld modSld">
      <pc:chgData name="Andrea Leding" userId="7dcc3aaa8202c213" providerId="LiveId" clId="{0AA4040F-1F36-4802-8278-66153B0FB5FB}" dt="2022-06-19T18:07:23.136" v="3509" actId="478"/>
      <pc:docMkLst>
        <pc:docMk/>
      </pc:docMkLst>
      <pc:sldChg chg="modSp mod">
        <pc:chgData name="Andrea Leding" userId="7dcc3aaa8202c213" providerId="LiveId" clId="{0AA4040F-1F36-4802-8278-66153B0FB5FB}" dt="2022-06-19T10:02:58.597" v="1394" actId="1076"/>
        <pc:sldMkLst>
          <pc:docMk/>
          <pc:sldMk cId="320175121" sldId="261"/>
        </pc:sldMkLst>
        <pc:cxnChg chg="mod">
          <ac:chgData name="Andrea Leding" userId="7dcc3aaa8202c213" providerId="LiveId" clId="{0AA4040F-1F36-4802-8278-66153B0FB5FB}" dt="2022-06-19T10:02:58.597" v="1394" actId="1076"/>
          <ac:cxnSpMkLst>
            <pc:docMk/>
            <pc:sldMk cId="320175121" sldId="261"/>
            <ac:cxnSpMk id="7" creationId="{DE5D69DF-469E-F0EB-6AF5-8918508B7155}"/>
          </ac:cxnSpMkLst>
        </pc:cxnChg>
      </pc:sldChg>
      <pc:sldChg chg="modSp mod">
        <pc:chgData name="Andrea Leding" userId="7dcc3aaa8202c213" providerId="LiveId" clId="{0AA4040F-1F36-4802-8278-66153B0FB5FB}" dt="2022-06-19T12:17:28.004" v="2623" actId="20577"/>
        <pc:sldMkLst>
          <pc:docMk/>
          <pc:sldMk cId="2536975387" sldId="270"/>
        </pc:sldMkLst>
        <pc:spChg chg="mod">
          <ac:chgData name="Andrea Leding" userId="7dcc3aaa8202c213" providerId="LiveId" clId="{0AA4040F-1F36-4802-8278-66153B0FB5FB}" dt="2022-06-19T12:17:28.004" v="2623" actId="20577"/>
          <ac:spMkLst>
            <pc:docMk/>
            <pc:sldMk cId="2536975387" sldId="270"/>
            <ac:spMk id="3" creationId="{F5109748-F6B5-4F39-824E-BC7216A5C7B0}"/>
          </ac:spMkLst>
        </pc:spChg>
      </pc:sldChg>
      <pc:sldChg chg="modSp mod">
        <pc:chgData name="Andrea Leding" userId="7dcc3aaa8202c213" providerId="LiveId" clId="{0AA4040F-1F36-4802-8278-66153B0FB5FB}" dt="2022-06-19T12:18:33.621" v="2630" actId="1076"/>
        <pc:sldMkLst>
          <pc:docMk/>
          <pc:sldMk cId="3861502400" sldId="276"/>
        </pc:sldMkLst>
        <pc:spChg chg="mod">
          <ac:chgData name="Andrea Leding" userId="7dcc3aaa8202c213" providerId="LiveId" clId="{0AA4040F-1F36-4802-8278-66153B0FB5FB}" dt="2022-06-19T12:18:33.621" v="2630" actId="1076"/>
          <ac:spMkLst>
            <pc:docMk/>
            <pc:sldMk cId="3861502400" sldId="276"/>
            <ac:spMk id="2" creationId="{2B4EBAC9-12B7-D39F-F6C2-74344CDDE6B2}"/>
          </ac:spMkLst>
        </pc:spChg>
      </pc:sldChg>
      <pc:sldChg chg="modSp mod">
        <pc:chgData name="Andrea Leding" userId="7dcc3aaa8202c213" providerId="LiveId" clId="{0AA4040F-1F36-4802-8278-66153B0FB5FB}" dt="2022-06-19T17:42:31.265" v="3432" actId="1076"/>
        <pc:sldMkLst>
          <pc:docMk/>
          <pc:sldMk cId="3662594757" sldId="278"/>
        </pc:sldMkLst>
        <pc:spChg chg="mod">
          <ac:chgData name="Andrea Leding" userId="7dcc3aaa8202c213" providerId="LiveId" clId="{0AA4040F-1F36-4802-8278-66153B0FB5FB}" dt="2022-06-19T17:42:31.265" v="3432" actId="1076"/>
          <ac:spMkLst>
            <pc:docMk/>
            <pc:sldMk cId="3662594757" sldId="278"/>
            <ac:spMk id="5" creationId="{F49F5536-6B17-8033-7EF6-7C75A947C2A9}"/>
          </ac:spMkLst>
        </pc:spChg>
        <pc:picChg chg="mod">
          <ac:chgData name="Andrea Leding" userId="7dcc3aaa8202c213" providerId="LiveId" clId="{0AA4040F-1F36-4802-8278-66153B0FB5FB}" dt="2022-06-19T17:42:21.672" v="3430" actId="1076"/>
          <ac:picMkLst>
            <pc:docMk/>
            <pc:sldMk cId="3662594757" sldId="278"/>
            <ac:picMk id="61" creationId="{75FC2C9A-8FC3-6D85-1998-2212D1E97E01}"/>
          </ac:picMkLst>
        </pc:picChg>
      </pc:sldChg>
      <pc:sldChg chg="modSp mod">
        <pc:chgData name="Andrea Leding" userId="7dcc3aaa8202c213" providerId="LiveId" clId="{0AA4040F-1F36-4802-8278-66153B0FB5FB}" dt="2022-06-19T12:17:38.389" v="2628" actId="20577"/>
        <pc:sldMkLst>
          <pc:docMk/>
          <pc:sldMk cId="26979796" sldId="279"/>
        </pc:sldMkLst>
        <pc:spChg chg="mod">
          <ac:chgData name="Andrea Leding" userId="7dcc3aaa8202c213" providerId="LiveId" clId="{0AA4040F-1F36-4802-8278-66153B0FB5FB}" dt="2022-06-19T12:17:38.389" v="2628" actId="20577"/>
          <ac:spMkLst>
            <pc:docMk/>
            <pc:sldMk cId="26979796" sldId="279"/>
            <ac:spMk id="3" creationId="{23C42D54-8274-E78E-9602-085BA9335107}"/>
          </ac:spMkLst>
        </pc:spChg>
      </pc:sldChg>
      <pc:sldChg chg="modSp mod">
        <pc:chgData name="Andrea Leding" userId="7dcc3aaa8202c213" providerId="LiveId" clId="{0AA4040F-1F36-4802-8278-66153B0FB5FB}" dt="2022-06-19T10:05:51.899" v="1419" actId="1076"/>
        <pc:sldMkLst>
          <pc:docMk/>
          <pc:sldMk cId="4001299013" sldId="282"/>
        </pc:sldMkLst>
        <pc:spChg chg="mod">
          <ac:chgData name="Andrea Leding" userId="7dcc3aaa8202c213" providerId="LiveId" clId="{0AA4040F-1F36-4802-8278-66153B0FB5FB}" dt="2022-06-19T10:05:51.899" v="1419" actId="1076"/>
          <ac:spMkLst>
            <pc:docMk/>
            <pc:sldMk cId="4001299013" sldId="282"/>
            <ac:spMk id="2" creationId="{FD1EAD89-0FEE-0A25-C234-F81F66D0D50E}"/>
          </ac:spMkLst>
        </pc:spChg>
      </pc:sldChg>
      <pc:sldChg chg="modSp mod">
        <pc:chgData name="Andrea Leding" userId="7dcc3aaa8202c213" providerId="LiveId" clId="{0AA4040F-1F36-4802-8278-66153B0FB5FB}" dt="2022-06-19T17:16:24.205" v="3327" actId="1076"/>
        <pc:sldMkLst>
          <pc:docMk/>
          <pc:sldMk cId="1075027928" sldId="284"/>
        </pc:sldMkLst>
        <pc:picChg chg="mod">
          <ac:chgData name="Andrea Leding" userId="7dcc3aaa8202c213" providerId="LiveId" clId="{0AA4040F-1F36-4802-8278-66153B0FB5FB}" dt="2022-06-19T17:16:24.205" v="3327" actId="1076"/>
          <ac:picMkLst>
            <pc:docMk/>
            <pc:sldMk cId="1075027928" sldId="284"/>
            <ac:picMk id="11" creationId="{0533991B-B605-A215-6859-67237A5305A5}"/>
          </ac:picMkLst>
        </pc:picChg>
      </pc:sldChg>
      <pc:sldChg chg="modSp mod">
        <pc:chgData name="Andrea Leding" userId="7dcc3aaa8202c213" providerId="LiveId" clId="{0AA4040F-1F36-4802-8278-66153B0FB5FB}" dt="2022-06-19T15:16:56.209" v="3265" actId="20577"/>
        <pc:sldMkLst>
          <pc:docMk/>
          <pc:sldMk cId="3841954440" sldId="289"/>
        </pc:sldMkLst>
        <pc:spChg chg="mod">
          <ac:chgData name="Andrea Leding" userId="7dcc3aaa8202c213" providerId="LiveId" clId="{0AA4040F-1F36-4802-8278-66153B0FB5FB}" dt="2022-06-19T15:16:56.209" v="3265" actId="20577"/>
          <ac:spMkLst>
            <pc:docMk/>
            <pc:sldMk cId="3841954440" sldId="289"/>
            <ac:spMk id="2" creationId="{27A37D41-BD3D-3273-89F7-2B39C0F157E6}"/>
          </ac:spMkLst>
        </pc:spChg>
        <pc:spChg chg="mod">
          <ac:chgData name="Andrea Leding" userId="7dcc3aaa8202c213" providerId="LiveId" clId="{0AA4040F-1F36-4802-8278-66153B0FB5FB}" dt="2022-06-19T10:41:38.004" v="1910" actId="20577"/>
          <ac:spMkLst>
            <pc:docMk/>
            <pc:sldMk cId="3841954440" sldId="289"/>
            <ac:spMk id="3" creationId="{F9D9700D-2B2F-141C-2CC1-3A43D2D0A1FB}"/>
          </ac:spMkLst>
        </pc:spChg>
      </pc:sldChg>
      <pc:sldChg chg="addSp delSp modSp new mod setBg modNotes">
        <pc:chgData name="Andrea Leding" userId="7dcc3aaa8202c213" providerId="LiveId" clId="{0AA4040F-1F36-4802-8278-66153B0FB5FB}" dt="2022-06-19T17:18:52.456" v="3362" actId="14100"/>
        <pc:sldMkLst>
          <pc:docMk/>
          <pc:sldMk cId="4021317042" sldId="291"/>
        </pc:sldMkLst>
        <pc:spChg chg="mod">
          <ac:chgData name="Andrea Leding" userId="7dcc3aaa8202c213" providerId="LiveId" clId="{0AA4040F-1F36-4802-8278-66153B0FB5FB}" dt="2022-06-19T16:43:56.391" v="3276" actId="26606"/>
          <ac:spMkLst>
            <pc:docMk/>
            <pc:sldMk cId="4021317042" sldId="291"/>
            <ac:spMk id="2" creationId="{11302461-CFD6-516B-FF2B-35D41B47F788}"/>
          </ac:spMkLst>
        </pc:spChg>
        <pc:spChg chg="mod ord">
          <ac:chgData name="Andrea Leding" userId="7dcc3aaa8202c213" providerId="LiveId" clId="{0AA4040F-1F36-4802-8278-66153B0FB5FB}" dt="2022-06-19T17:16:56.947" v="3334" actId="1076"/>
          <ac:spMkLst>
            <pc:docMk/>
            <pc:sldMk cId="4021317042" sldId="291"/>
            <ac:spMk id="3" creationId="{97C2ACE9-B0C0-9F98-7D17-3DF43A3E4DEC}"/>
          </ac:spMkLst>
        </pc:spChg>
        <pc:spChg chg="add del">
          <ac:chgData name="Andrea Leding" userId="7dcc3aaa8202c213" providerId="LiveId" clId="{0AA4040F-1F36-4802-8278-66153B0FB5FB}" dt="2022-06-19T16:43:56.391" v="3276" actId="26606"/>
          <ac:spMkLst>
            <pc:docMk/>
            <pc:sldMk cId="4021317042" sldId="291"/>
            <ac:spMk id="10" creationId="{59A309A7-1751-4ABE-A3C1-EEC40366AD89}"/>
          </ac:spMkLst>
        </pc:spChg>
        <pc:spChg chg="add del">
          <ac:chgData name="Andrea Leding" userId="7dcc3aaa8202c213" providerId="LiveId" clId="{0AA4040F-1F36-4802-8278-66153B0FB5FB}" dt="2022-06-19T16:43:56.391" v="3276" actId="26606"/>
          <ac:spMkLst>
            <pc:docMk/>
            <pc:sldMk cId="4021317042" sldId="291"/>
            <ac:spMk id="12" creationId="{967D8EB6-EAE1-4F9C-B398-83321E287204}"/>
          </ac:spMkLst>
        </pc:spChg>
        <pc:spChg chg="add mod">
          <ac:chgData name="Andrea Leding" userId="7dcc3aaa8202c213" providerId="LiveId" clId="{0AA4040F-1F36-4802-8278-66153B0FB5FB}" dt="2022-06-19T17:16:02.420" v="3324" actId="1076"/>
          <ac:spMkLst>
            <pc:docMk/>
            <pc:sldMk cId="4021317042" sldId="291"/>
            <ac:spMk id="15" creationId="{60D3B72C-44A6-B31E-410E-797602B13E67}"/>
          </ac:spMkLst>
        </pc:spChg>
        <pc:spChg chg="add mod">
          <ac:chgData name="Andrea Leding" userId="7dcc3aaa8202c213" providerId="LiveId" clId="{0AA4040F-1F36-4802-8278-66153B0FB5FB}" dt="2022-06-19T17:16:02.420" v="3324" actId="1076"/>
          <ac:spMkLst>
            <pc:docMk/>
            <pc:sldMk cId="4021317042" sldId="291"/>
            <ac:spMk id="16" creationId="{54641377-924E-66F9-DA70-43D5E6B092D1}"/>
          </ac:spMkLst>
        </pc:spChg>
        <pc:spChg chg="add">
          <ac:chgData name="Andrea Leding" userId="7dcc3aaa8202c213" providerId="LiveId" clId="{0AA4040F-1F36-4802-8278-66153B0FB5FB}" dt="2022-06-19T16:43:56.391" v="3276" actId="26606"/>
          <ac:spMkLst>
            <pc:docMk/>
            <pc:sldMk cId="4021317042" sldId="291"/>
            <ac:spMk id="17" creationId="{5DD103AA-7536-490B-973F-73CA63A7ED09}"/>
          </ac:spMkLst>
        </pc:spChg>
        <pc:spChg chg="add mod">
          <ac:chgData name="Andrea Leding" userId="7dcc3aaa8202c213" providerId="LiveId" clId="{0AA4040F-1F36-4802-8278-66153B0FB5FB}" dt="2022-06-19T17:16:02.420" v="3324" actId="1076"/>
          <ac:spMkLst>
            <pc:docMk/>
            <pc:sldMk cId="4021317042" sldId="291"/>
            <ac:spMk id="18" creationId="{89DE11BE-19A6-46CF-8645-A5BC64F8890F}"/>
          </ac:spMkLst>
        </pc:spChg>
        <pc:spChg chg="add mod">
          <ac:chgData name="Andrea Leding" userId="7dcc3aaa8202c213" providerId="LiveId" clId="{0AA4040F-1F36-4802-8278-66153B0FB5FB}" dt="2022-06-19T17:16:02.420" v="3324" actId="1076"/>
          <ac:spMkLst>
            <pc:docMk/>
            <pc:sldMk cId="4021317042" sldId="291"/>
            <ac:spMk id="19" creationId="{1F4E111D-7C89-DF72-42D0-65FEF30E5B60}"/>
          </ac:spMkLst>
        </pc:spChg>
        <pc:spChg chg="add mod">
          <ac:chgData name="Andrea Leding" userId="7dcc3aaa8202c213" providerId="LiveId" clId="{0AA4040F-1F36-4802-8278-66153B0FB5FB}" dt="2022-06-19T17:17:41.646" v="3345" actId="1076"/>
          <ac:spMkLst>
            <pc:docMk/>
            <pc:sldMk cId="4021317042" sldId="291"/>
            <ac:spMk id="24" creationId="{129F3B5E-1914-5C92-789F-EB14F3BE44D6}"/>
          </ac:spMkLst>
        </pc:spChg>
        <pc:spChg chg="add mod">
          <ac:chgData name="Andrea Leding" userId="7dcc3aaa8202c213" providerId="LiveId" clId="{0AA4040F-1F36-4802-8278-66153B0FB5FB}" dt="2022-06-19T17:17:41.646" v="3345" actId="1076"/>
          <ac:spMkLst>
            <pc:docMk/>
            <pc:sldMk cId="4021317042" sldId="291"/>
            <ac:spMk id="25" creationId="{D62745D5-DE40-7611-8C6C-116CA8B2F46C}"/>
          </ac:spMkLst>
        </pc:spChg>
        <pc:spChg chg="add mod">
          <ac:chgData name="Andrea Leding" userId="7dcc3aaa8202c213" providerId="LiveId" clId="{0AA4040F-1F36-4802-8278-66153B0FB5FB}" dt="2022-06-19T17:17:41.646" v="3345" actId="1076"/>
          <ac:spMkLst>
            <pc:docMk/>
            <pc:sldMk cId="4021317042" sldId="291"/>
            <ac:spMk id="26" creationId="{68FF1F83-1B04-AD16-655C-BCF72872FAC9}"/>
          </ac:spMkLst>
        </pc:spChg>
        <pc:spChg chg="add mod">
          <ac:chgData name="Andrea Leding" userId="7dcc3aaa8202c213" providerId="LiveId" clId="{0AA4040F-1F36-4802-8278-66153B0FB5FB}" dt="2022-06-19T17:17:41.646" v="3345" actId="1076"/>
          <ac:spMkLst>
            <pc:docMk/>
            <pc:sldMk cId="4021317042" sldId="291"/>
            <ac:spMk id="27" creationId="{234AF542-332A-A922-6B6E-A8F779B5E822}"/>
          </ac:spMkLst>
        </pc:spChg>
        <pc:spChg chg="add mod">
          <ac:chgData name="Andrea Leding" userId="7dcc3aaa8202c213" providerId="LiveId" clId="{0AA4040F-1F36-4802-8278-66153B0FB5FB}" dt="2022-06-19T17:18:33.036" v="3359" actId="1076"/>
          <ac:spMkLst>
            <pc:docMk/>
            <pc:sldMk cId="4021317042" sldId="291"/>
            <ac:spMk id="30" creationId="{58F877FB-E28A-73E8-B723-D0B7DDC50CB4}"/>
          </ac:spMkLst>
        </pc:spChg>
        <pc:spChg chg="add mod">
          <ac:chgData name="Andrea Leding" userId="7dcc3aaa8202c213" providerId="LiveId" clId="{0AA4040F-1F36-4802-8278-66153B0FB5FB}" dt="2022-06-19T17:18:33.036" v="3359" actId="1076"/>
          <ac:spMkLst>
            <pc:docMk/>
            <pc:sldMk cId="4021317042" sldId="291"/>
            <ac:spMk id="31" creationId="{3772DAB1-65E3-5D5D-195C-84F5C932CBB1}"/>
          </ac:spMkLst>
        </pc:spChg>
        <pc:spChg chg="add mod">
          <ac:chgData name="Andrea Leding" userId="7dcc3aaa8202c213" providerId="LiveId" clId="{0AA4040F-1F36-4802-8278-66153B0FB5FB}" dt="2022-06-19T17:18:33.036" v="3359" actId="1076"/>
          <ac:spMkLst>
            <pc:docMk/>
            <pc:sldMk cId="4021317042" sldId="291"/>
            <ac:spMk id="32" creationId="{43FE7A18-39B1-10D1-5D51-8B929D8CEFB1}"/>
          </ac:spMkLst>
        </pc:spChg>
        <pc:spChg chg="add mod">
          <ac:chgData name="Andrea Leding" userId="7dcc3aaa8202c213" providerId="LiveId" clId="{0AA4040F-1F36-4802-8278-66153B0FB5FB}" dt="2022-06-19T17:18:33.036" v="3359" actId="1076"/>
          <ac:spMkLst>
            <pc:docMk/>
            <pc:sldMk cId="4021317042" sldId="291"/>
            <ac:spMk id="33" creationId="{4CB87AB9-BEB0-70AF-1A1B-1C18AC208B79}"/>
          </ac:spMkLst>
        </pc:spChg>
        <pc:picChg chg="add mod">
          <ac:chgData name="Andrea Leding" userId="7dcc3aaa8202c213" providerId="LiveId" clId="{0AA4040F-1F36-4802-8278-66153B0FB5FB}" dt="2022-06-19T16:43:56.391" v="3276" actId="26606"/>
          <ac:picMkLst>
            <pc:docMk/>
            <pc:sldMk cId="4021317042" sldId="291"/>
            <ac:picMk id="5" creationId="{7B2DE8BC-1C36-E0B2-87BE-EC08AFCD00BD}"/>
          </ac:picMkLst>
        </pc:picChg>
        <pc:picChg chg="add mod">
          <ac:chgData name="Andrea Leding" userId="7dcc3aaa8202c213" providerId="LiveId" clId="{0AA4040F-1F36-4802-8278-66153B0FB5FB}" dt="2022-06-19T17:16:06.279" v="3325" actId="14100"/>
          <ac:picMkLst>
            <pc:docMk/>
            <pc:sldMk cId="4021317042" sldId="291"/>
            <ac:picMk id="7" creationId="{5644777C-07AB-0CB9-B7AA-EA72F46AA0D0}"/>
          </ac:picMkLst>
        </pc:picChg>
        <pc:picChg chg="add mod">
          <ac:chgData name="Andrea Leding" userId="7dcc3aaa8202c213" providerId="LiveId" clId="{0AA4040F-1F36-4802-8278-66153B0FB5FB}" dt="2022-06-19T17:18:52.456" v="3362" actId="14100"/>
          <ac:picMkLst>
            <pc:docMk/>
            <pc:sldMk cId="4021317042" sldId="291"/>
            <ac:picMk id="9" creationId="{5D881831-59F3-DDAD-CECA-F78DF395782D}"/>
          </ac:picMkLst>
        </pc:picChg>
        <pc:picChg chg="add mod">
          <ac:chgData name="Andrea Leding" userId="7dcc3aaa8202c213" providerId="LiveId" clId="{0AA4040F-1F36-4802-8278-66153B0FB5FB}" dt="2022-06-19T17:17:50.712" v="3350" actId="14100"/>
          <ac:picMkLst>
            <pc:docMk/>
            <pc:sldMk cId="4021317042" sldId="291"/>
            <ac:picMk id="13" creationId="{58A394CE-1BA1-D7B4-E2C6-8DBBDD54631B}"/>
          </ac:picMkLst>
        </pc:picChg>
        <pc:picChg chg="add mod">
          <ac:chgData name="Andrea Leding" userId="7dcc3aaa8202c213" providerId="LiveId" clId="{0AA4040F-1F36-4802-8278-66153B0FB5FB}" dt="2022-06-19T17:16:02.420" v="3324" actId="1076"/>
          <ac:picMkLst>
            <pc:docMk/>
            <pc:sldMk cId="4021317042" sldId="291"/>
            <ac:picMk id="20" creationId="{0DF0F0B4-01C5-DB24-274F-095AB9E37001}"/>
          </ac:picMkLst>
        </pc:picChg>
        <pc:picChg chg="add mod">
          <ac:chgData name="Andrea Leding" userId="7dcc3aaa8202c213" providerId="LiveId" clId="{0AA4040F-1F36-4802-8278-66153B0FB5FB}" dt="2022-06-19T17:16:02.420" v="3324" actId="1076"/>
          <ac:picMkLst>
            <pc:docMk/>
            <pc:sldMk cId="4021317042" sldId="291"/>
            <ac:picMk id="21" creationId="{40B75364-61A4-E65C-06A8-F4358DC5A6C5}"/>
          </ac:picMkLst>
        </pc:picChg>
        <pc:picChg chg="add mod">
          <ac:chgData name="Andrea Leding" userId="7dcc3aaa8202c213" providerId="LiveId" clId="{0AA4040F-1F36-4802-8278-66153B0FB5FB}" dt="2022-06-19T17:17:41.646" v="3345" actId="1076"/>
          <ac:picMkLst>
            <pc:docMk/>
            <pc:sldMk cId="4021317042" sldId="291"/>
            <ac:picMk id="22" creationId="{90EFD379-CE2D-52A6-7483-A9B3E0366F08}"/>
          </ac:picMkLst>
        </pc:picChg>
        <pc:picChg chg="add mod">
          <ac:chgData name="Andrea Leding" userId="7dcc3aaa8202c213" providerId="LiveId" clId="{0AA4040F-1F36-4802-8278-66153B0FB5FB}" dt="2022-06-19T17:17:41.646" v="3345" actId="1076"/>
          <ac:picMkLst>
            <pc:docMk/>
            <pc:sldMk cId="4021317042" sldId="291"/>
            <ac:picMk id="23" creationId="{16740150-D768-5BA5-F6E6-9467BDD1F256}"/>
          </ac:picMkLst>
        </pc:picChg>
        <pc:picChg chg="add del mod">
          <ac:chgData name="Andrea Leding" userId="7dcc3aaa8202c213" providerId="LiveId" clId="{0AA4040F-1F36-4802-8278-66153B0FB5FB}" dt="2022-06-19T17:17:11.717" v="3338" actId="478"/>
          <ac:picMkLst>
            <pc:docMk/>
            <pc:sldMk cId="4021317042" sldId="291"/>
            <ac:picMk id="28" creationId="{2B5D6C0F-432C-A3BF-48EA-80EAA7F07FE5}"/>
          </ac:picMkLst>
        </pc:picChg>
        <pc:picChg chg="add del mod">
          <ac:chgData name="Andrea Leding" userId="7dcc3aaa8202c213" providerId="LiveId" clId="{0AA4040F-1F36-4802-8278-66153B0FB5FB}" dt="2022-06-19T17:17:10.905" v="3337" actId="478"/>
          <ac:picMkLst>
            <pc:docMk/>
            <pc:sldMk cId="4021317042" sldId="291"/>
            <ac:picMk id="29" creationId="{E46FB75E-F7A5-766A-13D9-B72134571CB6}"/>
          </ac:picMkLst>
        </pc:picChg>
        <pc:picChg chg="add mod">
          <ac:chgData name="Andrea Leding" userId="7dcc3aaa8202c213" providerId="LiveId" clId="{0AA4040F-1F36-4802-8278-66153B0FB5FB}" dt="2022-06-19T17:18:33.036" v="3359" actId="1076"/>
          <ac:picMkLst>
            <pc:docMk/>
            <pc:sldMk cId="4021317042" sldId="291"/>
            <ac:picMk id="34" creationId="{19B3BB2E-04FA-E893-36AA-75C873AF79FB}"/>
          </ac:picMkLst>
        </pc:picChg>
        <pc:picChg chg="add del mod">
          <ac:chgData name="Andrea Leding" userId="7dcc3aaa8202c213" providerId="LiveId" clId="{0AA4040F-1F36-4802-8278-66153B0FB5FB}" dt="2022-06-19T17:18:02.691" v="3353" actId="478"/>
          <ac:picMkLst>
            <pc:docMk/>
            <pc:sldMk cId="4021317042" sldId="291"/>
            <ac:picMk id="35" creationId="{2C7AB2DA-F6E6-A708-2E42-436C2FEA2825}"/>
          </ac:picMkLst>
        </pc:picChg>
        <pc:picChg chg="add mod">
          <ac:chgData name="Andrea Leding" userId="7dcc3aaa8202c213" providerId="LiveId" clId="{0AA4040F-1F36-4802-8278-66153B0FB5FB}" dt="2022-06-19T17:18:33.036" v="3359" actId="1076"/>
          <ac:picMkLst>
            <pc:docMk/>
            <pc:sldMk cId="4021317042" sldId="291"/>
            <ac:picMk id="36" creationId="{A76D8288-6FA9-A4FE-BFE1-BAD3C417E3E4}"/>
          </ac:picMkLst>
        </pc:picChg>
      </pc:sldChg>
      <pc:sldChg chg="addSp delSp modSp new mod setBg modNotesTx">
        <pc:chgData name="Andrea Leding" userId="7dcc3aaa8202c213" providerId="LiveId" clId="{0AA4040F-1F36-4802-8278-66153B0FB5FB}" dt="2022-06-19T16:43:59.660" v="3277" actId="26606"/>
        <pc:sldMkLst>
          <pc:docMk/>
          <pc:sldMk cId="113728252" sldId="295"/>
        </pc:sldMkLst>
        <pc:spChg chg="mod">
          <ac:chgData name="Andrea Leding" userId="7dcc3aaa8202c213" providerId="LiveId" clId="{0AA4040F-1F36-4802-8278-66153B0FB5FB}" dt="2022-06-19T16:43:59.660" v="3277" actId="26606"/>
          <ac:spMkLst>
            <pc:docMk/>
            <pc:sldMk cId="113728252" sldId="295"/>
            <ac:spMk id="2" creationId="{5F28BB0A-8EE6-FF3F-54E4-20625A0648FB}"/>
          </ac:spMkLst>
        </pc:spChg>
        <pc:spChg chg="mod ord">
          <ac:chgData name="Andrea Leding" userId="7dcc3aaa8202c213" providerId="LiveId" clId="{0AA4040F-1F36-4802-8278-66153B0FB5FB}" dt="2022-06-19T16:43:59.660" v="3277" actId="26606"/>
          <ac:spMkLst>
            <pc:docMk/>
            <pc:sldMk cId="113728252" sldId="295"/>
            <ac:spMk id="3" creationId="{CCB57698-CDAE-A58E-A97C-C6FB54059E83}"/>
          </ac:spMkLst>
        </pc:spChg>
        <pc:spChg chg="add del">
          <ac:chgData name="Andrea Leding" userId="7dcc3aaa8202c213" providerId="LiveId" clId="{0AA4040F-1F36-4802-8278-66153B0FB5FB}" dt="2022-06-19T16:43:59.660" v="3277" actId="26606"/>
          <ac:spMkLst>
            <pc:docMk/>
            <pc:sldMk cId="113728252" sldId="295"/>
            <ac:spMk id="10" creationId="{59A309A7-1751-4ABE-A3C1-EEC40366AD89}"/>
          </ac:spMkLst>
        </pc:spChg>
        <pc:spChg chg="add del">
          <ac:chgData name="Andrea Leding" userId="7dcc3aaa8202c213" providerId="LiveId" clId="{0AA4040F-1F36-4802-8278-66153B0FB5FB}" dt="2022-06-19T16:43:59.660" v="3277" actId="26606"/>
          <ac:spMkLst>
            <pc:docMk/>
            <pc:sldMk cId="113728252" sldId="295"/>
            <ac:spMk id="12" creationId="{967D8EB6-EAE1-4F9C-B398-83321E287204}"/>
          </ac:spMkLst>
        </pc:spChg>
        <pc:spChg chg="add">
          <ac:chgData name="Andrea Leding" userId="7dcc3aaa8202c213" providerId="LiveId" clId="{0AA4040F-1F36-4802-8278-66153B0FB5FB}" dt="2022-06-19T16:43:59.660" v="3277" actId="26606"/>
          <ac:spMkLst>
            <pc:docMk/>
            <pc:sldMk cId="113728252" sldId="295"/>
            <ac:spMk id="17" creationId="{5DD103AA-7536-490B-973F-73CA63A7ED09}"/>
          </ac:spMkLst>
        </pc:spChg>
        <pc:picChg chg="add mod">
          <ac:chgData name="Andrea Leding" userId="7dcc3aaa8202c213" providerId="LiveId" clId="{0AA4040F-1F36-4802-8278-66153B0FB5FB}" dt="2022-06-19T16:43:59.660" v="3277" actId="26606"/>
          <ac:picMkLst>
            <pc:docMk/>
            <pc:sldMk cId="113728252" sldId="295"/>
            <ac:picMk id="5" creationId="{0B8F4601-2E25-6808-0A2D-50C7119364B9}"/>
          </ac:picMkLst>
        </pc:picChg>
      </pc:sldChg>
      <pc:sldChg chg="addSp delSp modSp new mod modNotesTx">
        <pc:chgData name="Andrea Leding" userId="7dcc3aaa8202c213" providerId="LiveId" clId="{0AA4040F-1F36-4802-8278-66153B0FB5FB}" dt="2022-06-19T10:08:02.184" v="1455" actId="1076"/>
        <pc:sldMkLst>
          <pc:docMk/>
          <pc:sldMk cId="3817133618" sldId="296"/>
        </pc:sldMkLst>
        <pc:spChg chg="mod">
          <ac:chgData name="Andrea Leding" userId="7dcc3aaa8202c213" providerId="LiveId" clId="{0AA4040F-1F36-4802-8278-66153B0FB5FB}" dt="2022-06-19T09:53:31.105" v="1201" actId="20577"/>
          <ac:spMkLst>
            <pc:docMk/>
            <pc:sldMk cId="3817133618" sldId="296"/>
            <ac:spMk id="2" creationId="{B353C270-6B14-BBB9-7249-6F21C438B176}"/>
          </ac:spMkLst>
        </pc:spChg>
        <pc:spChg chg="mod">
          <ac:chgData name="Andrea Leding" userId="7dcc3aaa8202c213" providerId="LiveId" clId="{0AA4040F-1F36-4802-8278-66153B0FB5FB}" dt="2022-06-19T10:02:12.225" v="1392" actId="15"/>
          <ac:spMkLst>
            <pc:docMk/>
            <pc:sldMk cId="3817133618" sldId="296"/>
            <ac:spMk id="3" creationId="{2F850448-9503-4BD0-AA74-B81C2E6829D3}"/>
          </ac:spMkLst>
        </pc:spChg>
        <pc:spChg chg="del">
          <ac:chgData name="Andrea Leding" userId="7dcc3aaa8202c213" providerId="LiveId" clId="{0AA4040F-1F36-4802-8278-66153B0FB5FB}" dt="2022-06-19T10:04:41.897" v="1398" actId="931"/>
          <ac:spMkLst>
            <pc:docMk/>
            <pc:sldMk cId="3817133618" sldId="296"/>
            <ac:spMk id="4" creationId="{359E6563-7BA2-FC57-38C9-E3AB0AE20F1E}"/>
          </ac:spMkLst>
        </pc:spChg>
        <pc:spChg chg="add">
          <ac:chgData name="Andrea Leding" userId="7dcc3aaa8202c213" providerId="LiveId" clId="{0AA4040F-1F36-4802-8278-66153B0FB5FB}" dt="2022-06-19T09:55:12.609" v="1272"/>
          <ac:spMkLst>
            <pc:docMk/>
            <pc:sldMk cId="3817133618" sldId="296"/>
            <ac:spMk id="5" creationId="{FD04DE57-F52F-9239-4C19-86376C0B379D}"/>
          </ac:spMkLst>
        </pc:spChg>
        <pc:spChg chg="add mod">
          <ac:chgData name="Andrea Leding" userId="7dcc3aaa8202c213" providerId="LiveId" clId="{0AA4040F-1F36-4802-8278-66153B0FB5FB}" dt="2022-06-19T09:55:14.078" v="1273"/>
          <ac:spMkLst>
            <pc:docMk/>
            <pc:sldMk cId="3817133618" sldId="296"/>
            <ac:spMk id="6" creationId="{4607DBA0-051A-C595-7348-4600344B4E23}"/>
          </ac:spMkLst>
        </pc:spChg>
        <pc:spChg chg="add mod">
          <ac:chgData name="Andrea Leding" userId="7dcc3aaa8202c213" providerId="LiveId" clId="{0AA4040F-1F36-4802-8278-66153B0FB5FB}" dt="2022-06-19T10:03:23.836" v="1396" actId="1076"/>
          <ac:spMkLst>
            <pc:docMk/>
            <pc:sldMk cId="3817133618" sldId="296"/>
            <ac:spMk id="8" creationId="{61D020A9-FF17-FBAF-3111-B27630BB27BE}"/>
          </ac:spMkLst>
        </pc:spChg>
        <pc:spChg chg="add del mod">
          <ac:chgData name="Andrea Leding" userId="7dcc3aaa8202c213" providerId="LiveId" clId="{0AA4040F-1F36-4802-8278-66153B0FB5FB}" dt="2022-06-19T10:06:05.103" v="1421" actId="478"/>
          <ac:spMkLst>
            <pc:docMk/>
            <pc:sldMk cId="3817133618" sldId="296"/>
            <ac:spMk id="20" creationId="{414E68E0-7D4E-9997-4C06-87873FE71218}"/>
          </ac:spMkLst>
        </pc:spChg>
        <pc:spChg chg="add del mod">
          <ac:chgData name="Andrea Leding" userId="7dcc3aaa8202c213" providerId="LiveId" clId="{0AA4040F-1F36-4802-8278-66153B0FB5FB}" dt="2022-06-19T10:06:39.437" v="1431" actId="478"/>
          <ac:spMkLst>
            <pc:docMk/>
            <pc:sldMk cId="3817133618" sldId="296"/>
            <ac:spMk id="23" creationId="{C6052570-4BD7-DC4C-E50B-97EEC6DA5B50}"/>
          </ac:spMkLst>
        </pc:spChg>
        <pc:spChg chg="add mod">
          <ac:chgData name="Andrea Leding" userId="7dcc3aaa8202c213" providerId="LiveId" clId="{0AA4040F-1F36-4802-8278-66153B0FB5FB}" dt="2022-06-19T10:06:58.011" v="1436" actId="1076"/>
          <ac:spMkLst>
            <pc:docMk/>
            <pc:sldMk cId="3817133618" sldId="296"/>
            <ac:spMk id="24" creationId="{1D63BF29-3C3A-5351-23D9-C069E12376E2}"/>
          </ac:spMkLst>
        </pc:spChg>
        <pc:spChg chg="add mod">
          <ac:chgData name="Andrea Leding" userId="7dcc3aaa8202c213" providerId="LiveId" clId="{0AA4040F-1F36-4802-8278-66153B0FB5FB}" dt="2022-06-19T10:07:20.207" v="1443" actId="14100"/>
          <ac:spMkLst>
            <pc:docMk/>
            <pc:sldMk cId="3817133618" sldId="296"/>
            <ac:spMk id="25" creationId="{E7F82A55-FEC2-754C-12C9-27B1341F79FF}"/>
          </ac:spMkLst>
        </pc:spChg>
        <pc:spChg chg="add mod">
          <ac:chgData name="Andrea Leding" userId="7dcc3aaa8202c213" providerId="LiveId" clId="{0AA4040F-1F36-4802-8278-66153B0FB5FB}" dt="2022-06-19T10:07:39.514" v="1448" actId="1076"/>
          <ac:spMkLst>
            <pc:docMk/>
            <pc:sldMk cId="3817133618" sldId="296"/>
            <ac:spMk id="26" creationId="{56153F41-978A-7F0C-6798-F4F9612AF2CA}"/>
          </ac:spMkLst>
        </pc:spChg>
        <pc:spChg chg="add mod">
          <ac:chgData name="Andrea Leding" userId="7dcc3aaa8202c213" providerId="LiveId" clId="{0AA4040F-1F36-4802-8278-66153B0FB5FB}" dt="2022-06-19T10:08:02.184" v="1455" actId="1076"/>
          <ac:spMkLst>
            <pc:docMk/>
            <pc:sldMk cId="3817133618" sldId="296"/>
            <ac:spMk id="27" creationId="{7A3226C2-9808-2DB3-8C92-60D4218AA6EE}"/>
          </ac:spMkLst>
        </pc:spChg>
        <pc:picChg chg="add del mod">
          <ac:chgData name="Andrea Leding" userId="7dcc3aaa8202c213" providerId="LiveId" clId="{0AA4040F-1F36-4802-8278-66153B0FB5FB}" dt="2022-06-19T10:03:27.380" v="1397" actId="478"/>
          <ac:picMkLst>
            <pc:docMk/>
            <pc:sldMk cId="3817133618" sldId="296"/>
            <ac:picMk id="7" creationId="{4AA9380C-81D1-8D25-1113-9A6A6AEE491C}"/>
          </ac:picMkLst>
        </pc:picChg>
        <pc:picChg chg="add mod">
          <ac:chgData name="Andrea Leding" userId="7dcc3aaa8202c213" providerId="LiveId" clId="{0AA4040F-1F36-4802-8278-66153B0FB5FB}" dt="2022-06-19T10:07:55.519" v="1454" actId="1076"/>
          <ac:picMkLst>
            <pc:docMk/>
            <pc:sldMk cId="3817133618" sldId="296"/>
            <ac:picMk id="12" creationId="{20B4EC79-BB0F-8AAB-5A20-801923949577}"/>
          </ac:picMkLst>
        </pc:picChg>
        <pc:picChg chg="add del mod">
          <ac:chgData name="Andrea Leding" userId="7dcc3aaa8202c213" providerId="LiveId" clId="{0AA4040F-1F36-4802-8278-66153B0FB5FB}" dt="2022-06-19T10:06:05.103" v="1421" actId="478"/>
          <ac:picMkLst>
            <pc:docMk/>
            <pc:sldMk cId="3817133618" sldId="296"/>
            <ac:picMk id="19" creationId="{82BCDABD-E1AC-9700-F47B-2D82B557CCAF}"/>
          </ac:picMkLst>
        </pc:picChg>
        <pc:cxnChg chg="add del mod">
          <ac:chgData name="Andrea Leding" userId="7dcc3aaa8202c213" providerId="LiveId" clId="{0AA4040F-1F36-4802-8278-66153B0FB5FB}" dt="2022-06-19T10:05:37.745" v="1417" actId="478"/>
          <ac:cxnSpMkLst>
            <pc:docMk/>
            <pc:sldMk cId="3817133618" sldId="296"/>
            <ac:cxnSpMk id="9" creationId="{0E02CFA6-C87A-DA42-F3FE-496B0D9FEF5B}"/>
          </ac:cxnSpMkLst>
        </pc:cxnChg>
        <pc:cxnChg chg="add del mod">
          <ac:chgData name="Andrea Leding" userId="7dcc3aaa8202c213" providerId="LiveId" clId="{0AA4040F-1F36-4802-8278-66153B0FB5FB}" dt="2022-06-19T10:05:36.507" v="1416" actId="478"/>
          <ac:cxnSpMkLst>
            <pc:docMk/>
            <pc:sldMk cId="3817133618" sldId="296"/>
            <ac:cxnSpMk id="10" creationId="{CA8104E1-B573-CEF3-3567-DAD36064469E}"/>
          </ac:cxnSpMkLst>
        </pc:cxnChg>
        <pc:cxnChg chg="add del mod">
          <ac:chgData name="Andrea Leding" userId="7dcc3aaa8202c213" providerId="LiveId" clId="{0AA4040F-1F36-4802-8278-66153B0FB5FB}" dt="2022-06-19T10:06:05.103" v="1421" actId="478"/>
          <ac:cxnSpMkLst>
            <pc:docMk/>
            <pc:sldMk cId="3817133618" sldId="296"/>
            <ac:cxnSpMk id="21" creationId="{21431B9C-D6F7-31DA-358D-94CBCE23011A}"/>
          </ac:cxnSpMkLst>
        </pc:cxnChg>
        <pc:cxnChg chg="add del mod">
          <ac:chgData name="Andrea Leding" userId="7dcc3aaa8202c213" providerId="LiveId" clId="{0AA4040F-1F36-4802-8278-66153B0FB5FB}" dt="2022-06-19T10:06:05.103" v="1421" actId="478"/>
          <ac:cxnSpMkLst>
            <pc:docMk/>
            <pc:sldMk cId="3817133618" sldId="296"/>
            <ac:cxnSpMk id="22" creationId="{0C3277FA-05BE-2AF2-12C1-428034EA32D3}"/>
          </ac:cxnSpMkLst>
        </pc:cxnChg>
      </pc:sldChg>
      <pc:sldChg chg="addSp delSp modSp new mod setBg modAnim">
        <pc:chgData name="Andrea Leding" userId="7dcc3aaa8202c213" providerId="LiveId" clId="{0AA4040F-1F36-4802-8278-66153B0FB5FB}" dt="2022-06-19T17:19:49.912" v="3364"/>
        <pc:sldMkLst>
          <pc:docMk/>
          <pc:sldMk cId="3940613995" sldId="297"/>
        </pc:sldMkLst>
        <pc:spChg chg="mod">
          <ac:chgData name="Andrea Leding" userId="7dcc3aaa8202c213" providerId="LiveId" clId="{0AA4040F-1F36-4802-8278-66153B0FB5FB}" dt="2022-06-19T16:48:07.808" v="3287" actId="1076"/>
          <ac:spMkLst>
            <pc:docMk/>
            <pc:sldMk cId="3940613995" sldId="297"/>
            <ac:spMk id="2" creationId="{BCE72C3A-3A8B-021A-5AD9-2B3FC42BF306}"/>
          </ac:spMkLst>
        </pc:spChg>
        <pc:spChg chg="mod ord">
          <ac:chgData name="Andrea Leding" userId="7dcc3aaa8202c213" providerId="LiveId" clId="{0AA4040F-1F36-4802-8278-66153B0FB5FB}" dt="2022-06-19T16:48:26.921" v="3289" actId="1076"/>
          <ac:spMkLst>
            <pc:docMk/>
            <pc:sldMk cId="3940613995" sldId="297"/>
            <ac:spMk id="3" creationId="{06823801-3184-DFE9-7923-AD5A7F6E0973}"/>
          </ac:spMkLst>
        </pc:spChg>
        <pc:spChg chg="add del">
          <ac:chgData name="Andrea Leding" userId="7dcc3aaa8202c213" providerId="LiveId" clId="{0AA4040F-1F36-4802-8278-66153B0FB5FB}" dt="2022-06-19T16:44:04.606" v="3278" actId="26606"/>
          <ac:spMkLst>
            <pc:docMk/>
            <pc:sldMk cId="3940613995" sldId="297"/>
            <ac:spMk id="10" creationId="{59A309A7-1751-4ABE-A3C1-EEC40366AD89}"/>
          </ac:spMkLst>
        </pc:spChg>
        <pc:spChg chg="add del">
          <ac:chgData name="Andrea Leding" userId="7dcc3aaa8202c213" providerId="LiveId" clId="{0AA4040F-1F36-4802-8278-66153B0FB5FB}" dt="2022-06-19T16:44:04.606" v="3278" actId="26606"/>
          <ac:spMkLst>
            <pc:docMk/>
            <pc:sldMk cId="3940613995" sldId="297"/>
            <ac:spMk id="12" creationId="{967D8EB6-EAE1-4F9C-B398-83321E287204}"/>
          </ac:spMkLst>
        </pc:spChg>
        <pc:spChg chg="add mod">
          <ac:chgData name="Andrea Leding" userId="7dcc3aaa8202c213" providerId="LiveId" clId="{0AA4040F-1F36-4802-8278-66153B0FB5FB}" dt="2022-06-19T16:54:13.029" v="3314" actId="1076"/>
          <ac:spMkLst>
            <pc:docMk/>
            <pc:sldMk cId="3940613995" sldId="297"/>
            <ac:spMk id="13" creationId="{EAF77C8C-34EF-3A45-C856-6973932A7B92}"/>
          </ac:spMkLst>
        </pc:spChg>
        <pc:spChg chg="add mod">
          <ac:chgData name="Andrea Leding" userId="7dcc3aaa8202c213" providerId="LiveId" clId="{0AA4040F-1F36-4802-8278-66153B0FB5FB}" dt="2022-06-19T16:54:13.029" v="3314" actId="1076"/>
          <ac:spMkLst>
            <pc:docMk/>
            <pc:sldMk cId="3940613995" sldId="297"/>
            <ac:spMk id="14" creationId="{6B8014BA-B2CA-21D1-FF54-941C0E9BBD9E}"/>
          </ac:spMkLst>
        </pc:spChg>
        <pc:spChg chg="add mod">
          <ac:chgData name="Andrea Leding" userId="7dcc3aaa8202c213" providerId="LiveId" clId="{0AA4040F-1F36-4802-8278-66153B0FB5FB}" dt="2022-06-19T16:54:13.029" v="3314" actId="1076"/>
          <ac:spMkLst>
            <pc:docMk/>
            <pc:sldMk cId="3940613995" sldId="297"/>
            <ac:spMk id="15" creationId="{BB4AD7F3-0302-36B7-570D-69A49D99B0CB}"/>
          </ac:spMkLst>
        </pc:spChg>
        <pc:spChg chg="add mod">
          <ac:chgData name="Andrea Leding" userId="7dcc3aaa8202c213" providerId="LiveId" clId="{0AA4040F-1F36-4802-8278-66153B0FB5FB}" dt="2022-06-19T16:54:13.029" v="3314" actId="1076"/>
          <ac:spMkLst>
            <pc:docMk/>
            <pc:sldMk cId="3940613995" sldId="297"/>
            <ac:spMk id="16" creationId="{CC7BA66E-AE8C-2C72-E856-54D9A831E3F6}"/>
          </ac:spMkLst>
        </pc:spChg>
        <pc:spChg chg="add">
          <ac:chgData name="Andrea Leding" userId="7dcc3aaa8202c213" providerId="LiveId" clId="{0AA4040F-1F36-4802-8278-66153B0FB5FB}" dt="2022-06-19T16:44:04.606" v="3278" actId="26606"/>
          <ac:spMkLst>
            <pc:docMk/>
            <pc:sldMk cId="3940613995" sldId="297"/>
            <ac:spMk id="17" creationId="{5DD103AA-7536-490B-973F-73CA63A7ED09}"/>
          </ac:spMkLst>
        </pc:spChg>
        <pc:spChg chg="add mod">
          <ac:chgData name="Andrea Leding" userId="7dcc3aaa8202c213" providerId="LiveId" clId="{0AA4040F-1F36-4802-8278-66153B0FB5FB}" dt="2022-06-19T16:54:13.029" v="3314" actId="1076"/>
          <ac:spMkLst>
            <pc:docMk/>
            <pc:sldMk cId="3940613995" sldId="297"/>
            <ac:spMk id="23" creationId="{F67B1360-3B76-F3AE-3D32-4498181C695C}"/>
          </ac:spMkLst>
        </pc:spChg>
        <pc:spChg chg="add mod">
          <ac:chgData name="Andrea Leding" userId="7dcc3aaa8202c213" providerId="LiveId" clId="{0AA4040F-1F36-4802-8278-66153B0FB5FB}" dt="2022-06-19T16:54:13.029" v="3314" actId="1076"/>
          <ac:spMkLst>
            <pc:docMk/>
            <pc:sldMk cId="3940613995" sldId="297"/>
            <ac:spMk id="24" creationId="{F43ABB6A-F08E-C42D-F1BF-D02E0FF0E523}"/>
          </ac:spMkLst>
        </pc:spChg>
        <pc:picChg chg="add mod">
          <ac:chgData name="Andrea Leding" userId="7dcc3aaa8202c213" providerId="LiveId" clId="{0AA4040F-1F36-4802-8278-66153B0FB5FB}" dt="2022-06-19T16:44:04.606" v="3278" actId="26606"/>
          <ac:picMkLst>
            <pc:docMk/>
            <pc:sldMk cId="3940613995" sldId="297"/>
            <ac:picMk id="5" creationId="{ED76A589-E0C8-3294-8D22-7B761BDF5392}"/>
          </ac:picMkLst>
        </pc:picChg>
        <pc:picChg chg="add mod">
          <ac:chgData name="Andrea Leding" userId="7dcc3aaa8202c213" providerId="LiveId" clId="{0AA4040F-1F36-4802-8278-66153B0FB5FB}" dt="2022-06-19T16:54:13.029" v="3314" actId="1076"/>
          <ac:picMkLst>
            <pc:docMk/>
            <pc:sldMk cId="3940613995" sldId="297"/>
            <ac:picMk id="7" creationId="{61137B34-30B7-D23E-7DD6-19EC4F607908}"/>
          </ac:picMkLst>
        </pc:picChg>
        <pc:picChg chg="add mod">
          <ac:chgData name="Andrea Leding" userId="7dcc3aaa8202c213" providerId="LiveId" clId="{0AA4040F-1F36-4802-8278-66153B0FB5FB}" dt="2022-06-19T16:54:13.029" v="3314" actId="1076"/>
          <ac:picMkLst>
            <pc:docMk/>
            <pc:sldMk cId="3940613995" sldId="297"/>
            <ac:picMk id="9" creationId="{7E2F9F80-E856-C2BB-1ACA-E6A895C574ED}"/>
          </ac:picMkLst>
        </pc:picChg>
        <pc:picChg chg="add mod">
          <ac:chgData name="Andrea Leding" userId="7dcc3aaa8202c213" providerId="LiveId" clId="{0AA4040F-1F36-4802-8278-66153B0FB5FB}" dt="2022-06-19T16:54:13.029" v="3314" actId="1076"/>
          <ac:picMkLst>
            <pc:docMk/>
            <pc:sldMk cId="3940613995" sldId="297"/>
            <ac:picMk id="18" creationId="{212D4B04-63F2-84EF-0B59-2EAA41BCC575}"/>
          </ac:picMkLst>
        </pc:picChg>
        <pc:picChg chg="add mod">
          <ac:chgData name="Andrea Leding" userId="7dcc3aaa8202c213" providerId="LiveId" clId="{0AA4040F-1F36-4802-8278-66153B0FB5FB}" dt="2022-06-19T16:54:13.029" v="3314" actId="1076"/>
          <ac:picMkLst>
            <pc:docMk/>
            <pc:sldMk cId="3940613995" sldId="297"/>
            <ac:picMk id="19" creationId="{DD6FEDAE-6F0C-BF44-A087-0C4F7F1A816F}"/>
          </ac:picMkLst>
        </pc:picChg>
        <pc:cxnChg chg="add del mod">
          <ac:chgData name="Andrea Leding" userId="7dcc3aaa8202c213" providerId="LiveId" clId="{0AA4040F-1F36-4802-8278-66153B0FB5FB}" dt="2022-06-19T16:50:53.703" v="3302" actId="478"/>
          <ac:cxnSpMkLst>
            <pc:docMk/>
            <pc:sldMk cId="3940613995" sldId="297"/>
            <ac:cxnSpMk id="20" creationId="{A9068D22-683C-9797-55F6-76DE19A92481}"/>
          </ac:cxnSpMkLst>
        </pc:cxnChg>
      </pc:sldChg>
      <pc:sldChg chg="modSp new mod modNotesTx">
        <pc:chgData name="Andrea Leding" userId="7dcc3aaa8202c213" providerId="LiveId" clId="{0AA4040F-1F36-4802-8278-66153B0FB5FB}" dt="2022-06-19T15:17:08.534" v="3269" actId="20577"/>
        <pc:sldMkLst>
          <pc:docMk/>
          <pc:sldMk cId="703710496" sldId="301"/>
        </pc:sldMkLst>
        <pc:spChg chg="mod">
          <ac:chgData name="Andrea Leding" userId="7dcc3aaa8202c213" providerId="LiveId" clId="{0AA4040F-1F36-4802-8278-66153B0FB5FB}" dt="2022-06-19T15:17:08.534" v="3269" actId="20577"/>
          <ac:spMkLst>
            <pc:docMk/>
            <pc:sldMk cId="703710496" sldId="301"/>
            <ac:spMk id="2" creationId="{85D8FFAE-A92D-4FD6-6DFA-637AF9C69EBA}"/>
          </ac:spMkLst>
        </pc:spChg>
        <pc:spChg chg="mod">
          <ac:chgData name="Andrea Leding" userId="7dcc3aaa8202c213" providerId="LiveId" clId="{0AA4040F-1F36-4802-8278-66153B0FB5FB}" dt="2022-06-19T10:38:18.053" v="1736" actId="20577"/>
          <ac:spMkLst>
            <pc:docMk/>
            <pc:sldMk cId="703710496" sldId="301"/>
            <ac:spMk id="3" creationId="{07B0044E-01CB-82E8-CC8C-9C45D66B8A96}"/>
          </ac:spMkLst>
        </pc:spChg>
      </pc:sldChg>
      <pc:sldChg chg="new del">
        <pc:chgData name="Andrea Leding" userId="7dcc3aaa8202c213" providerId="LiveId" clId="{0AA4040F-1F36-4802-8278-66153B0FB5FB}" dt="2022-06-19T10:33:59.537" v="1686" actId="47"/>
        <pc:sldMkLst>
          <pc:docMk/>
          <pc:sldMk cId="3156212463" sldId="301"/>
        </pc:sldMkLst>
      </pc:sldChg>
      <pc:sldChg chg="modSp new mod">
        <pc:chgData name="Andrea Leding" userId="7dcc3aaa8202c213" providerId="LiveId" clId="{0AA4040F-1F36-4802-8278-66153B0FB5FB}" dt="2022-06-19T15:17:03.825" v="3267" actId="20577"/>
        <pc:sldMkLst>
          <pc:docMk/>
          <pc:sldMk cId="3158952316" sldId="302"/>
        </pc:sldMkLst>
        <pc:spChg chg="mod">
          <ac:chgData name="Andrea Leding" userId="7dcc3aaa8202c213" providerId="LiveId" clId="{0AA4040F-1F36-4802-8278-66153B0FB5FB}" dt="2022-06-19T15:17:03.825" v="3267" actId="20577"/>
          <ac:spMkLst>
            <pc:docMk/>
            <pc:sldMk cId="3158952316" sldId="302"/>
            <ac:spMk id="2" creationId="{86D03359-6498-9B98-FD88-909FD4D4FE4E}"/>
          </ac:spMkLst>
        </pc:spChg>
        <pc:spChg chg="mod">
          <ac:chgData name="Andrea Leding" userId="7dcc3aaa8202c213" providerId="LiveId" clId="{0AA4040F-1F36-4802-8278-66153B0FB5FB}" dt="2022-06-19T10:41:31.718" v="1906" actId="20577"/>
          <ac:spMkLst>
            <pc:docMk/>
            <pc:sldMk cId="3158952316" sldId="302"/>
            <ac:spMk id="3" creationId="{EB045419-F2CF-4522-8FF1-579FFDAABAE8}"/>
          </ac:spMkLst>
        </pc:spChg>
      </pc:sldChg>
      <pc:sldChg chg="addSp delSp modSp new mod setBg modClrScheme chgLayout">
        <pc:chgData name="Andrea Leding" userId="7dcc3aaa8202c213" providerId="LiveId" clId="{0AA4040F-1F36-4802-8278-66153B0FB5FB}" dt="2022-06-19T18:07:23.136" v="3509" actId="478"/>
        <pc:sldMkLst>
          <pc:docMk/>
          <pc:sldMk cId="39006879" sldId="303"/>
        </pc:sldMkLst>
        <pc:spChg chg="mod ord">
          <ac:chgData name="Andrea Leding" userId="7dcc3aaa8202c213" providerId="LiveId" clId="{0AA4040F-1F36-4802-8278-66153B0FB5FB}" dt="2022-06-19T17:58:26.520" v="3495" actId="1076"/>
          <ac:spMkLst>
            <pc:docMk/>
            <pc:sldMk cId="39006879" sldId="303"/>
            <ac:spMk id="2" creationId="{B1807ABE-D3B7-BE8F-D4F6-B12757FC108C}"/>
          </ac:spMkLst>
        </pc:spChg>
        <pc:spChg chg="mod ord">
          <ac:chgData name="Andrea Leding" userId="7dcc3aaa8202c213" providerId="LiveId" clId="{0AA4040F-1F36-4802-8278-66153B0FB5FB}" dt="2022-06-19T17:58:26.520" v="3495" actId="1076"/>
          <ac:spMkLst>
            <pc:docMk/>
            <pc:sldMk cId="39006879" sldId="303"/>
            <ac:spMk id="3" creationId="{296750EE-2397-E3C5-B4A6-9AEDB0F81977}"/>
          </ac:spMkLst>
        </pc:spChg>
        <pc:spChg chg="add del mod ord">
          <ac:chgData name="Andrea Leding" userId="7dcc3aaa8202c213" providerId="LiveId" clId="{0AA4040F-1F36-4802-8278-66153B0FB5FB}" dt="2022-06-19T17:43:22.670" v="3445" actId="478"/>
          <ac:spMkLst>
            <pc:docMk/>
            <pc:sldMk cId="39006879" sldId="303"/>
            <ac:spMk id="4" creationId="{A313B6EB-E5D1-680B-BA44-0A707926C5CB}"/>
          </ac:spMkLst>
        </pc:spChg>
        <pc:spChg chg="add del mod">
          <ac:chgData name="Andrea Leding" userId="7dcc3aaa8202c213" providerId="LiveId" clId="{0AA4040F-1F36-4802-8278-66153B0FB5FB}" dt="2022-06-19T17:43:09.246" v="3440" actId="478"/>
          <ac:spMkLst>
            <pc:docMk/>
            <pc:sldMk cId="39006879" sldId="303"/>
            <ac:spMk id="5" creationId="{A8F88D0D-DCBD-1FD4-933B-E969024DFDA2}"/>
          </ac:spMkLst>
        </pc:spChg>
        <pc:spChg chg="add del mod">
          <ac:chgData name="Andrea Leding" userId="7dcc3aaa8202c213" providerId="LiveId" clId="{0AA4040F-1F36-4802-8278-66153B0FB5FB}" dt="2022-06-19T17:43:10.290" v="3441" actId="478"/>
          <ac:spMkLst>
            <pc:docMk/>
            <pc:sldMk cId="39006879" sldId="303"/>
            <ac:spMk id="6" creationId="{2B2A75BA-3FE5-0A29-475C-19B578459406}"/>
          </ac:spMkLst>
        </pc:spChg>
        <pc:spChg chg="add del mod">
          <ac:chgData name="Andrea Leding" userId="7dcc3aaa8202c213" providerId="LiveId" clId="{0AA4040F-1F36-4802-8278-66153B0FB5FB}" dt="2022-06-19T17:43:08.146" v="3439" actId="478"/>
          <ac:spMkLst>
            <pc:docMk/>
            <pc:sldMk cId="39006879" sldId="303"/>
            <ac:spMk id="7" creationId="{1E75EA3F-332A-E8AF-62EA-738CC457EB28}"/>
          </ac:spMkLst>
        </pc:spChg>
        <pc:spChg chg="add del mod">
          <ac:chgData name="Andrea Leding" userId="7dcc3aaa8202c213" providerId="LiveId" clId="{0AA4040F-1F36-4802-8278-66153B0FB5FB}" dt="2022-06-19T17:43:07.232" v="3438" actId="478"/>
          <ac:spMkLst>
            <pc:docMk/>
            <pc:sldMk cId="39006879" sldId="303"/>
            <ac:spMk id="8" creationId="{99245FA3-04BB-C545-EBBE-486E8D26CCD7}"/>
          </ac:spMkLst>
        </pc:spChg>
        <pc:spChg chg="add">
          <ac:chgData name="Andrea Leding" userId="7dcc3aaa8202c213" providerId="LiveId" clId="{0AA4040F-1F36-4802-8278-66153B0FB5FB}" dt="2022-06-19T17:58:01.056" v="3494" actId="26606"/>
          <ac:spMkLst>
            <pc:docMk/>
            <pc:sldMk cId="39006879" sldId="303"/>
            <ac:spMk id="25" creationId="{5DD103AA-7536-490B-973F-73CA63A7ED09}"/>
          </ac:spMkLst>
        </pc:spChg>
        <pc:picChg chg="add del mod">
          <ac:chgData name="Andrea Leding" userId="7dcc3aaa8202c213" providerId="LiveId" clId="{0AA4040F-1F36-4802-8278-66153B0FB5FB}" dt="2022-06-19T17:57:40.460" v="3493" actId="478"/>
          <ac:picMkLst>
            <pc:docMk/>
            <pc:sldMk cId="39006879" sldId="303"/>
            <ac:picMk id="9" creationId="{732DE428-5D36-52FE-696F-6FBD2742C970}"/>
          </ac:picMkLst>
        </pc:picChg>
        <pc:picChg chg="add del mod">
          <ac:chgData name="Andrea Leding" userId="7dcc3aaa8202c213" providerId="LiveId" clId="{0AA4040F-1F36-4802-8278-66153B0FB5FB}" dt="2022-06-19T17:57:39.619" v="3492" actId="478"/>
          <ac:picMkLst>
            <pc:docMk/>
            <pc:sldMk cId="39006879" sldId="303"/>
            <ac:picMk id="10" creationId="{676DF4E5-9814-444C-9ADD-939AA6AAD7FC}"/>
          </ac:picMkLst>
        </pc:picChg>
        <pc:picChg chg="add del mod">
          <ac:chgData name="Andrea Leding" userId="7dcc3aaa8202c213" providerId="LiveId" clId="{0AA4040F-1F36-4802-8278-66153B0FB5FB}" dt="2022-06-19T17:56:43.063" v="3482" actId="478"/>
          <ac:picMkLst>
            <pc:docMk/>
            <pc:sldMk cId="39006879" sldId="303"/>
            <ac:picMk id="12" creationId="{B48552A8-A7F6-881A-23D2-F08604A040E5}"/>
          </ac:picMkLst>
        </pc:picChg>
        <pc:picChg chg="add del mod">
          <ac:chgData name="Andrea Leding" userId="7dcc3aaa8202c213" providerId="LiveId" clId="{0AA4040F-1F36-4802-8278-66153B0FB5FB}" dt="2022-06-19T17:56:42.342" v="3481" actId="478"/>
          <ac:picMkLst>
            <pc:docMk/>
            <pc:sldMk cId="39006879" sldId="303"/>
            <ac:picMk id="14" creationId="{8E4F67F9-EDE5-F167-82B4-AF46CE453C5F}"/>
          </ac:picMkLst>
        </pc:picChg>
        <pc:picChg chg="add del mod">
          <ac:chgData name="Andrea Leding" userId="7dcc3aaa8202c213" providerId="LiveId" clId="{0AA4040F-1F36-4802-8278-66153B0FB5FB}" dt="2022-06-19T17:52:57.745" v="3470" actId="478"/>
          <ac:picMkLst>
            <pc:docMk/>
            <pc:sldMk cId="39006879" sldId="303"/>
            <ac:picMk id="16" creationId="{8D21C1EE-6288-DE37-1364-D0E6E3C8B008}"/>
          </ac:picMkLst>
        </pc:picChg>
        <pc:picChg chg="add del mod">
          <ac:chgData name="Andrea Leding" userId="7dcc3aaa8202c213" providerId="LiveId" clId="{0AA4040F-1F36-4802-8278-66153B0FB5FB}" dt="2022-06-19T17:56:41.431" v="3480" actId="478"/>
          <ac:picMkLst>
            <pc:docMk/>
            <pc:sldMk cId="39006879" sldId="303"/>
            <ac:picMk id="18" creationId="{1744B7EE-0FF8-C805-53B3-BADC1425E4DC}"/>
          </ac:picMkLst>
        </pc:picChg>
        <pc:picChg chg="add mod">
          <ac:chgData name="Andrea Leding" userId="7dcc3aaa8202c213" providerId="LiveId" clId="{0AA4040F-1F36-4802-8278-66153B0FB5FB}" dt="2022-06-19T17:58:26.520" v="3495" actId="1076"/>
          <ac:picMkLst>
            <pc:docMk/>
            <pc:sldMk cId="39006879" sldId="303"/>
            <ac:picMk id="20" creationId="{5121D72B-3C40-9E1F-DF97-BA4C8747934C}"/>
          </ac:picMkLst>
        </pc:picChg>
        <pc:picChg chg="add del mod">
          <ac:chgData name="Andrea Leding" userId="7dcc3aaa8202c213" providerId="LiveId" clId="{0AA4040F-1F36-4802-8278-66153B0FB5FB}" dt="2022-06-19T18:07:23.136" v="3509" actId="478"/>
          <ac:picMkLst>
            <pc:docMk/>
            <pc:sldMk cId="39006879" sldId="303"/>
            <ac:picMk id="22" creationId="{1B556F46-AB71-DB1A-3F3B-47314937ACFE}"/>
          </ac:picMkLst>
        </pc:picChg>
        <pc:picChg chg="add del mod">
          <ac:chgData name="Andrea Leding" userId="7dcc3aaa8202c213" providerId="LiveId" clId="{0AA4040F-1F36-4802-8278-66153B0FB5FB}" dt="2022-06-19T18:07:22.478" v="3508" actId="478"/>
          <ac:picMkLst>
            <pc:docMk/>
            <pc:sldMk cId="39006879" sldId="303"/>
            <ac:picMk id="24" creationId="{79A5A28C-A5BA-A01A-05BD-002919ABEFA7}"/>
          </ac:picMkLst>
        </pc:picChg>
      </pc:sldChg>
      <pc:sldChg chg="addSp delSp modSp new mod modAnim modNotesTx">
        <pc:chgData name="Andrea Leding" userId="7dcc3aaa8202c213" providerId="LiveId" clId="{0AA4040F-1F36-4802-8278-66153B0FB5FB}" dt="2022-06-19T12:19:12.602" v="2635" actId="114"/>
        <pc:sldMkLst>
          <pc:docMk/>
          <pc:sldMk cId="2472218252" sldId="304"/>
        </pc:sldMkLst>
        <pc:spChg chg="mod">
          <ac:chgData name="Andrea Leding" userId="7dcc3aaa8202c213" providerId="LiveId" clId="{0AA4040F-1F36-4802-8278-66153B0FB5FB}" dt="2022-06-19T11:54:00.474" v="2266" actId="20577"/>
          <ac:spMkLst>
            <pc:docMk/>
            <pc:sldMk cId="2472218252" sldId="304"/>
            <ac:spMk id="2" creationId="{D0B01B12-8A35-3275-8041-507B1C5D8534}"/>
          </ac:spMkLst>
        </pc:spChg>
        <pc:spChg chg="mod">
          <ac:chgData name="Andrea Leding" userId="7dcc3aaa8202c213" providerId="LiveId" clId="{0AA4040F-1F36-4802-8278-66153B0FB5FB}" dt="2022-06-19T12:19:12.602" v="2635" actId="114"/>
          <ac:spMkLst>
            <pc:docMk/>
            <pc:sldMk cId="2472218252" sldId="304"/>
            <ac:spMk id="3" creationId="{D08E829D-A754-AA1C-82BE-67D533D5CC78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6" creationId="{CA0A5F27-1D99-E266-3640-A542FC860912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7" creationId="{B7D5286E-4066-ED9D-0564-1CD22021EE26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8" creationId="{9CCB3BAA-9621-8792-841B-F56364E24D58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9" creationId="{C6F52CD2-8A67-87B1-563F-D50B67F0EFF9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12" creationId="{DFCB97ED-5A93-0E3F-6182-7FC22C15EE21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13" creationId="{FDE8B8B9-670E-0849-A678-44D1C62FCF59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14" creationId="{21727BC8-85FA-685E-CCF0-8857F0D0A1E9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15" creationId="{9193A286-C341-976B-5F88-1FEB5247232F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16" creationId="{C75995EF-757B-7E11-9341-2D649F455FB9}"/>
          </ac:spMkLst>
        </pc:spChg>
        <pc:spChg chg="add del mod">
          <ac:chgData name="Andrea Leding" userId="7dcc3aaa8202c213" providerId="LiveId" clId="{0AA4040F-1F36-4802-8278-66153B0FB5FB}" dt="2022-06-19T12:19:02.874" v="2634"/>
          <ac:spMkLst>
            <pc:docMk/>
            <pc:sldMk cId="2472218252" sldId="304"/>
            <ac:spMk id="20" creationId="{6DAB4A24-5470-566B-C649-4D0BC8924E95}"/>
          </ac:spMkLst>
        </pc:spChg>
        <pc:picChg chg="add del mod">
          <ac:chgData name="Andrea Leding" userId="7dcc3aaa8202c213" providerId="LiveId" clId="{0AA4040F-1F36-4802-8278-66153B0FB5FB}" dt="2022-06-19T12:19:02.874" v="2634"/>
          <ac:picMkLst>
            <pc:docMk/>
            <pc:sldMk cId="2472218252" sldId="304"/>
            <ac:picMk id="4" creationId="{1E7A3F08-71EF-2A50-3FEC-44C2BBC90335}"/>
          </ac:picMkLst>
        </pc:picChg>
        <pc:picChg chg="add del mod">
          <ac:chgData name="Andrea Leding" userId="7dcc3aaa8202c213" providerId="LiveId" clId="{0AA4040F-1F36-4802-8278-66153B0FB5FB}" dt="2022-06-19T12:19:02.874" v="2634"/>
          <ac:picMkLst>
            <pc:docMk/>
            <pc:sldMk cId="2472218252" sldId="304"/>
            <ac:picMk id="5" creationId="{D649BE19-8305-D76B-68AB-7D0E898E2080}"/>
          </ac:picMkLst>
        </pc:picChg>
        <pc:picChg chg="add del mod">
          <ac:chgData name="Andrea Leding" userId="7dcc3aaa8202c213" providerId="LiveId" clId="{0AA4040F-1F36-4802-8278-66153B0FB5FB}" dt="2022-06-19T12:19:02.874" v="2634"/>
          <ac:picMkLst>
            <pc:docMk/>
            <pc:sldMk cId="2472218252" sldId="304"/>
            <ac:picMk id="10" creationId="{D67A574A-9393-4EEE-3534-789D8996210E}"/>
          </ac:picMkLst>
        </pc:picChg>
        <pc:picChg chg="add del mod">
          <ac:chgData name="Andrea Leding" userId="7dcc3aaa8202c213" providerId="LiveId" clId="{0AA4040F-1F36-4802-8278-66153B0FB5FB}" dt="2022-06-19T12:19:02.874" v="2634"/>
          <ac:picMkLst>
            <pc:docMk/>
            <pc:sldMk cId="2472218252" sldId="304"/>
            <ac:picMk id="11" creationId="{FBA6EFFA-A01B-4D35-65D8-35446793CE7C}"/>
          </ac:picMkLst>
        </pc:picChg>
        <pc:picChg chg="add del mod">
          <ac:chgData name="Andrea Leding" userId="7dcc3aaa8202c213" providerId="LiveId" clId="{0AA4040F-1F36-4802-8278-66153B0FB5FB}" dt="2022-06-19T12:19:02.874" v="2634"/>
          <ac:picMkLst>
            <pc:docMk/>
            <pc:sldMk cId="2472218252" sldId="304"/>
            <ac:picMk id="17" creationId="{F1BC5A5A-C716-A346-78B5-6786FBA285A2}"/>
          </ac:picMkLst>
        </pc:picChg>
        <pc:picChg chg="add del mod">
          <ac:chgData name="Andrea Leding" userId="7dcc3aaa8202c213" providerId="LiveId" clId="{0AA4040F-1F36-4802-8278-66153B0FB5FB}" dt="2022-06-19T12:19:02.874" v="2634"/>
          <ac:picMkLst>
            <pc:docMk/>
            <pc:sldMk cId="2472218252" sldId="304"/>
            <ac:picMk id="18" creationId="{6EC3CB2C-A05D-7465-7427-F57C486758F2}"/>
          </ac:picMkLst>
        </pc:picChg>
        <pc:picChg chg="add del mod">
          <ac:chgData name="Andrea Leding" userId="7dcc3aaa8202c213" providerId="LiveId" clId="{0AA4040F-1F36-4802-8278-66153B0FB5FB}" dt="2022-06-19T12:19:02.874" v="2634"/>
          <ac:picMkLst>
            <pc:docMk/>
            <pc:sldMk cId="2472218252" sldId="304"/>
            <ac:picMk id="19" creationId="{DEC7F988-3E18-C213-D1F9-200C92B8CC2F}"/>
          </ac:picMkLst>
        </pc:picChg>
      </pc:sldChg>
      <pc:sldChg chg="addSp delSp modSp new mod modClrScheme chgLayout modNotesTx">
        <pc:chgData name="Andrea Leding" userId="7dcc3aaa8202c213" providerId="LiveId" clId="{0AA4040F-1F36-4802-8278-66153B0FB5FB}" dt="2022-06-19T12:52:23.285" v="3037" actId="14100"/>
        <pc:sldMkLst>
          <pc:docMk/>
          <pc:sldMk cId="577505538" sldId="305"/>
        </pc:sldMkLst>
        <pc:spChg chg="mod ord">
          <ac:chgData name="Andrea Leding" userId="7dcc3aaa8202c213" providerId="LiveId" clId="{0AA4040F-1F36-4802-8278-66153B0FB5FB}" dt="2022-06-19T12:48:12.228" v="3014" actId="700"/>
          <ac:spMkLst>
            <pc:docMk/>
            <pc:sldMk cId="577505538" sldId="305"/>
            <ac:spMk id="2" creationId="{BF74AE70-0605-4E89-76E2-179C1C9C4A00}"/>
          </ac:spMkLst>
        </pc:spChg>
        <pc:spChg chg="mod ord">
          <ac:chgData name="Andrea Leding" userId="7dcc3aaa8202c213" providerId="LiveId" clId="{0AA4040F-1F36-4802-8278-66153B0FB5FB}" dt="2022-06-19T12:52:23.285" v="3037" actId="14100"/>
          <ac:spMkLst>
            <pc:docMk/>
            <pc:sldMk cId="577505538" sldId="305"/>
            <ac:spMk id="3" creationId="{35F13BA0-9101-CCC5-7DBD-B1EA7FC69D0C}"/>
          </ac:spMkLst>
        </pc:spChg>
        <pc:spChg chg="add del mod ord">
          <ac:chgData name="Andrea Leding" userId="7dcc3aaa8202c213" providerId="LiveId" clId="{0AA4040F-1F36-4802-8278-66153B0FB5FB}" dt="2022-06-19T12:48:31.421" v="3015" actId="931"/>
          <ac:spMkLst>
            <pc:docMk/>
            <pc:sldMk cId="577505538" sldId="305"/>
            <ac:spMk id="4" creationId="{7B19FCAD-0FE1-0D63-6ECB-BF028838B673}"/>
          </ac:spMkLst>
        </pc:spChg>
        <pc:picChg chg="add mod">
          <ac:chgData name="Andrea Leding" userId="7dcc3aaa8202c213" providerId="LiveId" clId="{0AA4040F-1F36-4802-8278-66153B0FB5FB}" dt="2022-06-19T12:48:42.745" v="3017" actId="14100"/>
          <ac:picMkLst>
            <pc:docMk/>
            <pc:sldMk cId="577505538" sldId="305"/>
            <ac:picMk id="6" creationId="{C6A095BC-A0A9-B9BF-7255-701F0B8214C3}"/>
          </ac:picMkLst>
        </pc:picChg>
      </pc:sldChg>
      <pc:sldChg chg="addSp delSp modSp new mod modClrScheme chgLayout">
        <pc:chgData name="Andrea Leding" userId="7dcc3aaa8202c213" providerId="LiveId" clId="{0AA4040F-1F36-4802-8278-66153B0FB5FB}" dt="2022-06-19T13:03:15.062" v="3230" actId="20577"/>
        <pc:sldMkLst>
          <pc:docMk/>
          <pc:sldMk cId="3768807009" sldId="306"/>
        </pc:sldMkLst>
        <pc:spChg chg="mod ord">
          <ac:chgData name="Andrea Leding" userId="7dcc3aaa8202c213" providerId="LiveId" clId="{0AA4040F-1F36-4802-8278-66153B0FB5FB}" dt="2022-06-19T12:55:41.285" v="3046" actId="700"/>
          <ac:spMkLst>
            <pc:docMk/>
            <pc:sldMk cId="3768807009" sldId="306"/>
            <ac:spMk id="2" creationId="{38656080-8D26-0E69-99E7-AF3032950C42}"/>
          </ac:spMkLst>
        </pc:spChg>
        <pc:spChg chg="del mod ord">
          <ac:chgData name="Andrea Leding" userId="7dcc3aaa8202c213" providerId="LiveId" clId="{0AA4040F-1F36-4802-8278-66153B0FB5FB}" dt="2022-06-19T12:55:41.285" v="3046" actId="700"/>
          <ac:spMkLst>
            <pc:docMk/>
            <pc:sldMk cId="3768807009" sldId="306"/>
            <ac:spMk id="3" creationId="{7558A81F-8196-4FED-0BA8-1F5A3944E1CB}"/>
          </ac:spMkLst>
        </pc:spChg>
        <pc:spChg chg="add mod ord">
          <ac:chgData name="Andrea Leding" userId="7dcc3aaa8202c213" providerId="LiveId" clId="{0AA4040F-1F36-4802-8278-66153B0FB5FB}" dt="2022-06-19T13:03:15.062" v="3230" actId="20577"/>
          <ac:spMkLst>
            <pc:docMk/>
            <pc:sldMk cId="3768807009" sldId="306"/>
            <ac:spMk id="4" creationId="{D56A44F8-A68D-FD1E-F4D6-8DAB2927EA32}"/>
          </ac:spMkLst>
        </pc:spChg>
        <pc:spChg chg="add del mod ord">
          <ac:chgData name="Andrea Leding" userId="7dcc3aaa8202c213" providerId="LiveId" clId="{0AA4040F-1F36-4802-8278-66153B0FB5FB}" dt="2022-06-19T12:57:03.953" v="3047" actId="931"/>
          <ac:spMkLst>
            <pc:docMk/>
            <pc:sldMk cId="3768807009" sldId="306"/>
            <ac:spMk id="5" creationId="{8B000339-0F8D-DDB6-E3AA-2CE97AD8E533}"/>
          </ac:spMkLst>
        </pc:spChg>
        <pc:picChg chg="add mod">
          <ac:chgData name="Andrea Leding" userId="7dcc3aaa8202c213" providerId="LiveId" clId="{0AA4040F-1F36-4802-8278-66153B0FB5FB}" dt="2022-06-19T12:57:03.953" v="3047" actId="931"/>
          <ac:picMkLst>
            <pc:docMk/>
            <pc:sldMk cId="3768807009" sldId="306"/>
            <ac:picMk id="7" creationId="{5DC9EC04-B93A-3EAD-E5E6-031A34B3B23C}"/>
          </ac:picMkLst>
        </pc:picChg>
      </pc:sldChg>
    </pc:docChg>
  </pc:docChgLst>
  <pc:docChgLst>
    <pc:chgData name="Guest User" providerId="Windows Live" clId="Web-{49EE1054-B6BB-47C6-8488-FE25C229D8AA}"/>
    <pc:docChg chg="addSld modSld modSection">
      <pc:chgData name="Guest User" userId="" providerId="Windows Live" clId="Web-{49EE1054-B6BB-47C6-8488-FE25C229D8AA}" dt="2022-11-28T13:15:05.885" v="316" actId="20577"/>
      <pc:docMkLst>
        <pc:docMk/>
      </pc:docMkLst>
      <pc:sldChg chg="modSp">
        <pc:chgData name="Guest User" userId="" providerId="Windows Live" clId="Web-{49EE1054-B6BB-47C6-8488-FE25C229D8AA}" dt="2022-11-28T13:15:05.885" v="316" actId="20577"/>
        <pc:sldMkLst>
          <pc:docMk/>
          <pc:sldMk cId="577859405" sldId="269"/>
        </pc:sldMkLst>
        <pc:spChg chg="mod">
          <ac:chgData name="Guest User" userId="" providerId="Windows Live" clId="Web-{49EE1054-B6BB-47C6-8488-FE25C229D8AA}" dt="2022-11-28T13:15:05.885" v="316" actId="20577"/>
          <ac:spMkLst>
            <pc:docMk/>
            <pc:sldMk cId="577859405" sldId="269"/>
            <ac:spMk id="3" creationId="{AB8589DD-A3B3-E010-EEDF-EF21CA894F49}"/>
          </ac:spMkLst>
        </pc:spChg>
      </pc:sldChg>
      <pc:sldChg chg="modSp new">
        <pc:chgData name="Guest User" userId="" providerId="Windows Live" clId="Web-{49EE1054-B6BB-47C6-8488-FE25C229D8AA}" dt="2022-11-28T13:10:55.924" v="94" actId="20577"/>
        <pc:sldMkLst>
          <pc:docMk/>
          <pc:sldMk cId="120241332" sldId="270"/>
        </pc:sldMkLst>
        <pc:spChg chg="mod">
          <ac:chgData name="Guest User" userId="" providerId="Windows Live" clId="Web-{49EE1054-B6BB-47C6-8488-FE25C229D8AA}" dt="2022-11-28T13:10:55.924" v="94" actId="20577"/>
          <ac:spMkLst>
            <pc:docMk/>
            <pc:sldMk cId="120241332" sldId="270"/>
            <ac:spMk id="2" creationId="{4CD65F0C-F7FE-D957-3C9F-B53E57078023}"/>
          </ac:spMkLst>
        </pc:spChg>
        <pc:spChg chg="mod">
          <ac:chgData name="Guest User" userId="" providerId="Windows Live" clId="Web-{49EE1054-B6BB-47C6-8488-FE25C229D8AA}" dt="2022-11-28T13:10:52.690" v="87" actId="20577"/>
          <ac:spMkLst>
            <pc:docMk/>
            <pc:sldMk cId="120241332" sldId="270"/>
            <ac:spMk id="3" creationId="{5082E0C4-0EF1-8C4A-7688-4AD9988095D2}"/>
          </ac:spMkLst>
        </pc:spChg>
      </pc:sldChg>
      <pc:sldChg chg="addSp delSp modSp new">
        <pc:chgData name="Guest User" userId="" providerId="Windows Live" clId="Web-{49EE1054-B6BB-47C6-8488-FE25C229D8AA}" dt="2022-11-28T13:13:51.258" v="283" actId="20577"/>
        <pc:sldMkLst>
          <pc:docMk/>
          <pc:sldMk cId="3085916418" sldId="271"/>
        </pc:sldMkLst>
        <pc:spChg chg="mod">
          <ac:chgData name="Guest User" userId="" providerId="Windows Live" clId="Web-{49EE1054-B6BB-47C6-8488-FE25C229D8AA}" dt="2022-11-28T13:11:11.596" v="109" actId="20577"/>
          <ac:spMkLst>
            <pc:docMk/>
            <pc:sldMk cId="3085916418" sldId="271"/>
            <ac:spMk id="2" creationId="{4A495A94-F3E7-3A2B-0F59-8252EF335684}"/>
          </ac:spMkLst>
        </pc:spChg>
        <pc:spChg chg="add del mod">
          <ac:chgData name="Guest User" userId="" providerId="Windows Live" clId="Web-{49EE1054-B6BB-47C6-8488-FE25C229D8AA}" dt="2022-11-28T13:13:51.258" v="283" actId="20577"/>
          <ac:spMkLst>
            <pc:docMk/>
            <pc:sldMk cId="3085916418" sldId="271"/>
            <ac:spMk id="3" creationId="{9F011D9F-9935-17AE-B302-EE804855D833}"/>
          </ac:spMkLst>
        </pc:spChg>
        <pc:graphicFrameChg chg="add del mod ord modGraphic">
          <ac:chgData name="Guest User" userId="" providerId="Windows Live" clId="Web-{49EE1054-B6BB-47C6-8488-FE25C229D8AA}" dt="2022-11-28T13:11:14.643" v="111"/>
          <ac:graphicFrameMkLst>
            <pc:docMk/>
            <pc:sldMk cId="3085916418" sldId="271"/>
            <ac:graphicFrameMk id="6" creationId="{9EDDEAE0-E87C-8426-AD6E-A386FC9D8D13}"/>
          </ac:graphicFrameMkLst>
        </pc:graphicFrameChg>
      </pc:sldChg>
    </pc:docChg>
  </pc:docChgLst>
  <pc:docChgLst>
    <pc:chgData name="Gastbenutzer" providerId="Windows Live" clId="Web-{AD0B82D7-09AE-433C-AABF-778024D93450}"/>
    <pc:docChg chg="addSld modSld">
      <pc:chgData name="Gastbenutzer" userId="" providerId="Windows Live" clId="Web-{AD0B82D7-09AE-433C-AABF-778024D93450}" dt="2022-06-21T19:42:32.351" v="190" actId="1076"/>
      <pc:docMkLst>
        <pc:docMk/>
      </pc:docMkLst>
      <pc:sldChg chg="modNotes">
        <pc:chgData name="Gastbenutzer" userId="" providerId="Windows Live" clId="Web-{AD0B82D7-09AE-433C-AABF-778024D93450}" dt="2022-06-21T19:33:03.301" v="9"/>
        <pc:sldMkLst>
          <pc:docMk/>
          <pc:sldMk cId="4021317042" sldId="291"/>
        </pc:sldMkLst>
      </pc:sldChg>
      <pc:sldChg chg="modNotes">
        <pc:chgData name="Gastbenutzer" userId="" providerId="Windows Live" clId="Web-{AD0B82D7-09AE-433C-AABF-778024D93450}" dt="2022-06-21T19:35:11.056" v="23"/>
        <pc:sldMkLst>
          <pc:docMk/>
          <pc:sldMk cId="113728252" sldId="295"/>
        </pc:sldMkLst>
      </pc:sldChg>
      <pc:sldChg chg="modNotes">
        <pc:chgData name="Gastbenutzer" userId="" providerId="Windows Live" clId="Web-{AD0B82D7-09AE-433C-AABF-778024D93450}" dt="2022-06-21T19:36:55.528" v="42"/>
        <pc:sldMkLst>
          <pc:docMk/>
          <pc:sldMk cId="3817133618" sldId="296"/>
        </pc:sldMkLst>
      </pc:sldChg>
      <pc:sldChg chg="addSp delSp modSp addAnim modNotes">
        <pc:chgData name="Gastbenutzer" userId="" providerId="Windows Live" clId="Web-{AD0B82D7-09AE-433C-AABF-778024D93450}" dt="2022-06-21T19:42:32.351" v="190" actId="1076"/>
        <pc:sldMkLst>
          <pc:docMk/>
          <pc:sldMk cId="2472218252" sldId="304"/>
        </pc:sldMkLst>
        <pc:spChg chg="mod">
          <ac:chgData name="Gastbenutzer" userId="" providerId="Windows Live" clId="Web-{AD0B82D7-09AE-433C-AABF-778024D93450}" dt="2022-06-21T19:31:09.813" v="0" actId="20577"/>
          <ac:spMkLst>
            <pc:docMk/>
            <pc:sldMk cId="2472218252" sldId="304"/>
            <ac:spMk id="2" creationId="{D0B01B12-8A35-3275-8041-507B1C5D8534}"/>
          </ac:spMkLst>
        </pc:spChg>
        <pc:spChg chg="mod">
          <ac:chgData name="Gastbenutzer" userId="" providerId="Windows Live" clId="Web-{AD0B82D7-09AE-433C-AABF-778024D93450}" dt="2022-06-21T19:32:14.409" v="4" actId="20577"/>
          <ac:spMkLst>
            <pc:docMk/>
            <pc:sldMk cId="2472218252" sldId="304"/>
            <ac:spMk id="3" creationId="{D08E829D-A754-AA1C-82BE-67D533D5CC78}"/>
          </ac:spMkLst>
        </pc:spChg>
        <pc:spChg chg="add del mod">
          <ac:chgData name="Gastbenutzer" userId="" providerId="Windows Live" clId="Web-{AD0B82D7-09AE-433C-AABF-778024D93450}" dt="2022-06-21T19:41:50.818" v="160"/>
          <ac:spMkLst>
            <pc:docMk/>
            <pc:sldMk cId="2472218252" sldId="304"/>
            <ac:spMk id="9" creationId="{BB82230E-EF9E-682A-4CAD-0D0EBE8A4C48}"/>
          </ac:spMkLst>
        </pc:spChg>
        <pc:spChg chg="add del mod">
          <ac:chgData name="Gastbenutzer" userId="" providerId="Windows Live" clId="Web-{AD0B82D7-09AE-433C-AABF-778024D93450}" dt="2022-06-21T19:41:49.193" v="159"/>
          <ac:spMkLst>
            <pc:docMk/>
            <pc:sldMk cId="2472218252" sldId="304"/>
            <ac:spMk id="11" creationId="{3230ABED-C307-C032-935F-11B198AB5ED6}"/>
          </ac:spMkLst>
        </pc:spChg>
        <pc:spChg chg="add del mod">
          <ac:chgData name="Gastbenutzer" userId="" providerId="Windows Live" clId="Web-{AD0B82D7-09AE-433C-AABF-778024D93450}" dt="2022-06-21T19:41:52.209" v="161"/>
          <ac:spMkLst>
            <pc:docMk/>
            <pc:sldMk cId="2472218252" sldId="304"/>
            <ac:spMk id="13" creationId="{4BA75333-A3B9-9F33-292B-D0FA343AAE0C}"/>
          </ac:spMkLst>
        </pc:spChg>
        <pc:spChg chg="add del mod">
          <ac:chgData name="Gastbenutzer" userId="" providerId="Windows Live" clId="Web-{AD0B82D7-09AE-433C-AABF-778024D93450}" dt="2022-06-21T19:41:41.349" v="157"/>
          <ac:spMkLst>
            <pc:docMk/>
            <pc:sldMk cId="2472218252" sldId="304"/>
            <ac:spMk id="15" creationId="{01BBA1A0-47C9-9083-CD67-C655EDBCDE78}"/>
          </ac:spMkLst>
        </pc:spChg>
        <pc:spChg chg="add mod">
          <ac:chgData name="Gastbenutzer" userId="" providerId="Windows Live" clId="Web-{AD0B82D7-09AE-433C-AABF-778024D93450}" dt="2022-06-21T19:42:32.226" v="176" actId="1076"/>
          <ac:spMkLst>
            <pc:docMk/>
            <pc:sldMk cId="2472218252" sldId="304"/>
            <ac:spMk id="21" creationId="{D0267BF0-F390-E714-B01D-F1E854D81B56}"/>
          </ac:spMkLst>
        </pc:spChg>
        <pc:spChg chg="add mod">
          <ac:chgData name="Gastbenutzer" userId="" providerId="Windows Live" clId="Web-{AD0B82D7-09AE-433C-AABF-778024D93450}" dt="2022-06-21T19:42:32.242" v="177" actId="1076"/>
          <ac:spMkLst>
            <pc:docMk/>
            <pc:sldMk cId="2472218252" sldId="304"/>
            <ac:spMk id="23" creationId="{752DBC17-3CBC-4988-33DD-B5A6F3B05B3C}"/>
          </ac:spMkLst>
        </pc:spChg>
        <pc:spChg chg="add mod">
          <ac:chgData name="Gastbenutzer" userId="" providerId="Windows Live" clId="Web-{AD0B82D7-09AE-433C-AABF-778024D93450}" dt="2022-06-21T19:42:32.257" v="178" actId="1076"/>
          <ac:spMkLst>
            <pc:docMk/>
            <pc:sldMk cId="2472218252" sldId="304"/>
            <ac:spMk id="25" creationId="{E961B65C-3E1E-1B20-3ADA-F9A613C80295}"/>
          </ac:spMkLst>
        </pc:spChg>
        <pc:spChg chg="add mod">
          <ac:chgData name="Gastbenutzer" userId="" providerId="Windows Live" clId="Web-{AD0B82D7-09AE-433C-AABF-778024D93450}" dt="2022-06-21T19:42:32.257" v="179" actId="1076"/>
          <ac:spMkLst>
            <pc:docMk/>
            <pc:sldMk cId="2472218252" sldId="304"/>
            <ac:spMk id="27" creationId="{CF346567-2130-B7BB-6C40-16273D35C260}"/>
          </ac:spMkLst>
        </pc:spChg>
        <pc:spChg chg="add mod">
          <ac:chgData name="Gastbenutzer" userId="" providerId="Windows Live" clId="Web-{AD0B82D7-09AE-433C-AABF-778024D93450}" dt="2022-06-21T19:42:32.273" v="180" actId="1076"/>
          <ac:spMkLst>
            <pc:docMk/>
            <pc:sldMk cId="2472218252" sldId="304"/>
            <ac:spMk id="29" creationId="{BBF878F2-3F20-95E3-3165-D7FDFF1CBC10}"/>
          </ac:spMkLst>
        </pc:spChg>
        <pc:spChg chg="add mod">
          <ac:chgData name="Gastbenutzer" userId="" providerId="Windows Live" clId="Web-{AD0B82D7-09AE-433C-AABF-778024D93450}" dt="2022-06-21T19:42:32.304" v="184" actId="1076"/>
          <ac:spMkLst>
            <pc:docMk/>
            <pc:sldMk cId="2472218252" sldId="304"/>
            <ac:spMk id="37" creationId="{AF7749A4-1739-D23F-583C-1D4FB8D1DB91}"/>
          </ac:spMkLst>
        </pc:spChg>
        <pc:spChg chg="add mod">
          <ac:chgData name="Gastbenutzer" userId="" providerId="Windows Live" clId="Web-{AD0B82D7-09AE-433C-AABF-778024D93450}" dt="2022-06-21T19:42:32.335" v="187" actId="1076"/>
          <ac:spMkLst>
            <pc:docMk/>
            <pc:sldMk cId="2472218252" sldId="304"/>
            <ac:spMk id="40" creationId="{1F239F94-7784-E27D-F40C-9D8886F311F0}"/>
          </ac:spMkLst>
        </pc:spChg>
        <pc:spChg chg="add mod">
          <ac:chgData name="Gastbenutzer" userId="" providerId="Windows Live" clId="Web-{AD0B82D7-09AE-433C-AABF-778024D93450}" dt="2022-06-21T19:42:32.335" v="188" actId="1076"/>
          <ac:spMkLst>
            <pc:docMk/>
            <pc:sldMk cId="2472218252" sldId="304"/>
            <ac:spMk id="41" creationId="{CEED1E28-CA36-AED5-050F-2A1F364DD02C}"/>
          </ac:spMkLst>
        </pc:spChg>
        <pc:spChg chg="add mod">
          <ac:chgData name="Gastbenutzer" userId="" providerId="Windows Live" clId="Web-{AD0B82D7-09AE-433C-AABF-778024D93450}" dt="2022-06-21T19:42:32.351" v="189" actId="1076"/>
          <ac:spMkLst>
            <pc:docMk/>
            <pc:sldMk cId="2472218252" sldId="304"/>
            <ac:spMk id="42" creationId="{96936743-C231-5325-8C41-FB919169B4CF}"/>
          </ac:spMkLst>
        </pc:spChg>
        <pc:spChg chg="add mod">
          <ac:chgData name="Gastbenutzer" userId="" providerId="Windows Live" clId="Web-{AD0B82D7-09AE-433C-AABF-778024D93450}" dt="2022-06-21T19:42:32.351" v="190" actId="1076"/>
          <ac:spMkLst>
            <pc:docMk/>
            <pc:sldMk cId="2472218252" sldId="304"/>
            <ac:spMk id="43" creationId="{326CB04A-9F7A-E4B8-3759-A387B3263669}"/>
          </ac:spMkLst>
        </pc:spChg>
        <pc:picChg chg="add del mod">
          <ac:chgData name="Gastbenutzer" userId="" providerId="Windows Live" clId="Web-{AD0B82D7-09AE-433C-AABF-778024D93450}" dt="2022-06-21T19:41:39.834" v="156"/>
          <ac:picMkLst>
            <pc:docMk/>
            <pc:sldMk cId="2472218252" sldId="304"/>
            <ac:picMk id="5" creationId="{1EE76BBF-15BB-2ED2-6873-21E06658BF04}"/>
          </ac:picMkLst>
        </pc:picChg>
        <pc:picChg chg="add del mod">
          <ac:chgData name="Gastbenutzer" userId="" providerId="Windows Live" clId="Web-{AD0B82D7-09AE-433C-AABF-778024D93450}" dt="2022-06-21T19:41:42.506" v="158"/>
          <ac:picMkLst>
            <pc:docMk/>
            <pc:sldMk cId="2472218252" sldId="304"/>
            <ac:picMk id="7" creationId="{074147F2-BCB5-9763-FD74-AD32ADE2A8AC}"/>
          </ac:picMkLst>
        </pc:picChg>
        <pc:picChg chg="add mod">
          <ac:chgData name="Gastbenutzer" userId="" providerId="Windows Live" clId="Web-{AD0B82D7-09AE-433C-AABF-778024D93450}" dt="2022-06-21T19:42:32.210" v="174" actId="1076"/>
          <ac:picMkLst>
            <pc:docMk/>
            <pc:sldMk cId="2472218252" sldId="304"/>
            <ac:picMk id="17" creationId="{BF62E5E7-1B22-DB6D-AB27-BFF5BD3CC775}"/>
          </ac:picMkLst>
        </pc:picChg>
        <pc:picChg chg="add mod">
          <ac:chgData name="Gastbenutzer" userId="" providerId="Windows Live" clId="Web-{AD0B82D7-09AE-433C-AABF-778024D93450}" dt="2022-06-21T19:42:32.226" v="175" actId="1076"/>
          <ac:picMkLst>
            <pc:docMk/>
            <pc:sldMk cId="2472218252" sldId="304"/>
            <ac:picMk id="19" creationId="{7C8603AA-0E1D-C0B2-AB4E-22A5540B7CCE}"/>
          </ac:picMkLst>
        </pc:picChg>
        <pc:picChg chg="add mod">
          <ac:chgData name="Gastbenutzer" userId="" providerId="Windows Live" clId="Web-{AD0B82D7-09AE-433C-AABF-778024D93450}" dt="2022-06-21T19:42:32.273" v="181" actId="1076"/>
          <ac:picMkLst>
            <pc:docMk/>
            <pc:sldMk cId="2472218252" sldId="304"/>
            <ac:picMk id="31" creationId="{59F43DC4-EB83-0DD9-29CF-011DA0CC2E96}"/>
          </ac:picMkLst>
        </pc:picChg>
        <pc:picChg chg="add mod">
          <ac:chgData name="Gastbenutzer" userId="" providerId="Windows Live" clId="Web-{AD0B82D7-09AE-433C-AABF-778024D93450}" dt="2022-06-21T19:42:32.288" v="182" actId="1076"/>
          <ac:picMkLst>
            <pc:docMk/>
            <pc:sldMk cId="2472218252" sldId="304"/>
            <ac:picMk id="33" creationId="{2390CA76-23C6-BC71-3547-203110A6B275}"/>
          </ac:picMkLst>
        </pc:picChg>
        <pc:picChg chg="add mod">
          <ac:chgData name="Gastbenutzer" userId="" providerId="Windows Live" clId="Web-{AD0B82D7-09AE-433C-AABF-778024D93450}" dt="2022-06-21T19:42:32.288" v="183" actId="1076"/>
          <ac:picMkLst>
            <pc:docMk/>
            <pc:sldMk cId="2472218252" sldId="304"/>
            <ac:picMk id="35" creationId="{DCACF216-D545-D6DA-4C89-F6067CBF3D6E}"/>
          </ac:picMkLst>
        </pc:picChg>
        <pc:picChg chg="add mod">
          <ac:chgData name="Gastbenutzer" userId="" providerId="Windows Live" clId="Web-{AD0B82D7-09AE-433C-AABF-778024D93450}" dt="2022-06-21T19:42:32.304" v="185" actId="1076"/>
          <ac:picMkLst>
            <pc:docMk/>
            <pc:sldMk cId="2472218252" sldId="304"/>
            <ac:picMk id="38" creationId="{3E65E94F-2D09-68A7-D760-D97AD5696767}"/>
          </ac:picMkLst>
        </pc:picChg>
        <pc:picChg chg="add mod">
          <ac:chgData name="Gastbenutzer" userId="" providerId="Windows Live" clId="Web-{AD0B82D7-09AE-433C-AABF-778024D93450}" dt="2022-06-21T19:42:32.320" v="186" actId="1076"/>
          <ac:picMkLst>
            <pc:docMk/>
            <pc:sldMk cId="2472218252" sldId="304"/>
            <ac:picMk id="39" creationId="{0727BAB8-5F20-BDCA-804A-7CDB07D68012}"/>
          </ac:picMkLst>
        </pc:picChg>
      </pc:sldChg>
      <pc:sldChg chg="modNotes">
        <pc:chgData name="Gastbenutzer" userId="" providerId="Windows Live" clId="Web-{AD0B82D7-09AE-433C-AABF-778024D93450}" dt="2022-06-21T19:39:08.094" v="75"/>
        <pc:sldMkLst>
          <pc:docMk/>
          <pc:sldMk cId="577505538" sldId="305"/>
        </pc:sldMkLst>
      </pc:sldChg>
      <pc:sldChg chg="modSp new">
        <pc:chgData name="Gastbenutzer" userId="" providerId="Windows Live" clId="Web-{AD0B82D7-09AE-433C-AABF-778024D93450}" dt="2022-06-21T19:39:05.751" v="74" actId="20577"/>
        <pc:sldMkLst>
          <pc:docMk/>
          <pc:sldMk cId="2904560431" sldId="311"/>
        </pc:sldMkLst>
        <pc:spChg chg="mod">
          <ac:chgData name="Gastbenutzer" userId="" providerId="Windows Live" clId="Web-{AD0B82D7-09AE-433C-AABF-778024D93450}" dt="2022-06-21T19:32:40.629" v="8" actId="20577"/>
          <ac:spMkLst>
            <pc:docMk/>
            <pc:sldMk cId="2904560431" sldId="311"/>
            <ac:spMk id="2" creationId="{B2790E83-83D1-F24A-7F9F-14E9E475EC0E}"/>
          </ac:spMkLst>
        </pc:spChg>
        <pc:spChg chg="mod">
          <ac:chgData name="Gastbenutzer" userId="" providerId="Windows Live" clId="Web-{AD0B82D7-09AE-433C-AABF-778024D93450}" dt="2022-06-21T19:39:05.751" v="74" actId="20577"/>
          <ac:spMkLst>
            <pc:docMk/>
            <pc:sldMk cId="2904560431" sldId="311"/>
            <ac:spMk id="3" creationId="{88AD4F03-9DB2-4A0C-A2B5-B18EA8A2620F}"/>
          </ac:spMkLst>
        </pc:spChg>
      </pc:sldChg>
    </pc:docChg>
  </pc:docChgLst>
  <pc:docChgLst>
    <pc:chgData name="Mathias Goralski" userId="82c5813c9d77c9e0" providerId="Windows Live" clId="Web-{C73D6EEE-F080-483A-88E5-7A168692F20D}"/>
    <pc:docChg chg="addSld delSld modSld">
      <pc:chgData name="Mathias Goralski" userId="82c5813c9d77c9e0" providerId="Windows Live" clId="Web-{C73D6EEE-F080-483A-88E5-7A168692F20D}" dt="2022-06-19T18:28:44.879" v="680" actId="20577"/>
      <pc:docMkLst>
        <pc:docMk/>
      </pc:docMkLst>
      <pc:sldChg chg="modSp">
        <pc:chgData name="Mathias Goralski" userId="82c5813c9d77c9e0" providerId="Windows Live" clId="Web-{C73D6EEE-F080-483A-88E5-7A168692F20D}" dt="2022-06-19T18:28:44.879" v="680" actId="20577"/>
        <pc:sldMkLst>
          <pc:docMk/>
          <pc:sldMk cId="26979796" sldId="279"/>
        </pc:sldMkLst>
        <pc:spChg chg="mod">
          <ac:chgData name="Mathias Goralski" userId="82c5813c9d77c9e0" providerId="Windows Live" clId="Web-{C73D6EEE-F080-483A-88E5-7A168692F20D}" dt="2022-06-19T18:28:44.879" v="680" actId="20577"/>
          <ac:spMkLst>
            <pc:docMk/>
            <pc:sldMk cId="26979796" sldId="279"/>
            <ac:spMk id="3" creationId="{23C42D54-8274-E78E-9602-085BA9335107}"/>
          </ac:spMkLst>
        </pc:spChg>
      </pc:sldChg>
      <pc:sldChg chg="modSp">
        <pc:chgData name="Mathias Goralski" userId="82c5813c9d77c9e0" providerId="Windows Live" clId="Web-{C73D6EEE-F080-483A-88E5-7A168692F20D}" dt="2022-06-19T16:44:00.193" v="25" actId="20577"/>
        <pc:sldMkLst>
          <pc:docMk/>
          <pc:sldMk cId="962657659" sldId="288"/>
        </pc:sldMkLst>
        <pc:spChg chg="mod">
          <ac:chgData name="Mathias Goralski" userId="82c5813c9d77c9e0" providerId="Windows Live" clId="Web-{C73D6EEE-F080-483A-88E5-7A168692F20D}" dt="2022-06-19T16:44:00.193" v="25" actId="20577"/>
          <ac:spMkLst>
            <pc:docMk/>
            <pc:sldMk cId="962657659" sldId="288"/>
            <ac:spMk id="3" creationId="{CEA02EC2-B2D8-40C9-F69C-ED1E234A7A4D}"/>
          </ac:spMkLst>
        </pc:spChg>
      </pc:sldChg>
      <pc:sldChg chg="addSp modSp new">
        <pc:chgData name="Mathias Goralski" userId="82c5813c9d77c9e0" providerId="Windows Live" clId="Web-{C73D6EEE-F080-483A-88E5-7A168692F20D}" dt="2022-06-19T18:01:05.902" v="319" actId="20577"/>
        <pc:sldMkLst>
          <pc:docMk/>
          <pc:sldMk cId="4136401204" sldId="307"/>
        </pc:sldMkLst>
        <pc:spChg chg="mod">
          <ac:chgData name="Mathias Goralski" userId="82c5813c9d77c9e0" providerId="Windows Live" clId="Web-{C73D6EEE-F080-483A-88E5-7A168692F20D}" dt="2022-06-19T18:00:40.760" v="313" actId="20577"/>
          <ac:spMkLst>
            <pc:docMk/>
            <pc:sldMk cId="4136401204" sldId="307"/>
            <ac:spMk id="2" creationId="{7101DC79-1F23-ADF6-3CDA-B338ECFD17D7}"/>
          </ac:spMkLst>
        </pc:spChg>
        <pc:spChg chg="mod">
          <ac:chgData name="Mathias Goralski" userId="82c5813c9d77c9e0" providerId="Windows Live" clId="Web-{C73D6EEE-F080-483A-88E5-7A168692F20D}" dt="2022-06-19T18:01:05.902" v="319" actId="20577"/>
          <ac:spMkLst>
            <pc:docMk/>
            <pc:sldMk cId="4136401204" sldId="307"/>
            <ac:spMk id="3" creationId="{0490A0C1-32A8-2CC7-2126-5A9D82CA0A27}"/>
          </ac:spMkLst>
        </pc:spChg>
        <pc:picChg chg="add mod">
          <ac:chgData name="Mathias Goralski" userId="82c5813c9d77c9e0" providerId="Windows Live" clId="Web-{C73D6EEE-F080-483A-88E5-7A168692F20D}" dt="2022-06-19T17:48:47.537" v="247" actId="1076"/>
          <ac:picMkLst>
            <pc:docMk/>
            <pc:sldMk cId="4136401204" sldId="307"/>
            <ac:picMk id="4" creationId="{E312FF59-65E2-109C-A037-7444099A118A}"/>
          </ac:picMkLst>
        </pc:picChg>
      </pc:sldChg>
      <pc:sldChg chg="new del">
        <pc:chgData name="Mathias Goralski" userId="82c5813c9d77c9e0" providerId="Windows Live" clId="Web-{C73D6EEE-F080-483A-88E5-7A168692F20D}" dt="2022-06-19T16:44:41.694" v="27"/>
        <pc:sldMkLst>
          <pc:docMk/>
          <pc:sldMk cId="4180671548" sldId="307"/>
        </pc:sldMkLst>
      </pc:sldChg>
      <pc:sldChg chg="addSp delSp modSp new del">
        <pc:chgData name="Mathias Goralski" userId="82c5813c9d77c9e0" providerId="Windows Live" clId="Web-{C73D6EEE-F080-483A-88E5-7A168692F20D}" dt="2022-06-19T18:00:48.370" v="316"/>
        <pc:sldMkLst>
          <pc:docMk/>
          <pc:sldMk cId="538695996" sldId="308"/>
        </pc:sldMkLst>
        <pc:spChg chg="del">
          <ac:chgData name="Mathias Goralski" userId="82c5813c9d77c9e0" providerId="Windows Live" clId="Web-{C73D6EEE-F080-483A-88E5-7A168692F20D}" dt="2022-06-19T17:49:38.135" v="249"/>
          <ac:spMkLst>
            <pc:docMk/>
            <pc:sldMk cId="538695996" sldId="308"/>
            <ac:spMk id="2" creationId="{EFD6EDCB-0139-B45F-0BB5-9D5E01040E65}"/>
          </ac:spMkLst>
        </pc:spChg>
        <pc:spChg chg="mod">
          <ac:chgData name="Mathias Goralski" userId="82c5813c9d77c9e0" providerId="Windows Live" clId="Web-{C73D6EEE-F080-483A-88E5-7A168692F20D}" dt="2022-06-19T17:59:11.753" v="292" actId="20577"/>
          <ac:spMkLst>
            <pc:docMk/>
            <pc:sldMk cId="538695996" sldId="308"/>
            <ac:spMk id="3" creationId="{2D7F0C7A-B773-D110-9D40-266DA84634EC}"/>
          </ac:spMkLst>
        </pc:spChg>
        <pc:picChg chg="add mod">
          <ac:chgData name="Mathias Goralski" userId="82c5813c9d77c9e0" providerId="Windows Live" clId="Web-{C73D6EEE-F080-483A-88E5-7A168692F20D}" dt="2022-06-19T18:00:23.696" v="305" actId="1076"/>
          <ac:picMkLst>
            <pc:docMk/>
            <pc:sldMk cId="538695996" sldId="308"/>
            <ac:picMk id="4" creationId="{4945317F-860A-D61B-0A0F-D798DA023576}"/>
          </ac:picMkLst>
        </pc:picChg>
      </pc:sldChg>
      <pc:sldChg chg="addSp delSp modSp new">
        <pc:chgData name="Mathias Goralski" userId="82c5813c9d77c9e0" providerId="Windows Live" clId="Web-{C73D6EEE-F080-483A-88E5-7A168692F20D}" dt="2022-06-19T18:01:46.046" v="334" actId="1076"/>
        <pc:sldMkLst>
          <pc:docMk/>
          <pc:sldMk cId="833126861" sldId="308"/>
        </pc:sldMkLst>
        <pc:spChg chg="mod">
          <ac:chgData name="Mathias Goralski" userId="82c5813c9d77c9e0" providerId="Windows Live" clId="Web-{C73D6EEE-F080-483A-88E5-7A168692F20D}" dt="2022-06-19T18:01:36.607" v="332" actId="20577"/>
          <ac:spMkLst>
            <pc:docMk/>
            <pc:sldMk cId="833126861" sldId="308"/>
            <ac:spMk id="2" creationId="{2F3DF537-F3BA-170F-07C4-7AD6F6050A33}"/>
          </ac:spMkLst>
        </pc:spChg>
        <pc:spChg chg="del">
          <ac:chgData name="Mathias Goralski" userId="82c5813c9d77c9e0" providerId="Windows Live" clId="Web-{C73D6EEE-F080-483A-88E5-7A168692F20D}" dt="2022-06-19T18:01:36.686" v="333"/>
          <ac:spMkLst>
            <pc:docMk/>
            <pc:sldMk cId="833126861" sldId="308"/>
            <ac:spMk id="3" creationId="{877F666E-9AE1-0EDE-A2D4-42689BEE6A32}"/>
          </ac:spMkLst>
        </pc:spChg>
        <pc:picChg chg="add mod ord">
          <ac:chgData name="Mathias Goralski" userId="82c5813c9d77c9e0" providerId="Windows Live" clId="Web-{C73D6EEE-F080-483A-88E5-7A168692F20D}" dt="2022-06-19T18:01:46.046" v="334" actId="1076"/>
          <ac:picMkLst>
            <pc:docMk/>
            <pc:sldMk cId="833126861" sldId="308"/>
            <ac:picMk id="4" creationId="{D79AD3A4-903B-33F1-B8BD-B08D79802A5D}"/>
          </ac:picMkLst>
        </pc:picChg>
      </pc:sldChg>
      <pc:sldChg chg="addSp delSp modSp new">
        <pc:chgData name="Mathias Goralski" userId="82c5813c9d77c9e0" providerId="Windows Live" clId="Web-{C73D6EEE-F080-483A-88E5-7A168692F20D}" dt="2022-06-19T18:24:06.750" v="617" actId="20577"/>
        <pc:sldMkLst>
          <pc:docMk/>
          <pc:sldMk cId="3343872355" sldId="309"/>
        </pc:sldMkLst>
        <pc:spChg chg="mod">
          <ac:chgData name="Mathias Goralski" userId="82c5813c9d77c9e0" providerId="Windows Live" clId="Web-{C73D6EEE-F080-483A-88E5-7A168692F20D}" dt="2022-06-19T18:02:27.814" v="350" actId="20577"/>
          <ac:spMkLst>
            <pc:docMk/>
            <pc:sldMk cId="3343872355" sldId="309"/>
            <ac:spMk id="2" creationId="{F6A40F0E-242B-C62B-76BD-78BB5F28090A}"/>
          </ac:spMkLst>
        </pc:spChg>
        <pc:spChg chg="mod">
          <ac:chgData name="Mathias Goralski" userId="82c5813c9d77c9e0" providerId="Windows Live" clId="Web-{C73D6EEE-F080-483A-88E5-7A168692F20D}" dt="2022-06-19T18:24:06.750" v="617" actId="20577"/>
          <ac:spMkLst>
            <pc:docMk/>
            <pc:sldMk cId="3343872355" sldId="309"/>
            <ac:spMk id="3" creationId="{7284BA15-A335-6E2E-D269-67D3220E3B57}"/>
          </ac:spMkLst>
        </pc:spChg>
        <pc:picChg chg="add del mod">
          <ac:chgData name="Mathias Goralski" userId="82c5813c9d77c9e0" providerId="Windows Live" clId="Web-{C73D6EEE-F080-483A-88E5-7A168692F20D}" dt="2022-06-19T18:07:37.320" v="388"/>
          <ac:picMkLst>
            <pc:docMk/>
            <pc:sldMk cId="3343872355" sldId="309"/>
            <ac:picMk id="4" creationId="{0B106F2D-7101-C4BA-CB15-F1381DB2885D}"/>
          </ac:picMkLst>
        </pc:picChg>
        <pc:picChg chg="add mod">
          <ac:chgData name="Mathias Goralski" userId="82c5813c9d77c9e0" providerId="Windows Live" clId="Web-{C73D6EEE-F080-483A-88E5-7A168692F20D}" dt="2022-06-19T18:07:49.446" v="393" actId="1076"/>
          <ac:picMkLst>
            <pc:docMk/>
            <pc:sldMk cId="3343872355" sldId="309"/>
            <ac:picMk id="5" creationId="{71A96AE0-71F3-1712-66CE-700958E48552}"/>
          </ac:picMkLst>
        </pc:picChg>
      </pc:sldChg>
    </pc:docChg>
  </pc:docChgLst>
  <pc:docChgLst>
    <pc:chgData name="Gastbenutzer" providerId="Windows Live" clId="Web-{3E6F2D0A-4DA6-40E4-9AFD-A8DCE6A0F2E1}"/>
    <pc:docChg chg="addSld modSld">
      <pc:chgData name="Gastbenutzer" userId="" providerId="Windows Live" clId="Web-{3E6F2D0A-4DA6-40E4-9AFD-A8DCE6A0F2E1}" dt="2022-06-21T13:07:15.636" v="266" actId="1076"/>
      <pc:docMkLst>
        <pc:docMk/>
      </pc:docMkLst>
      <pc:sldChg chg="modSp">
        <pc:chgData name="Gastbenutzer" userId="" providerId="Windows Live" clId="Web-{3E6F2D0A-4DA6-40E4-9AFD-A8DCE6A0F2E1}" dt="2022-06-21T12:50:12.658" v="3" actId="20577"/>
        <pc:sldMkLst>
          <pc:docMk/>
          <pc:sldMk cId="26979796" sldId="279"/>
        </pc:sldMkLst>
        <pc:spChg chg="mod">
          <ac:chgData name="Gastbenutzer" userId="" providerId="Windows Live" clId="Web-{3E6F2D0A-4DA6-40E4-9AFD-A8DCE6A0F2E1}" dt="2022-06-21T12:50:12.658" v="3" actId="20577"/>
          <ac:spMkLst>
            <pc:docMk/>
            <pc:sldMk cId="26979796" sldId="279"/>
            <ac:spMk id="3" creationId="{23C42D54-8274-E78E-9602-085BA9335107}"/>
          </ac:spMkLst>
        </pc:spChg>
      </pc:sldChg>
      <pc:sldChg chg="modSp">
        <pc:chgData name="Gastbenutzer" userId="" providerId="Windows Live" clId="Web-{3E6F2D0A-4DA6-40E4-9AFD-A8DCE6A0F2E1}" dt="2022-06-21T13:05:47.707" v="256" actId="20577"/>
        <pc:sldMkLst>
          <pc:docMk/>
          <pc:sldMk cId="2777004010" sldId="286"/>
        </pc:sldMkLst>
        <pc:spChg chg="mod">
          <ac:chgData name="Gastbenutzer" userId="" providerId="Windows Live" clId="Web-{3E6F2D0A-4DA6-40E4-9AFD-A8DCE6A0F2E1}" dt="2022-06-21T13:05:47.707" v="256" actId="20577"/>
          <ac:spMkLst>
            <pc:docMk/>
            <pc:sldMk cId="2777004010" sldId="286"/>
            <ac:spMk id="4" creationId="{DE1B789E-1FF6-05BD-931A-7ECE31631E55}"/>
          </ac:spMkLst>
        </pc:spChg>
      </pc:sldChg>
      <pc:sldChg chg="addSp modSp">
        <pc:chgData name="Gastbenutzer" userId="" providerId="Windows Live" clId="Web-{3E6F2D0A-4DA6-40E4-9AFD-A8DCE6A0F2E1}" dt="2022-06-21T13:07:15.636" v="266" actId="1076"/>
        <pc:sldMkLst>
          <pc:docMk/>
          <pc:sldMk cId="156480091" sldId="293"/>
        </pc:sldMkLst>
        <pc:picChg chg="add mod">
          <ac:chgData name="Gastbenutzer" userId="" providerId="Windows Live" clId="Web-{3E6F2D0A-4DA6-40E4-9AFD-A8DCE6A0F2E1}" dt="2022-06-21T13:07:15.636" v="266" actId="1076"/>
          <ac:picMkLst>
            <pc:docMk/>
            <pc:sldMk cId="156480091" sldId="293"/>
            <ac:picMk id="4" creationId="{F33A00F5-74AA-CCB9-550F-45F393246943}"/>
          </ac:picMkLst>
        </pc:picChg>
      </pc:sldChg>
      <pc:sldChg chg="addSp delSp modSp mod setBg">
        <pc:chgData name="Gastbenutzer" userId="" providerId="Windows Live" clId="Web-{3E6F2D0A-4DA6-40E4-9AFD-A8DCE6A0F2E1}" dt="2022-06-21T12:54:39.743" v="54" actId="1076"/>
        <pc:sldMkLst>
          <pc:docMk/>
          <pc:sldMk cId="2886010942" sldId="300"/>
        </pc:sldMkLst>
        <pc:spChg chg="mod">
          <ac:chgData name="Gastbenutzer" userId="" providerId="Windows Live" clId="Web-{3E6F2D0A-4DA6-40E4-9AFD-A8DCE6A0F2E1}" dt="2022-06-21T12:54:29.336" v="51"/>
          <ac:spMkLst>
            <pc:docMk/>
            <pc:sldMk cId="2886010942" sldId="300"/>
            <ac:spMk id="2" creationId="{5C13D586-C033-F486-B1A1-432A39904BEC}"/>
          </ac:spMkLst>
        </pc:spChg>
        <pc:spChg chg="mod">
          <ac:chgData name="Gastbenutzer" userId="" providerId="Windows Live" clId="Web-{3E6F2D0A-4DA6-40E4-9AFD-A8DCE6A0F2E1}" dt="2022-06-21T12:54:29.336" v="51"/>
          <ac:spMkLst>
            <pc:docMk/>
            <pc:sldMk cId="2886010942" sldId="300"/>
            <ac:spMk id="3" creationId="{F63545E3-8D4D-5C97-4D60-E14666DE5CA7}"/>
          </ac:spMkLst>
        </pc:spChg>
        <pc:spChg chg="add del">
          <ac:chgData name="Gastbenutzer" userId="" providerId="Windows Live" clId="Web-{3E6F2D0A-4DA6-40E4-9AFD-A8DCE6A0F2E1}" dt="2022-06-21T12:54:29.336" v="51"/>
          <ac:spMkLst>
            <pc:docMk/>
            <pc:sldMk cId="2886010942" sldId="300"/>
            <ac:spMk id="9" creationId="{04812C46-200A-4DEB-A05E-3ED6C68C2387}"/>
          </ac:spMkLst>
        </pc:spChg>
        <pc:spChg chg="add del">
          <ac:chgData name="Gastbenutzer" userId="" providerId="Windows Live" clId="Web-{3E6F2D0A-4DA6-40E4-9AFD-A8DCE6A0F2E1}" dt="2022-06-21T12:54:29.336" v="51"/>
          <ac:spMkLst>
            <pc:docMk/>
            <pc:sldMk cId="2886010942" sldId="300"/>
            <ac:spMk id="11" creationId="{D1EA859B-E555-4109-94F3-6700E046E008}"/>
          </ac:spMkLst>
        </pc:spChg>
        <pc:picChg chg="add mod ord">
          <ac:chgData name="Gastbenutzer" userId="" providerId="Windows Live" clId="Web-{3E6F2D0A-4DA6-40E4-9AFD-A8DCE6A0F2E1}" dt="2022-06-21T12:54:39.743" v="54" actId="1076"/>
          <ac:picMkLst>
            <pc:docMk/>
            <pc:sldMk cId="2886010942" sldId="300"/>
            <ac:picMk id="4" creationId="{20959974-6FAD-E57C-B47D-81994544CB42}"/>
          </ac:picMkLst>
        </pc:picChg>
      </pc:sldChg>
      <pc:sldChg chg="modSp new">
        <pc:chgData name="Gastbenutzer" userId="" providerId="Windows Live" clId="Web-{3E6F2D0A-4DA6-40E4-9AFD-A8DCE6A0F2E1}" dt="2022-06-21T12:50:55.568" v="37" actId="20577"/>
        <pc:sldMkLst>
          <pc:docMk/>
          <pc:sldMk cId="1923593968" sldId="310"/>
        </pc:sldMkLst>
        <pc:spChg chg="mod">
          <ac:chgData name="Gastbenutzer" userId="" providerId="Windows Live" clId="Web-{3E6F2D0A-4DA6-40E4-9AFD-A8DCE6A0F2E1}" dt="2022-06-21T12:50:17.627" v="12" actId="20577"/>
          <ac:spMkLst>
            <pc:docMk/>
            <pc:sldMk cId="1923593968" sldId="310"/>
            <ac:spMk id="2" creationId="{4E029908-1DA5-E3B4-417B-4C3AE80B33E5}"/>
          </ac:spMkLst>
        </pc:spChg>
        <pc:spChg chg="mod">
          <ac:chgData name="Gastbenutzer" userId="" providerId="Windows Live" clId="Web-{3E6F2D0A-4DA6-40E4-9AFD-A8DCE6A0F2E1}" dt="2022-06-21T12:50:55.568" v="37" actId="20577"/>
          <ac:spMkLst>
            <pc:docMk/>
            <pc:sldMk cId="1923593968" sldId="310"/>
            <ac:spMk id="3" creationId="{B3488051-666D-061F-A59F-12B3BDECECEC}"/>
          </ac:spMkLst>
        </pc:spChg>
      </pc:sldChg>
    </pc:docChg>
  </pc:docChgLst>
  <pc:docChgLst>
    <pc:chgData name="Gastbenutzer" providerId="Windows Live" clId="Web-{2F0F0D0C-D1F9-4E5C-BC5C-D482AE582562}"/>
    <pc:docChg chg="modSld">
      <pc:chgData name="Gastbenutzer" userId="" providerId="Windows Live" clId="Web-{2F0F0D0C-D1F9-4E5C-BC5C-D482AE582562}" dt="2022-06-19T17:42:17.838" v="76" actId="20577"/>
      <pc:docMkLst>
        <pc:docMk/>
      </pc:docMkLst>
      <pc:sldChg chg="modSp">
        <pc:chgData name="Gastbenutzer" userId="" providerId="Windows Live" clId="Web-{2F0F0D0C-D1F9-4E5C-BC5C-D482AE582562}" dt="2022-06-19T17:42:17.838" v="76" actId="20577"/>
        <pc:sldMkLst>
          <pc:docMk/>
          <pc:sldMk cId="2777004010" sldId="286"/>
        </pc:sldMkLst>
        <pc:spChg chg="mod">
          <ac:chgData name="Gastbenutzer" userId="" providerId="Windows Live" clId="Web-{2F0F0D0C-D1F9-4E5C-BC5C-D482AE582562}" dt="2022-06-19T17:42:17.838" v="76" actId="20577"/>
          <ac:spMkLst>
            <pc:docMk/>
            <pc:sldMk cId="2777004010" sldId="286"/>
            <ac:spMk id="4" creationId="{DE1B789E-1FF6-05BD-931A-7ECE31631E55}"/>
          </ac:spMkLst>
        </pc:spChg>
      </pc:sldChg>
    </pc:docChg>
  </pc:docChgLst>
  <pc:docChgLst>
    <pc:chgData name="Mathias Goralski" userId="82c5813c9d77c9e0" providerId="Windows Live" clId="Web-{A63206B5-3D52-407A-8340-7602815DEFF5}"/>
    <pc:docChg chg="modSld">
      <pc:chgData name="Mathias Goralski" userId="82c5813c9d77c9e0" providerId="Windows Live" clId="Web-{A63206B5-3D52-407A-8340-7602815DEFF5}" dt="2022-06-22T07:24:55.486" v="39" actId="20577"/>
      <pc:docMkLst>
        <pc:docMk/>
      </pc:docMkLst>
      <pc:sldChg chg="modSp">
        <pc:chgData name="Mathias Goralski" userId="82c5813c9d77c9e0" providerId="Windows Live" clId="Web-{A63206B5-3D52-407A-8340-7602815DEFF5}" dt="2022-06-22T07:24:55.486" v="39" actId="20577"/>
        <pc:sldMkLst>
          <pc:docMk/>
          <pc:sldMk cId="2904560431" sldId="311"/>
        </pc:sldMkLst>
        <pc:spChg chg="mod">
          <ac:chgData name="Mathias Goralski" userId="82c5813c9d77c9e0" providerId="Windows Live" clId="Web-{A63206B5-3D52-407A-8340-7602815DEFF5}" dt="2022-06-22T07:24:55.486" v="39" actId="20577"/>
          <ac:spMkLst>
            <pc:docMk/>
            <pc:sldMk cId="2904560431" sldId="311"/>
            <ac:spMk id="3" creationId="{88AD4F03-9DB2-4A0C-A2B5-B18EA8A2620F}"/>
          </ac:spMkLst>
        </pc:spChg>
      </pc:sldChg>
    </pc:docChg>
  </pc:docChgLst>
  <pc:docChgLst>
    <pc:chgData name="Gastbenutzer" providerId="Windows Live" clId="Web-{07E88EF6-2B77-48A1-865F-89A0B0F3290E}"/>
    <pc:docChg chg="addSld delSld modSld sldOrd">
      <pc:chgData name="Gastbenutzer" userId="" providerId="Windows Live" clId="Web-{07E88EF6-2B77-48A1-865F-89A0B0F3290E}" dt="2022-06-19T11:03:02.574" v="882"/>
      <pc:docMkLst>
        <pc:docMk/>
      </pc:docMkLst>
      <pc:sldChg chg="modSp">
        <pc:chgData name="Gastbenutzer" userId="" providerId="Windows Live" clId="Web-{07E88EF6-2B77-48A1-865F-89A0B0F3290E}" dt="2022-06-19T09:00:42.354" v="14" actId="20577"/>
        <pc:sldMkLst>
          <pc:docMk/>
          <pc:sldMk cId="245531674" sldId="290"/>
        </pc:sldMkLst>
        <pc:spChg chg="mod">
          <ac:chgData name="Gastbenutzer" userId="" providerId="Windows Live" clId="Web-{07E88EF6-2B77-48A1-865F-89A0B0F3290E}" dt="2022-06-19T09:00:42.354" v="14" actId="20577"/>
          <ac:spMkLst>
            <pc:docMk/>
            <pc:sldMk cId="245531674" sldId="290"/>
            <ac:spMk id="3" creationId="{E9CA286A-6CF8-F698-549C-611803F6643C}"/>
          </ac:spMkLst>
        </pc:spChg>
      </pc:sldChg>
      <pc:sldChg chg="modSp new">
        <pc:chgData name="Gastbenutzer" userId="" providerId="Windows Live" clId="Web-{07E88EF6-2B77-48A1-865F-89A0B0F3290E}" dt="2022-06-19T10:44:06.367" v="881" actId="20577"/>
        <pc:sldMkLst>
          <pc:docMk/>
          <pc:sldMk cId="4013707581" sldId="292"/>
        </pc:sldMkLst>
        <pc:spChg chg="mod">
          <ac:chgData name="Gastbenutzer" userId="" providerId="Windows Live" clId="Web-{07E88EF6-2B77-48A1-865F-89A0B0F3290E}" dt="2022-06-19T09:01:26.184" v="38" actId="20577"/>
          <ac:spMkLst>
            <pc:docMk/>
            <pc:sldMk cId="4013707581" sldId="292"/>
            <ac:spMk id="2" creationId="{AD4E7392-5B53-0FBD-64B7-59CCE057FC0A}"/>
          </ac:spMkLst>
        </pc:spChg>
        <pc:spChg chg="mod">
          <ac:chgData name="Gastbenutzer" userId="" providerId="Windows Live" clId="Web-{07E88EF6-2B77-48A1-865F-89A0B0F3290E}" dt="2022-06-19T10:44:06.367" v="881" actId="20577"/>
          <ac:spMkLst>
            <pc:docMk/>
            <pc:sldMk cId="4013707581" sldId="292"/>
            <ac:spMk id="3" creationId="{A903106D-FC35-5C88-81F4-C3AF14C2A329}"/>
          </ac:spMkLst>
        </pc:spChg>
      </pc:sldChg>
      <pc:sldChg chg="new del">
        <pc:chgData name="Gastbenutzer" userId="" providerId="Windows Live" clId="Web-{07E88EF6-2B77-48A1-865F-89A0B0F3290E}" dt="2022-06-19T09:00:51.761" v="16"/>
        <pc:sldMkLst>
          <pc:docMk/>
          <pc:sldMk cId="4077184963" sldId="292"/>
        </pc:sldMkLst>
      </pc:sldChg>
      <pc:sldChg chg="modSp new">
        <pc:chgData name="Gastbenutzer" userId="" providerId="Windows Live" clId="Web-{07E88EF6-2B77-48A1-865F-89A0B0F3290E}" dt="2022-06-19T09:26:19.390" v="411" actId="20577"/>
        <pc:sldMkLst>
          <pc:docMk/>
          <pc:sldMk cId="156480091" sldId="293"/>
        </pc:sldMkLst>
        <pc:spChg chg="mod">
          <ac:chgData name="Gastbenutzer" userId="" providerId="Windows Live" clId="Web-{07E88EF6-2B77-48A1-865F-89A0B0F3290E}" dt="2022-06-19T09:12:04.157" v="165" actId="20577"/>
          <ac:spMkLst>
            <pc:docMk/>
            <pc:sldMk cId="156480091" sldId="293"/>
            <ac:spMk id="2" creationId="{81A7C093-673D-93F6-B9FC-E0E46554F0A1}"/>
          </ac:spMkLst>
        </pc:spChg>
        <pc:spChg chg="mod">
          <ac:chgData name="Gastbenutzer" userId="" providerId="Windows Live" clId="Web-{07E88EF6-2B77-48A1-865F-89A0B0F3290E}" dt="2022-06-19T09:26:19.390" v="411" actId="20577"/>
          <ac:spMkLst>
            <pc:docMk/>
            <pc:sldMk cId="156480091" sldId="293"/>
            <ac:spMk id="3" creationId="{6BD4CA84-E48C-0BDA-2A27-404381CEB491}"/>
          </ac:spMkLst>
        </pc:spChg>
      </pc:sldChg>
      <pc:sldChg chg="modSp new">
        <pc:chgData name="Gastbenutzer" userId="" providerId="Windows Live" clId="Web-{07E88EF6-2B77-48A1-865F-89A0B0F3290E}" dt="2022-06-19T10:38:02.308" v="844" actId="20577"/>
        <pc:sldMkLst>
          <pc:docMk/>
          <pc:sldMk cId="3990201561" sldId="294"/>
        </pc:sldMkLst>
        <pc:spChg chg="mod">
          <ac:chgData name="Gastbenutzer" userId="" providerId="Windows Live" clId="Web-{07E88EF6-2B77-48A1-865F-89A0B0F3290E}" dt="2022-06-19T09:18:06.781" v="280" actId="20577"/>
          <ac:spMkLst>
            <pc:docMk/>
            <pc:sldMk cId="3990201561" sldId="294"/>
            <ac:spMk id="2" creationId="{03B9A242-07FA-C267-EA94-D9C7FA6A089C}"/>
          </ac:spMkLst>
        </pc:spChg>
        <pc:spChg chg="mod">
          <ac:chgData name="Gastbenutzer" userId="" providerId="Windows Live" clId="Web-{07E88EF6-2B77-48A1-865F-89A0B0F3290E}" dt="2022-06-19T09:18:10.047" v="287" actId="20577"/>
          <ac:spMkLst>
            <pc:docMk/>
            <pc:sldMk cId="3990201561" sldId="294"/>
            <ac:spMk id="3" creationId="{E8440689-4626-4344-EA61-5992A0741C64}"/>
          </ac:spMkLst>
        </pc:spChg>
        <pc:spChg chg="mod">
          <ac:chgData name="Gastbenutzer" userId="" providerId="Windows Live" clId="Web-{07E88EF6-2B77-48A1-865F-89A0B0F3290E}" dt="2022-06-19T10:38:02.308" v="844" actId="20577"/>
          <ac:spMkLst>
            <pc:docMk/>
            <pc:sldMk cId="3990201561" sldId="294"/>
            <ac:spMk id="4" creationId="{E33B2FFE-8E4C-5DF3-5F0E-448C51C31BDF}"/>
          </ac:spMkLst>
        </pc:spChg>
        <pc:spChg chg="mod">
          <ac:chgData name="Gastbenutzer" userId="" providerId="Windows Live" clId="Web-{07E88EF6-2B77-48A1-865F-89A0B0F3290E}" dt="2022-06-19T09:18:15.406" v="297" actId="20577"/>
          <ac:spMkLst>
            <pc:docMk/>
            <pc:sldMk cId="3990201561" sldId="294"/>
            <ac:spMk id="5" creationId="{B6D344E0-05D2-3AE5-D3EA-09CC12E91920}"/>
          </ac:spMkLst>
        </pc:spChg>
        <pc:spChg chg="mod">
          <ac:chgData name="Gastbenutzer" userId="" providerId="Windows Live" clId="Web-{07E88EF6-2B77-48A1-865F-89A0B0F3290E}" dt="2022-06-19T09:35:28.939" v="460" actId="20577"/>
          <ac:spMkLst>
            <pc:docMk/>
            <pc:sldMk cId="3990201561" sldId="294"/>
            <ac:spMk id="6" creationId="{1E42BEE4-68BF-88F0-96E0-A228640DC8C3}"/>
          </ac:spMkLst>
        </pc:spChg>
      </pc:sldChg>
      <pc:sldChg chg="modSp new del">
        <pc:chgData name="Gastbenutzer" userId="" providerId="Windows Live" clId="Web-{07E88EF6-2B77-48A1-865F-89A0B0F3290E}" dt="2022-06-19T11:03:02.574" v="882"/>
        <pc:sldMkLst>
          <pc:docMk/>
          <pc:sldMk cId="2889264361" sldId="298"/>
        </pc:sldMkLst>
        <pc:spChg chg="mod">
          <ac:chgData name="Gastbenutzer" userId="" providerId="Windows Live" clId="Web-{07E88EF6-2B77-48A1-865F-89A0B0F3290E}" dt="2022-06-19T10:03:49.477" v="618" actId="20577"/>
          <ac:spMkLst>
            <pc:docMk/>
            <pc:sldMk cId="2889264361" sldId="298"/>
            <ac:spMk id="2" creationId="{9BFE600D-2D92-7E67-572B-38E3F070F9E5}"/>
          </ac:spMkLst>
        </pc:spChg>
        <pc:spChg chg="mod">
          <ac:chgData name="Gastbenutzer" userId="" providerId="Windows Live" clId="Web-{07E88EF6-2B77-48A1-865F-89A0B0F3290E}" dt="2022-06-19T10:08:06.657" v="650" actId="20577"/>
          <ac:spMkLst>
            <pc:docMk/>
            <pc:sldMk cId="2889264361" sldId="298"/>
            <ac:spMk id="3" creationId="{BF1792A7-6619-30E7-BA2B-58ED44478A73}"/>
          </ac:spMkLst>
        </pc:spChg>
      </pc:sldChg>
      <pc:sldChg chg="modSp new ord">
        <pc:chgData name="Gastbenutzer" userId="" providerId="Windows Live" clId="Web-{07E88EF6-2B77-48A1-865F-89A0B0F3290E}" dt="2022-06-19T10:19:21.101" v="696"/>
        <pc:sldMkLst>
          <pc:docMk/>
          <pc:sldMk cId="2454187530" sldId="299"/>
        </pc:sldMkLst>
        <pc:spChg chg="mod">
          <ac:chgData name="Gastbenutzer" userId="" providerId="Windows Live" clId="Web-{07E88EF6-2B77-48A1-865F-89A0B0F3290E}" dt="2022-06-19T10:19:21.038" v="695" actId="20577"/>
          <ac:spMkLst>
            <pc:docMk/>
            <pc:sldMk cId="2454187530" sldId="299"/>
            <ac:spMk id="2" creationId="{3E3F21F0-B775-6C1B-7EEA-9B945FD18573}"/>
          </ac:spMkLst>
        </pc:spChg>
        <pc:spChg chg="mod">
          <ac:chgData name="Gastbenutzer" userId="" providerId="Windows Live" clId="Web-{07E88EF6-2B77-48A1-865F-89A0B0F3290E}" dt="2022-06-19T10:19:10.022" v="693" actId="20577"/>
          <ac:spMkLst>
            <pc:docMk/>
            <pc:sldMk cId="2454187530" sldId="299"/>
            <ac:spMk id="3" creationId="{247972B1-2F5B-16C2-B312-78412108D1CE}"/>
          </ac:spMkLst>
        </pc:spChg>
      </pc:sldChg>
      <pc:sldChg chg="modSp new">
        <pc:chgData name="Gastbenutzer" userId="" providerId="Windows Live" clId="Web-{07E88EF6-2B77-48A1-865F-89A0B0F3290E}" dt="2022-06-19T10:44:01.085" v="878" actId="20577"/>
        <pc:sldMkLst>
          <pc:docMk/>
          <pc:sldMk cId="2886010942" sldId="300"/>
        </pc:sldMkLst>
        <pc:spChg chg="mod">
          <ac:chgData name="Gastbenutzer" userId="" providerId="Windows Live" clId="Web-{07E88EF6-2B77-48A1-865F-89A0B0F3290E}" dt="2022-06-19T10:19:45.586" v="721" actId="20577"/>
          <ac:spMkLst>
            <pc:docMk/>
            <pc:sldMk cId="2886010942" sldId="300"/>
            <ac:spMk id="2" creationId="{5C13D586-C033-F486-B1A1-432A39904BEC}"/>
          </ac:spMkLst>
        </pc:spChg>
        <pc:spChg chg="mod">
          <ac:chgData name="Gastbenutzer" userId="" providerId="Windows Live" clId="Web-{07E88EF6-2B77-48A1-865F-89A0B0F3290E}" dt="2022-06-19T10:44:01.085" v="878" actId="20577"/>
          <ac:spMkLst>
            <pc:docMk/>
            <pc:sldMk cId="2886010942" sldId="300"/>
            <ac:spMk id="3" creationId="{F63545E3-8D4D-5C97-4D60-E14666DE5CA7}"/>
          </ac:spMkLst>
        </pc:spChg>
      </pc:sldChg>
    </pc:docChg>
  </pc:docChgLst>
  <pc:docChgLst>
    <pc:chgData name="Fabian Fleischer" userId="ebb014c387c80d2b" providerId="LiveId" clId="{E6D2023E-F657-4084-ABEA-808DCC63EB2C}"/>
    <pc:docChg chg="undo custSel addSld delSld modSld sldOrd modMainMaster addSection delSection modSection">
      <pc:chgData name="Fabian Fleischer" userId="ebb014c387c80d2b" providerId="LiveId" clId="{E6D2023E-F657-4084-ABEA-808DCC63EB2C}" dt="2022-11-28T13:33:21.553" v="1055" actId="1076"/>
      <pc:docMkLst>
        <pc:docMk/>
      </pc:docMkLst>
      <pc:sldChg chg="addSp delSp modSp mod">
        <pc:chgData name="Fabian Fleischer" userId="ebb014c387c80d2b" providerId="LiveId" clId="{E6D2023E-F657-4084-ABEA-808DCC63EB2C}" dt="2022-11-28T12:48:09.571" v="1043" actId="20577"/>
        <pc:sldMkLst>
          <pc:docMk/>
          <pc:sldMk cId="1638050519" sldId="256"/>
        </pc:sldMkLst>
        <pc:spChg chg="add mod">
          <ac:chgData name="Fabian Fleischer" userId="ebb014c387c80d2b" providerId="LiveId" clId="{E6D2023E-F657-4084-ABEA-808DCC63EB2C}" dt="2022-11-28T12:48:09.571" v="1043" actId="20577"/>
          <ac:spMkLst>
            <pc:docMk/>
            <pc:sldMk cId="1638050519" sldId="256"/>
            <ac:spMk id="3" creationId="{020F5BA8-8C06-FF31-36C5-81BC00B261CF}"/>
          </ac:spMkLst>
        </pc:spChg>
        <pc:picChg chg="del">
          <ac:chgData name="Fabian Fleischer" userId="ebb014c387c80d2b" providerId="LiveId" clId="{E6D2023E-F657-4084-ABEA-808DCC63EB2C}" dt="2022-11-26T07:01:18.862" v="1" actId="478"/>
          <ac:picMkLst>
            <pc:docMk/>
            <pc:sldMk cId="1638050519" sldId="256"/>
            <ac:picMk id="4" creationId="{EA837D44-6A33-5793-2532-EAB9FB2BBA75}"/>
          </ac:picMkLst>
        </pc:picChg>
      </pc:sldChg>
      <pc:sldChg chg="modSp new del mod">
        <pc:chgData name="Fabian Fleischer" userId="ebb014c387c80d2b" providerId="LiveId" clId="{E6D2023E-F657-4084-ABEA-808DCC63EB2C}" dt="2022-11-27T15:18:28.562" v="556" actId="2696"/>
        <pc:sldMkLst>
          <pc:docMk/>
          <pc:sldMk cId="582618851" sldId="257"/>
        </pc:sldMkLst>
        <pc:spChg chg="mod">
          <ac:chgData name="Fabian Fleischer" userId="ebb014c387c80d2b" providerId="LiveId" clId="{E6D2023E-F657-4084-ABEA-808DCC63EB2C}" dt="2022-11-27T15:18:24.530" v="555" actId="20577"/>
          <ac:spMkLst>
            <pc:docMk/>
            <pc:sldMk cId="582618851" sldId="257"/>
            <ac:spMk id="2" creationId="{32B4E81D-D9E0-3742-B317-2C94EB38D032}"/>
          </ac:spMkLst>
        </pc:spChg>
      </pc:sldChg>
      <pc:sldChg chg="addSp delSp modSp add mod">
        <pc:chgData name="Fabian Fleischer" userId="ebb014c387c80d2b" providerId="LiveId" clId="{E6D2023E-F657-4084-ABEA-808DCC63EB2C}" dt="2022-11-27T15:19:11.421" v="562" actId="14100"/>
        <pc:sldMkLst>
          <pc:docMk/>
          <pc:sldMk cId="881271614" sldId="258"/>
        </pc:sldMkLst>
        <pc:spChg chg="mod">
          <ac:chgData name="Fabian Fleischer" userId="ebb014c387c80d2b" providerId="LiveId" clId="{E6D2023E-F657-4084-ABEA-808DCC63EB2C}" dt="2022-11-27T14:37:39.082" v="341" actId="20577"/>
          <ac:spMkLst>
            <pc:docMk/>
            <pc:sldMk cId="881271614" sldId="258"/>
            <ac:spMk id="2" creationId="{32B4E81D-D9E0-3742-B317-2C94EB38D032}"/>
          </ac:spMkLst>
        </pc:spChg>
        <pc:spChg chg="del">
          <ac:chgData name="Fabian Fleischer" userId="ebb014c387c80d2b" providerId="LiveId" clId="{E6D2023E-F657-4084-ABEA-808DCC63EB2C}" dt="2022-11-27T14:52:43.153" v="366" actId="22"/>
          <ac:spMkLst>
            <pc:docMk/>
            <pc:sldMk cId="881271614" sldId="258"/>
            <ac:spMk id="3" creationId="{764B1919-16EF-DC39-3A4A-91DB114B72E5}"/>
          </ac:spMkLst>
        </pc:spChg>
        <pc:picChg chg="add mod ord">
          <ac:chgData name="Fabian Fleischer" userId="ebb014c387c80d2b" providerId="LiveId" clId="{E6D2023E-F657-4084-ABEA-808DCC63EB2C}" dt="2022-11-27T15:19:00.144" v="560" actId="1076"/>
          <ac:picMkLst>
            <pc:docMk/>
            <pc:sldMk cId="881271614" sldId="258"/>
            <ac:picMk id="7" creationId="{DFEE3D24-12F1-FE6A-D25A-10F2401A6E98}"/>
          </ac:picMkLst>
        </pc:picChg>
        <pc:picChg chg="add mod">
          <ac:chgData name="Fabian Fleischer" userId="ebb014c387c80d2b" providerId="LiveId" clId="{E6D2023E-F657-4084-ABEA-808DCC63EB2C}" dt="2022-11-27T15:19:11.421" v="562" actId="14100"/>
          <ac:picMkLst>
            <pc:docMk/>
            <pc:sldMk cId="881271614" sldId="258"/>
            <ac:picMk id="9" creationId="{92E7EF65-0404-48DF-B2C6-A282E4A10EC4}"/>
          </ac:picMkLst>
        </pc:picChg>
        <pc:picChg chg="add del mod">
          <ac:chgData name="Fabian Fleischer" userId="ebb014c387c80d2b" providerId="LiveId" clId="{E6D2023E-F657-4084-ABEA-808DCC63EB2C}" dt="2022-11-27T15:18:45.589" v="558" actId="478"/>
          <ac:picMkLst>
            <pc:docMk/>
            <pc:sldMk cId="881271614" sldId="258"/>
            <ac:picMk id="11" creationId="{A600E84E-D81A-869C-F368-929533C7B02A}"/>
          </ac:picMkLst>
        </pc:picChg>
      </pc:sldChg>
      <pc:sldChg chg="del ord">
        <pc:chgData name="Fabian Fleischer" userId="ebb014c387c80d2b" providerId="LiveId" clId="{E6D2023E-F657-4084-ABEA-808DCC63EB2C}" dt="2022-11-26T07:04:04.437" v="96" actId="18676"/>
        <pc:sldMkLst>
          <pc:docMk/>
          <pc:sldMk cId="3655323153" sldId="258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666506435" sldId="259"/>
        </pc:sldMkLst>
      </pc:sldChg>
      <pc:sldChg chg="modSp add mod">
        <pc:chgData name="Fabian Fleischer" userId="ebb014c387c80d2b" providerId="LiveId" clId="{E6D2023E-F657-4084-ABEA-808DCC63EB2C}" dt="2022-11-28T12:39:39.191" v="1037" actId="313"/>
        <pc:sldMkLst>
          <pc:docMk/>
          <pc:sldMk cId="4106826269" sldId="259"/>
        </pc:sldMkLst>
        <pc:spChg chg="mod">
          <ac:chgData name="Fabian Fleischer" userId="ebb014c387c80d2b" providerId="LiveId" clId="{E6D2023E-F657-4084-ABEA-808DCC63EB2C}" dt="2022-11-27T15:26:27.977" v="684"/>
          <ac:spMkLst>
            <pc:docMk/>
            <pc:sldMk cId="4106826269" sldId="259"/>
            <ac:spMk id="2" creationId="{32B4E81D-D9E0-3742-B317-2C94EB38D032}"/>
          </ac:spMkLst>
        </pc:spChg>
        <pc:spChg chg="mod">
          <ac:chgData name="Fabian Fleischer" userId="ebb014c387c80d2b" providerId="LiveId" clId="{E6D2023E-F657-4084-ABEA-808DCC63EB2C}" dt="2022-11-28T12:39:39.191" v="1037" actId="313"/>
          <ac:spMkLst>
            <pc:docMk/>
            <pc:sldMk cId="4106826269" sldId="259"/>
            <ac:spMk id="3" creationId="{764B1919-16EF-DC39-3A4A-91DB114B72E5}"/>
          </ac:spMkLst>
        </pc:spChg>
      </pc:sldChg>
      <pc:sldChg chg="modSp add mod ord">
        <pc:chgData name="Fabian Fleischer" userId="ebb014c387c80d2b" providerId="LiveId" clId="{E6D2023E-F657-4084-ABEA-808DCC63EB2C}" dt="2022-11-27T15:17:48.177" v="485" actId="20577"/>
        <pc:sldMkLst>
          <pc:docMk/>
          <pc:sldMk cId="759762531" sldId="260"/>
        </pc:sldMkLst>
        <pc:spChg chg="mod">
          <ac:chgData name="Fabian Fleischer" userId="ebb014c387c80d2b" providerId="LiveId" clId="{E6D2023E-F657-4084-ABEA-808DCC63EB2C}" dt="2022-11-27T15:17:48.177" v="485" actId="20577"/>
          <ac:spMkLst>
            <pc:docMk/>
            <pc:sldMk cId="759762531" sldId="260"/>
            <ac:spMk id="2" creationId="{32B4E81D-D9E0-3742-B317-2C94EB38D032}"/>
          </ac:spMkLst>
        </pc:spChg>
        <pc:spChg chg="mod">
          <ac:chgData name="Fabian Fleischer" userId="ebb014c387c80d2b" providerId="LiveId" clId="{E6D2023E-F657-4084-ABEA-808DCC63EB2C}" dt="2022-11-27T15:11:25.710" v="399" actId="27636"/>
          <ac:spMkLst>
            <pc:docMk/>
            <pc:sldMk cId="759762531" sldId="260"/>
            <ac:spMk id="3" creationId="{764B1919-16EF-DC39-3A4A-91DB114B72E5}"/>
          </ac:spMkLst>
        </pc:spChg>
      </pc:sldChg>
      <pc:sldChg chg="modSp add mod modTransition">
        <pc:chgData name="Fabian Fleischer" userId="ebb014c387c80d2b" providerId="LiveId" clId="{E6D2023E-F657-4084-ABEA-808DCC63EB2C}" dt="2022-11-28T12:40:23.481" v="1038"/>
        <pc:sldMkLst>
          <pc:docMk/>
          <pc:sldMk cId="314131928" sldId="261"/>
        </pc:sldMkLst>
        <pc:spChg chg="mod">
          <ac:chgData name="Fabian Fleischer" userId="ebb014c387c80d2b" providerId="LiveId" clId="{E6D2023E-F657-4084-ABEA-808DCC63EB2C}" dt="2022-11-28T12:40:23.481" v="1038"/>
          <ac:spMkLst>
            <pc:docMk/>
            <pc:sldMk cId="314131928" sldId="261"/>
            <ac:spMk id="2" creationId="{32B4E81D-D9E0-3742-B317-2C94EB38D032}"/>
          </ac:spMkLst>
        </pc:spChg>
        <pc:spChg chg="mod">
          <ac:chgData name="Fabian Fleischer" userId="ebb014c387c80d2b" providerId="LiveId" clId="{E6D2023E-F657-4084-ABEA-808DCC63EB2C}" dt="2022-11-27T15:11:46.356" v="401" actId="207"/>
          <ac:spMkLst>
            <pc:docMk/>
            <pc:sldMk cId="314131928" sldId="261"/>
            <ac:spMk id="3" creationId="{764B1919-16EF-DC39-3A4A-91DB114B72E5}"/>
          </ac:spMkLst>
        </pc:spChg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20175121" sldId="261"/>
        </pc:sldMkLst>
      </pc:sldChg>
      <pc:sldChg chg="addSp delSp modSp add mod ord">
        <pc:chgData name="Fabian Fleischer" userId="ebb014c387c80d2b" providerId="LiveId" clId="{E6D2023E-F657-4084-ABEA-808DCC63EB2C}" dt="2022-11-27T15:17:29.956" v="477" actId="6549"/>
        <pc:sldMkLst>
          <pc:docMk/>
          <pc:sldMk cId="3343099776" sldId="262"/>
        </pc:sldMkLst>
        <pc:spChg chg="mod">
          <ac:chgData name="Fabian Fleischer" userId="ebb014c387c80d2b" providerId="LiveId" clId="{E6D2023E-F657-4084-ABEA-808DCC63EB2C}" dt="2022-11-27T15:15:13.984" v="448" actId="1076"/>
          <ac:spMkLst>
            <pc:docMk/>
            <pc:sldMk cId="3343099776" sldId="262"/>
            <ac:spMk id="2" creationId="{32B4E81D-D9E0-3742-B317-2C94EB38D032}"/>
          </ac:spMkLst>
        </pc:spChg>
        <pc:spChg chg="del">
          <ac:chgData name="Fabian Fleischer" userId="ebb014c387c80d2b" providerId="LiveId" clId="{E6D2023E-F657-4084-ABEA-808DCC63EB2C}" dt="2022-11-27T15:12:45.323" v="410" actId="478"/>
          <ac:spMkLst>
            <pc:docMk/>
            <pc:sldMk cId="3343099776" sldId="262"/>
            <ac:spMk id="3" creationId="{764B1919-16EF-DC39-3A4A-91DB114B72E5}"/>
          </ac:spMkLst>
        </pc:spChg>
        <pc:spChg chg="add del mod">
          <ac:chgData name="Fabian Fleischer" userId="ebb014c387c80d2b" providerId="LiveId" clId="{E6D2023E-F657-4084-ABEA-808DCC63EB2C}" dt="2022-11-27T15:12:51.710" v="413" actId="478"/>
          <ac:spMkLst>
            <pc:docMk/>
            <pc:sldMk cId="3343099776" sldId="262"/>
            <ac:spMk id="7" creationId="{218E5641-79B6-42DC-1908-49800F78BC3F}"/>
          </ac:spMkLst>
        </pc:spChg>
        <pc:spChg chg="add del mod">
          <ac:chgData name="Fabian Fleischer" userId="ebb014c387c80d2b" providerId="LiveId" clId="{E6D2023E-F657-4084-ABEA-808DCC63EB2C}" dt="2022-11-27T15:13:32.420" v="423" actId="478"/>
          <ac:spMkLst>
            <pc:docMk/>
            <pc:sldMk cId="3343099776" sldId="262"/>
            <ac:spMk id="9" creationId="{AB8F4EC5-13E1-23AE-3D3E-05DD04906367}"/>
          </ac:spMkLst>
        </pc:spChg>
        <pc:spChg chg="add mod">
          <ac:chgData name="Fabian Fleischer" userId="ebb014c387c80d2b" providerId="LiveId" clId="{E6D2023E-F657-4084-ABEA-808DCC63EB2C}" dt="2022-11-27T15:16:48.733" v="456" actId="1076"/>
          <ac:spMkLst>
            <pc:docMk/>
            <pc:sldMk cId="3343099776" sldId="262"/>
            <ac:spMk id="10" creationId="{9BFF67D5-AE36-CFB8-A2A0-5BA68948E9BA}"/>
          </ac:spMkLst>
        </pc:spChg>
        <pc:spChg chg="add del mod">
          <ac:chgData name="Fabian Fleischer" userId="ebb014c387c80d2b" providerId="LiveId" clId="{E6D2023E-F657-4084-ABEA-808DCC63EB2C}" dt="2022-11-27T15:13:30.329" v="422" actId="478"/>
          <ac:spMkLst>
            <pc:docMk/>
            <pc:sldMk cId="3343099776" sldId="262"/>
            <ac:spMk id="11" creationId="{DC554A68-EE7A-E7B0-743F-EDE9D30BA304}"/>
          </ac:spMkLst>
        </pc:spChg>
        <pc:spChg chg="add del mod">
          <ac:chgData name="Fabian Fleischer" userId="ebb014c387c80d2b" providerId="LiveId" clId="{E6D2023E-F657-4084-ABEA-808DCC63EB2C}" dt="2022-11-27T15:13:28.991" v="421" actId="478"/>
          <ac:spMkLst>
            <pc:docMk/>
            <pc:sldMk cId="3343099776" sldId="262"/>
            <ac:spMk id="12" creationId="{4B28E73A-EEF5-2907-AE7B-B3E55E22D710}"/>
          </ac:spMkLst>
        </pc:spChg>
        <pc:spChg chg="add mod">
          <ac:chgData name="Fabian Fleischer" userId="ebb014c387c80d2b" providerId="LiveId" clId="{E6D2023E-F657-4084-ABEA-808DCC63EB2C}" dt="2022-11-27T15:16:48.733" v="456" actId="1076"/>
          <ac:spMkLst>
            <pc:docMk/>
            <pc:sldMk cId="3343099776" sldId="262"/>
            <ac:spMk id="13" creationId="{DB053749-B0F6-BE78-8BDE-EAB70757CA7D}"/>
          </ac:spMkLst>
        </pc:spChg>
        <pc:spChg chg="add mod">
          <ac:chgData name="Fabian Fleischer" userId="ebb014c387c80d2b" providerId="LiveId" clId="{E6D2023E-F657-4084-ABEA-808DCC63EB2C}" dt="2022-11-27T15:16:48.733" v="456" actId="1076"/>
          <ac:spMkLst>
            <pc:docMk/>
            <pc:sldMk cId="3343099776" sldId="262"/>
            <ac:spMk id="14" creationId="{0FCCF894-0407-B300-6A39-B8EFC749DB0A}"/>
          </ac:spMkLst>
        </pc:spChg>
        <pc:spChg chg="add mod">
          <ac:chgData name="Fabian Fleischer" userId="ebb014c387c80d2b" providerId="LiveId" clId="{E6D2023E-F657-4084-ABEA-808DCC63EB2C}" dt="2022-11-27T15:16:48.733" v="456" actId="1076"/>
          <ac:spMkLst>
            <pc:docMk/>
            <pc:sldMk cId="3343099776" sldId="262"/>
            <ac:spMk id="15" creationId="{0B9CFAF2-BD7A-ED2D-2F78-169C11BBF221}"/>
          </ac:spMkLst>
        </pc:spChg>
        <pc:spChg chg="add mod">
          <ac:chgData name="Fabian Fleischer" userId="ebb014c387c80d2b" providerId="LiveId" clId="{E6D2023E-F657-4084-ABEA-808DCC63EB2C}" dt="2022-11-27T15:16:48.733" v="456" actId="1076"/>
          <ac:spMkLst>
            <pc:docMk/>
            <pc:sldMk cId="3343099776" sldId="262"/>
            <ac:spMk id="16" creationId="{BBFE4085-71C4-ED9C-0670-4F381821CDE2}"/>
          </ac:spMkLst>
        </pc:spChg>
        <pc:spChg chg="add mod">
          <ac:chgData name="Fabian Fleischer" userId="ebb014c387c80d2b" providerId="LiveId" clId="{E6D2023E-F657-4084-ABEA-808DCC63EB2C}" dt="2022-11-27T15:17:29.956" v="477" actId="6549"/>
          <ac:spMkLst>
            <pc:docMk/>
            <pc:sldMk cId="3343099776" sldId="262"/>
            <ac:spMk id="17" creationId="{05FD4E65-4F10-E108-3669-BB0D9A30EDAA}"/>
          </ac:spMkLst>
        </pc:spChg>
        <pc:graphicFrameChg chg="add mod">
          <ac:chgData name="Fabian Fleischer" userId="ebb014c387c80d2b" providerId="LiveId" clId="{E6D2023E-F657-4084-ABEA-808DCC63EB2C}" dt="2022-11-27T15:16:48.733" v="456" actId="1076"/>
          <ac:graphicFrameMkLst>
            <pc:docMk/>
            <pc:sldMk cId="3343099776" sldId="262"/>
            <ac:graphicFrameMk id="8" creationId="{A3899B77-161D-6F4A-547D-D08840319506}"/>
          </ac:graphicFrameMkLst>
        </pc:graphicFrameChg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812654870" sldId="262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194014918" sldId="263"/>
        </pc:sldMkLst>
      </pc:sldChg>
      <pc:sldChg chg="addSp delSp modSp add mod">
        <pc:chgData name="Fabian Fleischer" userId="ebb014c387c80d2b" providerId="LiveId" clId="{E6D2023E-F657-4084-ABEA-808DCC63EB2C}" dt="2022-11-28T13:33:21.553" v="1055" actId="1076"/>
        <pc:sldMkLst>
          <pc:docMk/>
          <pc:sldMk cId="3288858944" sldId="263"/>
        </pc:sldMkLst>
        <pc:spChg chg="add del mod">
          <ac:chgData name="Fabian Fleischer" userId="ebb014c387c80d2b" providerId="LiveId" clId="{E6D2023E-F657-4084-ABEA-808DCC63EB2C}" dt="2022-11-27T15:19:28.025" v="565" actId="478"/>
          <ac:spMkLst>
            <pc:docMk/>
            <pc:sldMk cId="3288858944" sldId="263"/>
            <ac:spMk id="6" creationId="{6B1CDDE9-AB6B-D5D7-6933-E69A54A13C74}"/>
          </ac:spMkLst>
        </pc:spChg>
        <pc:spChg chg="add mod">
          <ac:chgData name="Fabian Fleischer" userId="ebb014c387c80d2b" providerId="LiveId" clId="{E6D2023E-F657-4084-ABEA-808DCC63EB2C}" dt="2022-11-28T13:33:17.719" v="1054" actId="1076"/>
          <ac:spMkLst>
            <pc:docMk/>
            <pc:sldMk cId="3288858944" sldId="263"/>
            <ac:spMk id="8" creationId="{41648DDC-F224-66A9-0B68-5DA9A1A39AC7}"/>
          </ac:spMkLst>
        </pc:spChg>
        <pc:picChg chg="del">
          <ac:chgData name="Fabian Fleischer" userId="ebb014c387c80d2b" providerId="LiveId" clId="{E6D2023E-F657-4084-ABEA-808DCC63EB2C}" dt="2022-11-27T15:19:23.975" v="563" actId="478"/>
          <ac:picMkLst>
            <pc:docMk/>
            <pc:sldMk cId="3288858944" sldId="263"/>
            <ac:picMk id="7" creationId="{DFEE3D24-12F1-FE6A-D25A-10F2401A6E98}"/>
          </ac:picMkLst>
        </pc:picChg>
        <pc:picChg chg="del">
          <ac:chgData name="Fabian Fleischer" userId="ebb014c387c80d2b" providerId="LiveId" clId="{E6D2023E-F657-4084-ABEA-808DCC63EB2C}" dt="2022-11-27T15:19:29.120" v="566" actId="478"/>
          <ac:picMkLst>
            <pc:docMk/>
            <pc:sldMk cId="3288858944" sldId="263"/>
            <ac:picMk id="9" creationId="{92E7EF65-0404-48DF-B2C6-A282E4A10EC4}"/>
          </ac:picMkLst>
        </pc:picChg>
        <pc:picChg chg="mod">
          <ac:chgData name="Fabian Fleischer" userId="ebb014c387c80d2b" providerId="LiveId" clId="{E6D2023E-F657-4084-ABEA-808DCC63EB2C}" dt="2022-11-28T13:33:21.553" v="1055" actId="1076"/>
          <ac:picMkLst>
            <pc:docMk/>
            <pc:sldMk cId="3288858944" sldId="263"/>
            <ac:picMk id="11" creationId="{A600E84E-D81A-869C-F368-929533C7B02A}"/>
          </ac:picMkLst>
        </pc:picChg>
      </pc:sldChg>
      <pc:sldChg chg="modSp add mod">
        <pc:chgData name="Fabian Fleischer" userId="ebb014c387c80d2b" providerId="LiveId" clId="{E6D2023E-F657-4084-ABEA-808DCC63EB2C}" dt="2022-11-27T15:28:45.358" v="898" actId="313"/>
        <pc:sldMkLst>
          <pc:docMk/>
          <pc:sldMk cId="2608915427" sldId="264"/>
        </pc:sldMkLst>
        <pc:spChg chg="mod">
          <ac:chgData name="Fabian Fleischer" userId="ebb014c387c80d2b" providerId="LiveId" clId="{E6D2023E-F657-4084-ABEA-808DCC63EB2C}" dt="2022-11-27T15:27:59.413" v="774" actId="313"/>
          <ac:spMkLst>
            <pc:docMk/>
            <pc:sldMk cId="2608915427" sldId="264"/>
            <ac:spMk id="2" creationId="{32B4E81D-D9E0-3742-B317-2C94EB38D032}"/>
          </ac:spMkLst>
        </pc:spChg>
        <pc:spChg chg="mod">
          <ac:chgData name="Fabian Fleischer" userId="ebb014c387c80d2b" providerId="LiveId" clId="{E6D2023E-F657-4084-ABEA-808DCC63EB2C}" dt="2022-11-27T15:28:45.358" v="898" actId="313"/>
          <ac:spMkLst>
            <pc:docMk/>
            <pc:sldMk cId="2608915427" sldId="264"/>
            <ac:spMk id="3" creationId="{764B1919-16EF-DC39-3A4A-91DB114B72E5}"/>
          </ac:spMkLst>
        </pc:spChg>
      </pc:sldChg>
      <pc:sldChg chg="del">
        <pc:chgData name="Fabian Fleischer" userId="ebb014c387c80d2b" providerId="LiveId" clId="{E6D2023E-F657-4084-ABEA-808DCC63EB2C}" dt="2022-11-26T07:01:15.272" v="0" actId="2696"/>
        <pc:sldMkLst>
          <pc:docMk/>
          <pc:sldMk cId="2974456178" sldId="267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098636110" sldId="268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190184173" sldId="269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536975387" sldId="270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490208669" sldId="272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479667025" sldId="274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408553996" sldId="275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861502400" sldId="276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343440841" sldId="277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662594757" sldId="278"/>
        </pc:sldMkLst>
      </pc:sldChg>
      <pc:sldChg chg="addSp delSp modSp del mod">
        <pc:chgData name="Fabian Fleischer" userId="ebb014c387c80d2b" providerId="LiveId" clId="{E6D2023E-F657-4084-ABEA-808DCC63EB2C}" dt="2022-11-26T07:11:40.463" v="227" actId="2696"/>
        <pc:sldMkLst>
          <pc:docMk/>
          <pc:sldMk cId="26979796" sldId="279"/>
        </pc:sldMkLst>
        <pc:spChg chg="del">
          <ac:chgData name="Fabian Fleischer" userId="ebb014c387c80d2b" providerId="LiveId" clId="{E6D2023E-F657-4084-ABEA-808DCC63EB2C}" dt="2022-11-26T07:03:40.917" v="92" actId="478"/>
          <ac:spMkLst>
            <pc:docMk/>
            <pc:sldMk cId="26979796" sldId="279"/>
            <ac:spMk id="2" creationId="{A04D20AD-8E34-7C36-F648-44E8E85E550B}"/>
          </ac:spMkLst>
        </pc:spChg>
        <pc:spChg chg="del">
          <ac:chgData name="Fabian Fleischer" userId="ebb014c387c80d2b" providerId="LiveId" clId="{E6D2023E-F657-4084-ABEA-808DCC63EB2C}" dt="2022-11-26T07:03:40.917" v="92" actId="478"/>
          <ac:spMkLst>
            <pc:docMk/>
            <pc:sldMk cId="26979796" sldId="279"/>
            <ac:spMk id="3" creationId="{23C42D54-8274-E78E-9602-085BA9335107}"/>
          </ac:spMkLst>
        </pc:spChg>
        <pc:spChg chg="add mod">
          <ac:chgData name="Fabian Fleischer" userId="ebb014c387c80d2b" providerId="LiveId" clId="{E6D2023E-F657-4084-ABEA-808DCC63EB2C}" dt="2022-11-26T07:03:40.917" v="92" actId="478"/>
          <ac:spMkLst>
            <pc:docMk/>
            <pc:sldMk cId="26979796" sldId="279"/>
            <ac:spMk id="5" creationId="{399CF36B-0D8F-232A-86EA-446CE65AFF14}"/>
          </ac:spMkLst>
        </pc:spChg>
        <pc:spChg chg="add mod">
          <ac:chgData name="Fabian Fleischer" userId="ebb014c387c80d2b" providerId="LiveId" clId="{E6D2023E-F657-4084-ABEA-808DCC63EB2C}" dt="2022-11-26T07:03:40.917" v="92" actId="478"/>
          <ac:spMkLst>
            <pc:docMk/>
            <pc:sldMk cId="26979796" sldId="279"/>
            <ac:spMk id="7" creationId="{72159B65-BABA-A624-C7DE-DCAC9EE63D32}"/>
          </ac:spMkLst>
        </pc:spChg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458979763" sldId="280"/>
        </pc:sldMkLst>
      </pc:sldChg>
      <pc:sldChg chg="new del">
        <pc:chgData name="Fabian Fleischer" userId="ebb014c387c80d2b" providerId="LiveId" clId="{E6D2023E-F657-4084-ABEA-808DCC63EB2C}" dt="2022-11-26T07:11:40.463" v="227" actId="2696"/>
        <pc:sldMkLst>
          <pc:docMk/>
          <pc:sldMk cId="1901030363" sldId="280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156155153" sldId="281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4001299013" sldId="282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135437300" sldId="283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075027928" sldId="284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477276454" sldId="285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777004010" sldId="286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664416725" sldId="287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962657659" sldId="288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841954440" sldId="289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45531674" sldId="290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4021317042" sldId="291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4013707581" sldId="292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56480091" sldId="293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990201561" sldId="294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113728252" sldId="295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817133618" sldId="296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940613995" sldId="297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454187530" sldId="299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886010942" sldId="300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703710496" sldId="301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158952316" sldId="302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9006879" sldId="303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472218252" sldId="304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577505538" sldId="305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768807009" sldId="306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4136401204" sldId="307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833126861" sldId="308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343872355" sldId="309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2904560431" sldId="311"/>
        </pc:sldMkLst>
      </pc:sldChg>
      <pc:sldChg chg="del">
        <pc:chgData name="Fabian Fleischer" userId="ebb014c387c80d2b" providerId="LiveId" clId="{E6D2023E-F657-4084-ABEA-808DCC63EB2C}" dt="2022-11-26T07:04:04.437" v="96" actId="18676"/>
        <pc:sldMkLst>
          <pc:docMk/>
          <pc:sldMk cId="39591788" sldId="312"/>
        </pc:sldMkLst>
      </pc:sldChg>
      <pc:sldMasterChg chg="modSldLayout">
        <pc:chgData name="Fabian Fleischer" userId="ebb014c387c80d2b" providerId="LiveId" clId="{E6D2023E-F657-4084-ABEA-808DCC63EB2C}" dt="2022-11-26T07:11:26.955" v="226"/>
        <pc:sldMasterMkLst>
          <pc:docMk/>
          <pc:sldMasterMk cId="2958768275" sldId="2147483648"/>
        </pc:sldMasterMkLst>
        <pc:sldLayoutChg chg="addSp modSp mod">
          <pc:chgData name="Fabian Fleischer" userId="ebb014c387c80d2b" providerId="LiveId" clId="{E6D2023E-F657-4084-ABEA-808DCC63EB2C}" dt="2022-11-26T07:08:56.312" v="203" actId="20577"/>
          <pc:sldLayoutMkLst>
            <pc:docMk/>
            <pc:sldMasterMk cId="2958768275" sldId="2147483648"/>
            <pc:sldLayoutMk cId="3392902456" sldId="2147483649"/>
          </pc:sldLayoutMkLst>
          <pc:spChg chg="add mod">
            <ac:chgData name="Fabian Fleischer" userId="ebb014c387c80d2b" providerId="LiveId" clId="{E6D2023E-F657-4084-ABEA-808DCC63EB2C}" dt="2022-11-26T07:08:56.312" v="203" actId="20577"/>
            <ac:spMkLst>
              <pc:docMk/>
              <pc:sldMasterMk cId="2958768275" sldId="2147483648"/>
              <pc:sldLayoutMk cId="3392902456" sldId="2147483649"/>
              <ac:spMk id="2" creationId="{7E947F60-8E26-7CAC-A1C2-3C479C19B83A}"/>
            </ac:spMkLst>
          </pc:spChg>
          <pc:spChg chg="add mod">
            <ac:chgData name="Fabian Fleischer" userId="ebb014c387c80d2b" providerId="LiveId" clId="{E6D2023E-F657-4084-ABEA-808DCC63EB2C}" dt="2022-11-26T07:07:34.941" v="153" actId="207"/>
            <ac:spMkLst>
              <pc:docMk/>
              <pc:sldMasterMk cId="2958768275" sldId="2147483648"/>
              <pc:sldLayoutMk cId="3392902456" sldId="2147483649"/>
              <ac:spMk id="4" creationId="{F33A3687-9EEF-22B0-AB7A-3DBE2D5D6CBD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1:26.955" v="226"/>
          <pc:sldLayoutMkLst>
            <pc:docMk/>
            <pc:sldMasterMk cId="2958768275" sldId="2147483648"/>
            <pc:sldLayoutMk cId="1397211023" sldId="2147483650"/>
          </pc:sldLayoutMkLst>
          <pc:spChg chg="del">
            <ac:chgData name="Fabian Fleischer" userId="ebb014c387c80d2b" providerId="LiveId" clId="{E6D2023E-F657-4084-ABEA-808DCC63EB2C}" dt="2022-11-26T07:11:26.200" v="225" actId="478"/>
            <ac:spMkLst>
              <pc:docMk/>
              <pc:sldMasterMk cId="2958768275" sldId="2147483648"/>
              <pc:sldLayoutMk cId="1397211023" sldId="2147483650"/>
              <ac:spMk id="4" creationId="{ACC50159-D7BA-EEE3-0415-587D08A7E9A1}"/>
            </ac:spMkLst>
          </pc:spChg>
          <pc:spChg chg="del">
            <ac:chgData name="Fabian Fleischer" userId="ebb014c387c80d2b" providerId="LiveId" clId="{E6D2023E-F657-4084-ABEA-808DCC63EB2C}" dt="2022-11-26T07:11:26.200" v="225" actId="478"/>
            <ac:spMkLst>
              <pc:docMk/>
              <pc:sldMasterMk cId="2958768275" sldId="2147483648"/>
              <pc:sldLayoutMk cId="1397211023" sldId="2147483650"/>
              <ac:spMk id="5" creationId="{23351906-C96C-955A-7026-2F40297AF060}"/>
            </ac:spMkLst>
          </pc:spChg>
          <pc:spChg chg="del">
            <ac:chgData name="Fabian Fleischer" userId="ebb014c387c80d2b" providerId="LiveId" clId="{E6D2023E-F657-4084-ABEA-808DCC63EB2C}" dt="2022-11-26T07:11:26.200" v="225" actId="478"/>
            <ac:spMkLst>
              <pc:docMk/>
              <pc:sldMasterMk cId="2958768275" sldId="2147483648"/>
              <pc:sldLayoutMk cId="1397211023" sldId="2147483650"/>
              <ac:spMk id="6" creationId="{582EC111-BC8F-E54C-BA21-059398D4E549}"/>
            </ac:spMkLst>
          </pc:spChg>
          <pc:spChg chg="add mod">
            <ac:chgData name="Fabian Fleischer" userId="ebb014c387c80d2b" providerId="LiveId" clId="{E6D2023E-F657-4084-ABEA-808DCC63EB2C}" dt="2022-11-26T07:11:26.955" v="226"/>
            <ac:spMkLst>
              <pc:docMk/>
              <pc:sldMasterMk cId="2958768275" sldId="2147483648"/>
              <pc:sldLayoutMk cId="1397211023" sldId="2147483650"/>
              <ac:spMk id="10" creationId="{CF439A29-F5F4-3FE2-29C0-C72A8F342A14}"/>
            </ac:spMkLst>
          </pc:spChg>
          <pc:spChg chg="add mod">
            <ac:chgData name="Fabian Fleischer" userId="ebb014c387c80d2b" providerId="LiveId" clId="{E6D2023E-F657-4084-ABEA-808DCC63EB2C}" dt="2022-11-26T07:11:26.955" v="226"/>
            <ac:spMkLst>
              <pc:docMk/>
              <pc:sldMasterMk cId="2958768275" sldId="2147483648"/>
              <pc:sldLayoutMk cId="1397211023" sldId="2147483650"/>
              <ac:spMk id="11" creationId="{4AD1CE59-52F1-9039-ACDB-BF2611E9E963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0:21.519" v="209" actId="478"/>
          <pc:sldLayoutMkLst>
            <pc:docMk/>
            <pc:sldMasterMk cId="2958768275" sldId="2147483648"/>
            <pc:sldLayoutMk cId="2333444699" sldId="2147483651"/>
          </pc:sldLayoutMkLst>
          <pc:spChg chg="del">
            <ac:chgData name="Fabian Fleischer" userId="ebb014c387c80d2b" providerId="LiveId" clId="{E6D2023E-F657-4084-ABEA-808DCC63EB2C}" dt="2022-11-26T07:10:15.063" v="206" actId="478"/>
            <ac:spMkLst>
              <pc:docMk/>
              <pc:sldMasterMk cId="2958768275" sldId="2147483648"/>
              <pc:sldLayoutMk cId="2333444699" sldId="2147483651"/>
              <ac:spMk id="4" creationId="{7D7EDC17-2B51-F9E7-E115-693DBC7A9D05}"/>
            </ac:spMkLst>
          </pc:spChg>
          <pc:spChg chg="del">
            <ac:chgData name="Fabian Fleischer" userId="ebb014c387c80d2b" providerId="LiveId" clId="{E6D2023E-F657-4084-ABEA-808DCC63EB2C}" dt="2022-11-26T07:10:15.063" v="206" actId="478"/>
            <ac:spMkLst>
              <pc:docMk/>
              <pc:sldMasterMk cId="2958768275" sldId="2147483648"/>
              <pc:sldLayoutMk cId="2333444699" sldId="2147483651"/>
              <ac:spMk id="5" creationId="{B2279359-3F18-5CC3-0111-2AA7B3DA9DF8}"/>
            </ac:spMkLst>
          </pc:spChg>
          <pc:spChg chg="del">
            <ac:chgData name="Fabian Fleischer" userId="ebb014c387c80d2b" providerId="LiveId" clId="{E6D2023E-F657-4084-ABEA-808DCC63EB2C}" dt="2022-11-26T07:10:15.063" v="206" actId="478"/>
            <ac:spMkLst>
              <pc:docMk/>
              <pc:sldMasterMk cId="2958768275" sldId="2147483648"/>
              <pc:sldLayoutMk cId="2333444699" sldId="2147483651"/>
              <ac:spMk id="6" creationId="{8718E5AB-E5CA-935B-F084-B46D8B4067D3}"/>
            </ac:spMkLst>
          </pc:spChg>
          <pc:spChg chg="del">
            <ac:chgData name="Fabian Fleischer" userId="ebb014c387c80d2b" providerId="LiveId" clId="{E6D2023E-F657-4084-ABEA-808DCC63EB2C}" dt="2022-11-26T07:10:18.874" v="208" actId="478"/>
            <ac:spMkLst>
              <pc:docMk/>
              <pc:sldMasterMk cId="2958768275" sldId="2147483648"/>
              <pc:sldLayoutMk cId="2333444699" sldId="2147483651"/>
              <ac:spMk id="8" creationId="{68B269C3-08E9-D367-9E47-BDAED842E3EC}"/>
            </ac:spMkLst>
          </pc:spChg>
          <pc:spChg chg="add mod">
            <ac:chgData name="Fabian Fleischer" userId="ebb014c387c80d2b" providerId="LiveId" clId="{E6D2023E-F657-4084-ABEA-808DCC63EB2C}" dt="2022-11-26T07:10:15.881" v="207"/>
            <ac:spMkLst>
              <pc:docMk/>
              <pc:sldMasterMk cId="2958768275" sldId="2147483648"/>
              <pc:sldLayoutMk cId="2333444699" sldId="2147483651"/>
              <ac:spMk id="10" creationId="{16E276D3-AD21-A659-B265-663587863F52}"/>
            </ac:spMkLst>
          </pc:spChg>
          <pc:spChg chg="del">
            <ac:chgData name="Fabian Fleischer" userId="ebb014c387c80d2b" providerId="LiveId" clId="{E6D2023E-F657-4084-ABEA-808DCC63EB2C}" dt="2022-11-26T07:10:18.874" v="208" actId="478"/>
            <ac:spMkLst>
              <pc:docMk/>
              <pc:sldMasterMk cId="2958768275" sldId="2147483648"/>
              <pc:sldLayoutMk cId="2333444699" sldId="2147483651"/>
              <ac:spMk id="12" creationId="{C90EC848-FCA7-D30E-7E45-30246552DE53}"/>
            </ac:spMkLst>
          </pc:spChg>
          <pc:spChg chg="del">
            <ac:chgData name="Fabian Fleischer" userId="ebb014c387c80d2b" providerId="LiveId" clId="{E6D2023E-F657-4084-ABEA-808DCC63EB2C}" dt="2022-11-26T07:10:21.519" v="209" actId="478"/>
            <ac:spMkLst>
              <pc:docMk/>
              <pc:sldMasterMk cId="2958768275" sldId="2147483648"/>
              <pc:sldLayoutMk cId="2333444699" sldId="2147483651"/>
              <ac:spMk id="13" creationId="{D3778BFD-B1F6-0731-0548-4D457A74D397}"/>
            </ac:spMkLst>
          </pc:spChg>
          <pc:spChg chg="del">
            <ac:chgData name="Fabian Fleischer" userId="ebb014c387c80d2b" providerId="LiveId" clId="{E6D2023E-F657-4084-ABEA-808DCC63EB2C}" dt="2022-11-26T07:10:21.519" v="209" actId="478"/>
            <ac:spMkLst>
              <pc:docMk/>
              <pc:sldMasterMk cId="2958768275" sldId="2147483648"/>
              <pc:sldLayoutMk cId="2333444699" sldId="2147483651"/>
              <ac:spMk id="14" creationId="{4CF9ACF8-5C1B-F8CE-F2DD-E6A46A1CA9CB}"/>
            </ac:spMkLst>
          </pc:spChg>
          <pc:spChg chg="add mod">
            <ac:chgData name="Fabian Fleischer" userId="ebb014c387c80d2b" providerId="LiveId" clId="{E6D2023E-F657-4084-ABEA-808DCC63EB2C}" dt="2022-11-26T07:10:15.881" v="207"/>
            <ac:spMkLst>
              <pc:docMk/>
              <pc:sldMasterMk cId="2958768275" sldId="2147483648"/>
              <pc:sldLayoutMk cId="2333444699" sldId="2147483651"/>
              <ac:spMk id="15" creationId="{3D138A2E-A117-9D6C-5A18-07A3FBD408A9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0:29.302" v="211"/>
          <pc:sldLayoutMkLst>
            <pc:docMk/>
            <pc:sldMasterMk cId="2958768275" sldId="2147483648"/>
            <pc:sldLayoutMk cId="3151804759" sldId="2147483652"/>
          </pc:sldLayoutMkLst>
          <pc:spChg chg="del">
            <ac:chgData name="Fabian Fleischer" userId="ebb014c387c80d2b" providerId="LiveId" clId="{E6D2023E-F657-4084-ABEA-808DCC63EB2C}" dt="2022-11-26T07:10:28.535" v="210" actId="478"/>
            <ac:spMkLst>
              <pc:docMk/>
              <pc:sldMasterMk cId="2958768275" sldId="2147483648"/>
              <pc:sldLayoutMk cId="3151804759" sldId="2147483652"/>
              <ac:spMk id="5" creationId="{EC149DE9-B59A-EE0E-2125-6D6B1F4E0739}"/>
            </ac:spMkLst>
          </pc:spChg>
          <pc:spChg chg="del">
            <ac:chgData name="Fabian Fleischer" userId="ebb014c387c80d2b" providerId="LiveId" clId="{E6D2023E-F657-4084-ABEA-808DCC63EB2C}" dt="2022-11-26T07:10:28.535" v="210" actId="478"/>
            <ac:spMkLst>
              <pc:docMk/>
              <pc:sldMasterMk cId="2958768275" sldId="2147483648"/>
              <pc:sldLayoutMk cId="3151804759" sldId="2147483652"/>
              <ac:spMk id="6" creationId="{090DE973-9030-52F0-99B0-A46CE5BC8FD1}"/>
            </ac:spMkLst>
          </pc:spChg>
          <pc:spChg chg="del">
            <ac:chgData name="Fabian Fleischer" userId="ebb014c387c80d2b" providerId="LiveId" clId="{E6D2023E-F657-4084-ABEA-808DCC63EB2C}" dt="2022-11-26T07:10:28.535" v="210" actId="478"/>
            <ac:spMkLst>
              <pc:docMk/>
              <pc:sldMasterMk cId="2958768275" sldId="2147483648"/>
              <pc:sldLayoutMk cId="3151804759" sldId="2147483652"/>
              <ac:spMk id="7" creationId="{9E064913-2ABC-1394-8DBF-1FB2878C5487}"/>
            </ac:spMkLst>
          </pc:spChg>
          <pc:spChg chg="add mod">
            <ac:chgData name="Fabian Fleischer" userId="ebb014c387c80d2b" providerId="LiveId" clId="{E6D2023E-F657-4084-ABEA-808DCC63EB2C}" dt="2022-11-26T07:10:29.302" v="211"/>
            <ac:spMkLst>
              <pc:docMk/>
              <pc:sldMasterMk cId="2958768275" sldId="2147483648"/>
              <pc:sldLayoutMk cId="3151804759" sldId="2147483652"/>
              <ac:spMk id="11" creationId="{EFA8E847-3B5E-CE7E-506B-D29F56188E72}"/>
            </ac:spMkLst>
          </pc:spChg>
          <pc:spChg chg="add mod">
            <ac:chgData name="Fabian Fleischer" userId="ebb014c387c80d2b" providerId="LiveId" clId="{E6D2023E-F657-4084-ABEA-808DCC63EB2C}" dt="2022-11-26T07:10:29.302" v="211"/>
            <ac:spMkLst>
              <pc:docMk/>
              <pc:sldMasterMk cId="2958768275" sldId="2147483648"/>
              <pc:sldLayoutMk cId="3151804759" sldId="2147483652"/>
              <ac:spMk id="12" creationId="{37CE91CE-ADC1-EE41-F7F2-76C943B6DA5D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0:08.600" v="205"/>
          <pc:sldLayoutMkLst>
            <pc:docMk/>
            <pc:sldMasterMk cId="2958768275" sldId="2147483648"/>
            <pc:sldLayoutMk cId="4102313227" sldId="2147483653"/>
          </pc:sldLayoutMkLst>
          <pc:spChg chg="del">
            <ac:chgData name="Fabian Fleischer" userId="ebb014c387c80d2b" providerId="LiveId" clId="{E6D2023E-F657-4084-ABEA-808DCC63EB2C}" dt="2022-11-26T07:10:07.880" v="204" actId="478"/>
            <ac:spMkLst>
              <pc:docMk/>
              <pc:sldMasterMk cId="2958768275" sldId="2147483648"/>
              <pc:sldLayoutMk cId="4102313227" sldId="2147483653"/>
              <ac:spMk id="7" creationId="{4354DA53-F909-3CF8-0BE3-6947CF4C526C}"/>
            </ac:spMkLst>
          </pc:spChg>
          <pc:spChg chg="del">
            <ac:chgData name="Fabian Fleischer" userId="ebb014c387c80d2b" providerId="LiveId" clId="{E6D2023E-F657-4084-ABEA-808DCC63EB2C}" dt="2022-11-26T07:10:07.880" v="204" actId="478"/>
            <ac:spMkLst>
              <pc:docMk/>
              <pc:sldMasterMk cId="2958768275" sldId="2147483648"/>
              <pc:sldLayoutMk cId="4102313227" sldId="2147483653"/>
              <ac:spMk id="8" creationId="{B4814C40-C881-9F4C-38BE-91F6D81F65AB}"/>
            </ac:spMkLst>
          </pc:spChg>
          <pc:spChg chg="del">
            <ac:chgData name="Fabian Fleischer" userId="ebb014c387c80d2b" providerId="LiveId" clId="{E6D2023E-F657-4084-ABEA-808DCC63EB2C}" dt="2022-11-26T07:10:07.880" v="204" actId="478"/>
            <ac:spMkLst>
              <pc:docMk/>
              <pc:sldMasterMk cId="2958768275" sldId="2147483648"/>
              <pc:sldLayoutMk cId="4102313227" sldId="2147483653"/>
              <ac:spMk id="9" creationId="{F4BA6837-E772-C7A4-E8DA-AC4821D71755}"/>
            </ac:spMkLst>
          </pc:spChg>
          <pc:spChg chg="add mod">
            <ac:chgData name="Fabian Fleischer" userId="ebb014c387c80d2b" providerId="LiveId" clId="{E6D2023E-F657-4084-ABEA-808DCC63EB2C}" dt="2022-11-26T07:10:08.600" v="205"/>
            <ac:spMkLst>
              <pc:docMk/>
              <pc:sldMasterMk cId="2958768275" sldId="2147483648"/>
              <pc:sldLayoutMk cId="4102313227" sldId="2147483653"/>
              <ac:spMk id="13" creationId="{6D8F0700-F127-4E55-9A7B-8D9AD0D46E42}"/>
            </ac:spMkLst>
          </pc:spChg>
          <pc:spChg chg="add mod">
            <ac:chgData name="Fabian Fleischer" userId="ebb014c387c80d2b" providerId="LiveId" clId="{E6D2023E-F657-4084-ABEA-808DCC63EB2C}" dt="2022-11-26T07:10:08.600" v="205"/>
            <ac:spMkLst>
              <pc:docMk/>
              <pc:sldMasterMk cId="2958768275" sldId="2147483648"/>
              <pc:sldLayoutMk cId="4102313227" sldId="2147483653"/>
              <ac:spMk id="14" creationId="{EDF962F0-2A55-43AF-C6CB-73BFFBCF7422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0:36.120" v="213"/>
          <pc:sldLayoutMkLst>
            <pc:docMk/>
            <pc:sldMasterMk cId="2958768275" sldId="2147483648"/>
            <pc:sldLayoutMk cId="2986772493" sldId="2147483654"/>
          </pc:sldLayoutMkLst>
          <pc:spChg chg="del">
            <ac:chgData name="Fabian Fleischer" userId="ebb014c387c80d2b" providerId="LiveId" clId="{E6D2023E-F657-4084-ABEA-808DCC63EB2C}" dt="2022-11-26T07:10:35.556" v="212" actId="478"/>
            <ac:spMkLst>
              <pc:docMk/>
              <pc:sldMasterMk cId="2958768275" sldId="2147483648"/>
              <pc:sldLayoutMk cId="2986772493" sldId="2147483654"/>
              <ac:spMk id="3" creationId="{79BC2B84-5E2D-EDEA-0817-DA1FC13A16E8}"/>
            </ac:spMkLst>
          </pc:spChg>
          <pc:spChg chg="del">
            <ac:chgData name="Fabian Fleischer" userId="ebb014c387c80d2b" providerId="LiveId" clId="{E6D2023E-F657-4084-ABEA-808DCC63EB2C}" dt="2022-11-26T07:10:35.556" v="212" actId="478"/>
            <ac:spMkLst>
              <pc:docMk/>
              <pc:sldMasterMk cId="2958768275" sldId="2147483648"/>
              <pc:sldLayoutMk cId="2986772493" sldId="2147483654"/>
              <ac:spMk id="4" creationId="{76E18FDD-5FDC-8950-BE31-243B02E75350}"/>
            </ac:spMkLst>
          </pc:spChg>
          <pc:spChg chg="del">
            <ac:chgData name="Fabian Fleischer" userId="ebb014c387c80d2b" providerId="LiveId" clId="{E6D2023E-F657-4084-ABEA-808DCC63EB2C}" dt="2022-11-26T07:10:35.556" v="212" actId="478"/>
            <ac:spMkLst>
              <pc:docMk/>
              <pc:sldMasterMk cId="2958768275" sldId="2147483648"/>
              <pc:sldLayoutMk cId="2986772493" sldId="2147483654"/>
              <ac:spMk id="5" creationId="{8967F6D8-D0E4-C6E8-90EA-337EE3B6808D}"/>
            </ac:spMkLst>
          </pc:spChg>
          <pc:spChg chg="add mod">
            <ac:chgData name="Fabian Fleischer" userId="ebb014c387c80d2b" providerId="LiveId" clId="{E6D2023E-F657-4084-ABEA-808DCC63EB2C}" dt="2022-11-26T07:10:36.120" v="213"/>
            <ac:spMkLst>
              <pc:docMk/>
              <pc:sldMasterMk cId="2958768275" sldId="2147483648"/>
              <pc:sldLayoutMk cId="2986772493" sldId="2147483654"/>
              <ac:spMk id="9" creationId="{EB9D5188-9D7F-DCFD-3FC0-FE99800BA584}"/>
            </ac:spMkLst>
          </pc:spChg>
          <pc:spChg chg="add mod">
            <ac:chgData name="Fabian Fleischer" userId="ebb014c387c80d2b" providerId="LiveId" clId="{E6D2023E-F657-4084-ABEA-808DCC63EB2C}" dt="2022-11-26T07:10:36.120" v="213"/>
            <ac:spMkLst>
              <pc:docMk/>
              <pc:sldMasterMk cId="2958768275" sldId="2147483648"/>
              <pc:sldLayoutMk cId="2986772493" sldId="2147483654"/>
              <ac:spMk id="10" creationId="{D9D32244-5317-373F-E3F2-063007C29AC6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0:41.601" v="215"/>
          <pc:sldLayoutMkLst>
            <pc:docMk/>
            <pc:sldMasterMk cId="2958768275" sldId="2147483648"/>
            <pc:sldLayoutMk cId="2724569151" sldId="2147483655"/>
          </pc:sldLayoutMkLst>
          <pc:spChg chg="del">
            <ac:chgData name="Fabian Fleischer" userId="ebb014c387c80d2b" providerId="LiveId" clId="{E6D2023E-F657-4084-ABEA-808DCC63EB2C}" dt="2022-11-26T07:10:40.305" v="214" actId="478"/>
            <ac:spMkLst>
              <pc:docMk/>
              <pc:sldMasterMk cId="2958768275" sldId="2147483648"/>
              <pc:sldLayoutMk cId="2724569151" sldId="2147483655"/>
              <ac:spMk id="2" creationId="{68BCAB34-A4B4-0A56-81F9-443643DF878E}"/>
            </ac:spMkLst>
          </pc:spChg>
          <pc:spChg chg="del">
            <ac:chgData name="Fabian Fleischer" userId="ebb014c387c80d2b" providerId="LiveId" clId="{E6D2023E-F657-4084-ABEA-808DCC63EB2C}" dt="2022-11-26T07:10:40.305" v="214" actId="478"/>
            <ac:spMkLst>
              <pc:docMk/>
              <pc:sldMasterMk cId="2958768275" sldId="2147483648"/>
              <pc:sldLayoutMk cId="2724569151" sldId="2147483655"/>
              <ac:spMk id="3" creationId="{7B7C2787-0C9C-C99E-0D02-0EEB53892016}"/>
            </ac:spMkLst>
          </pc:spChg>
          <pc:spChg chg="del">
            <ac:chgData name="Fabian Fleischer" userId="ebb014c387c80d2b" providerId="LiveId" clId="{E6D2023E-F657-4084-ABEA-808DCC63EB2C}" dt="2022-11-26T07:10:40.305" v="214" actId="478"/>
            <ac:spMkLst>
              <pc:docMk/>
              <pc:sldMasterMk cId="2958768275" sldId="2147483648"/>
              <pc:sldLayoutMk cId="2724569151" sldId="2147483655"/>
              <ac:spMk id="4" creationId="{5E80D922-7BA5-D133-E4B3-E8BDA2DDFB5C}"/>
            </ac:spMkLst>
          </pc:spChg>
          <pc:spChg chg="add mod">
            <ac:chgData name="Fabian Fleischer" userId="ebb014c387c80d2b" providerId="LiveId" clId="{E6D2023E-F657-4084-ABEA-808DCC63EB2C}" dt="2022-11-26T07:10:41.601" v="215"/>
            <ac:spMkLst>
              <pc:docMk/>
              <pc:sldMasterMk cId="2958768275" sldId="2147483648"/>
              <pc:sldLayoutMk cId="2724569151" sldId="2147483655"/>
              <ac:spMk id="8" creationId="{6FC7478C-D70A-9FB5-302B-990EBCD908F5}"/>
            </ac:spMkLst>
          </pc:spChg>
          <pc:spChg chg="add mod">
            <ac:chgData name="Fabian Fleischer" userId="ebb014c387c80d2b" providerId="LiveId" clId="{E6D2023E-F657-4084-ABEA-808DCC63EB2C}" dt="2022-11-26T07:10:41.601" v="215"/>
            <ac:spMkLst>
              <pc:docMk/>
              <pc:sldMasterMk cId="2958768275" sldId="2147483648"/>
              <pc:sldLayoutMk cId="2724569151" sldId="2147483655"/>
              <ac:spMk id="9" creationId="{A95716C9-6910-2A60-8DD4-3FAEC50087C6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0:46.698" v="217"/>
          <pc:sldLayoutMkLst>
            <pc:docMk/>
            <pc:sldMasterMk cId="2958768275" sldId="2147483648"/>
            <pc:sldLayoutMk cId="3080146510" sldId="2147483656"/>
          </pc:sldLayoutMkLst>
          <pc:spChg chg="del">
            <ac:chgData name="Fabian Fleischer" userId="ebb014c387c80d2b" providerId="LiveId" clId="{E6D2023E-F657-4084-ABEA-808DCC63EB2C}" dt="2022-11-26T07:10:46.164" v="216" actId="478"/>
            <ac:spMkLst>
              <pc:docMk/>
              <pc:sldMasterMk cId="2958768275" sldId="2147483648"/>
              <pc:sldLayoutMk cId="3080146510" sldId="2147483656"/>
              <ac:spMk id="5" creationId="{34267BA3-4684-09C4-1F79-EAA7C7EF6B00}"/>
            </ac:spMkLst>
          </pc:spChg>
          <pc:spChg chg="del">
            <ac:chgData name="Fabian Fleischer" userId="ebb014c387c80d2b" providerId="LiveId" clId="{E6D2023E-F657-4084-ABEA-808DCC63EB2C}" dt="2022-11-26T07:10:46.164" v="216" actId="478"/>
            <ac:spMkLst>
              <pc:docMk/>
              <pc:sldMasterMk cId="2958768275" sldId="2147483648"/>
              <pc:sldLayoutMk cId="3080146510" sldId="2147483656"/>
              <ac:spMk id="6" creationId="{216CBFDF-E05A-56ED-FFB2-3A63B4DAFA3C}"/>
            </ac:spMkLst>
          </pc:spChg>
          <pc:spChg chg="del">
            <ac:chgData name="Fabian Fleischer" userId="ebb014c387c80d2b" providerId="LiveId" clId="{E6D2023E-F657-4084-ABEA-808DCC63EB2C}" dt="2022-11-26T07:10:46.164" v="216" actId="478"/>
            <ac:spMkLst>
              <pc:docMk/>
              <pc:sldMasterMk cId="2958768275" sldId="2147483648"/>
              <pc:sldLayoutMk cId="3080146510" sldId="2147483656"/>
              <ac:spMk id="7" creationId="{12766A19-9A58-FDDF-928C-A270CA069779}"/>
            </ac:spMkLst>
          </pc:spChg>
          <pc:spChg chg="add mod">
            <ac:chgData name="Fabian Fleischer" userId="ebb014c387c80d2b" providerId="LiveId" clId="{E6D2023E-F657-4084-ABEA-808DCC63EB2C}" dt="2022-11-26T07:10:46.698" v="217"/>
            <ac:spMkLst>
              <pc:docMk/>
              <pc:sldMasterMk cId="2958768275" sldId="2147483648"/>
              <pc:sldLayoutMk cId="3080146510" sldId="2147483656"/>
              <ac:spMk id="11" creationId="{D14219B4-9CB9-362E-B4A4-5511BA9B9854}"/>
            </ac:spMkLst>
          </pc:spChg>
          <pc:spChg chg="add mod">
            <ac:chgData name="Fabian Fleischer" userId="ebb014c387c80d2b" providerId="LiveId" clId="{E6D2023E-F657-4084-ABEA-808DCC63EB2C}" dt="2022-11-26T07:10:46.698" v="217"/>
            <ac:spMkLst>
              <pc:docMk/>
              <pc:sldMasterMk cId="2958768275" sldId="2147483648"/>
              <pc:sldLayoutMk cId="3080146510" sldId="2147483656"/>
              <ac:spMk id="12" creationId="{4129A81A-59D1-7505-C42F-B858C6401B08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0:52.576" v="219"/>
          <pc:sldLayoutMkLst>
            <pc:docMk/>
            <pc:sldMasterMk cId="2958768275" sldId="2147483648"/>
            <pc:sldLayoutMk cId="887221044" sldId="2147483657"/>
          </pc:sldLayoutMkLst>
          <pc:spChg chg="del">
            <ac:chgData name="Fabian Fleischer" userId="ebb014c387c80d2b" providerId="LiveId" clId="{E6D2023E-F657-4084-ABEA-808DCC63EB2C}" dt="2022-11-26T07:10:52.002" v="218" actId="478"/>
            <ac:spMkLst>
              <pc:docMk/>
              <pc:sldMasterMk cId="2958768275" sldId="2147483648"/>
              <pc:sldLayoutMk cId="887221044" sldId="2147483657"/>
              <ac:spMk id="5" creationId="{863DDE77-2E07-C4AF-97C8-2CBC6A4BBCA9}"/>
            </ac:spMkLst>
          </pc:spChg>
          <pc:spChg chg="del">
            <ac:chgData name="Fabian Fleischer" userId="ebb014c387c80d2b" providerId="LiveId" clId="{E6D2023E-F657-4084-ABEA-808DCC63EB2C}" dt="2022-11-26T07:10:52.002" v="218" actId="478"/>
            <ac:spMkLst>
              <pc:docMk/>
              <pc:sldMasterMk cId="2958768275" sldId="2147483648"/>
              <pc:sldLayoutMk cId="887221044" sldId="2147483657"/>
              <ac:spMk id="6" creationId="{BB5219A2-5575-243A-EED2-1F9D461EF502}"/>
            </ac:spMkLst>
          </pc:spChg>
          <pc:spChg chg="del">
            <ac:chgData name="Fabian Fleischer" userId="ebb014c387c80d2b" providerId="LiveId" clId="{E6D2023E-F657-4084-ABEA-808DCC63EB2C}" dt="2022-11-26T07:10:52.002" v="218" actId="478"/>
            <ac:spMkLst>
              <pc:docMk/>
              <pc:sldMasterMk cId="2958768275" sldId="2147483648"/>
              <pc:sldLayoutMk cId="887221044" sldId="2147483657"/>
              <ac:spMk id="7" creationId="{61D48349-37DE-CA8F-8E73-2AC4F4DC41C3}"/>
            </ac:spMkLst>
          </pc:spChg>
          <pc:spChg chg="add mod">
            <ac:chgData name="Fabian Fleischer" userId="ebb014c387c80d2b" providerId="LiveId" clId="{E6D2023E-F657-4084-ABEA-808DCC63EB2C}" dt="2022-11-26T07:10:52.576" v="219"/>
            <ac:spMkLst>
              <pc:docMk/>
              <pc:sldMasterMk cId="2958768275" sldId="2147483648"/>
              <pc:sldLayoutMk cId="887221044" sldId="2147483657"/>
              <ac:spMk id="11" creationId="{0231542D-F971-55AD-82AF-3EF4E603920D}"/>
            </ac:spMkLst>
          </pc:spChg>
          <pc:spChg chg="add mod">
            <ac:chgData name="Fabian Fleischer" userId="ebb014c387c80d2b" providerId="LiveId" clId="{E6D2023E-F657-4084-ABEA-808DCC63EB2C}" dt="2022-11-26T07:10:52.576" v="219"/>
            <ac:spMkLst>
              <pc:docMk/>
              <pc:sldMasterMk cId="2958768275" sldId="2147483648"/>
              <pc:sldLayoutMk cId="887221044" sldId="2147483657"/>
              <ac:spMk id="12" creationId="{F4C8D203-17B9-5F77-E331-8C77D25CB180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0:57.472" v="221"/>
          <pc:sldLayoutMkLst>
            <pc:docMk/>
            <pc:sldMasterMk cId="2958768275" sldId="2147483648"/>
            <pc:sldLayoutMk cId="1817026583" sldId="2147483658"/>
          </pc:sldLayoutMkLst>
          <pc:spChg chg="del">
            <ac:chgData name="Fabian Fleischer" userId="ebb014c387c80d2b" providerId="LiveId" clId="{E6D2023E-F657-4084-ABEA-808DCC63EB2C}" dt="2022-11-26T07:10:56.719" v="220" actId="478"/>
            <ac:spMkLst>
              <pc:docMk/>
              <pc:sldMasterMk cId="2958768275" sldId="2147483648"/>
              <pc:sldLayoutMk cId="1817026583" sldId="2147483658"/>
              <ac:spMk id="4" creationId="{2143AC20-D28D-D490-D7F0-11695D8C0C41}"/>
            </ac:spMkLst>
          </pc:spChg>
          <pc:spChg chg="del">
            <ac:chgData name="Fabian Fleischer" userId="ebb014c387c80d2b" providerId="LiveId" clId="{E6D2023E-F657-4084-ABEA-808DCC63EB2C}" dt="2022-11-26T07:10:56.719" v="220" actId="478"/>
            <ac:spMkLst>
              <pc:docMk/>
              <pc:sldMasterMk cId="2958768275" sldId="2147483648"/>
              <pc:sldLayoutMk cId="1817026583" sldId="2147483658"/>
              <ac:spMk id="5" creationId="{E60F5078-68C9-F6F2-9832-7E06C156A885}"/>
            </ac:spMkLst>
          </pc:spChg>
          <pc:spChg chg="del">
            <ac:chgData name="Fabian Fleischer" userId="ebb014c387c80d2b" providerId="LiveId" clId="{E6D2023E-F657-4084-ABEA-808DCC63EB2C}" dt="2022-11-26T07:10:56.719" v="220" actId="478"/>
            <ac:spMkLst>
              <pc:docMk/>
              <pc:sldMasterMk cId="2958768275" sldId="2147483648"/>
              <pc:sldLayoutMk cId="1817026583" sldId="2147483658"/>
              <ac:spMk id="6" creationId="{E898B1F1-F13A-3F6E-6797-8B5776D0B642}"/>
            </ac:spMkLst>
          </pc:spChg>
          <pc:spChg chg="add mod">
            <ac:chgData name="Fabian Fleischer" userId="ebb014c387c80d2b" providerId="LiveId" clId="{E6D2023E-F657-4084-ABEA-808DCC63EB2C}" dt="2022-11-26T07:10:57.472" v="221"/>
            <ac:spMkLst>
              <pc:docMk/>
              <pc:sldMasterMk cId="2958768275" sldId="2147483648"/>
              <pc:sldLayoutMk cId="1817026583" sldId="2147483658"/>
              <ac:spMk id="10" creationId="{B400298E-5BA3-4470-561A-FB3087010A40}"/>
            </ac:spMkLst>
          </pc:spChg>
          <pc:spChg chg="add mod">
            <ac:chgData name="Fabian Fleischer" userId="ebb014c387c80d2b" providerId="LiveId" clId="{E6D2023E-F657-4084-ABEA-808DCC63EB2C}" dt="2022-11-26T07:10:57.472" v="221"/>
            <ac:spMkLst>
              <pc:docMk/>
              <pc:sldMasterMk cId="2958768275" sldId="2147483648"/>
              <pc:sldLayoutMk cId="1817026583" sldId="2147483658"/>
              <ac:spMk id="11" creationId="{353F3F77-9817-D029-5065-5E405154D747}"/>
            </ac:spMkLst>
          </pc:spChg>
        </pc:sldLayoutChg>
        <pc:sldLayoutChg chg="addSp delSp modSp mod">
          <pc:chgData name="Fabian Fleischer" userId="ebb014c387c80d2b" providerId="LiveId" clId="{E6D2023E-F657-4084-ABEA-808DCC63EB2C}" dt="2022-11-26T07:11:02.083" v="223"/>
          <pc:sldLayoutMkLst>
            <pc:docMk/>
            <pc:sldMasterMk cId="2958768275" sldId="2147483648"/>
            <pc:sldLayoutMk cId="2083607158" sldId="2147483659"/>
          </pc:sldLayoutMkLst>
          <pc:spChg chg="del">
            <ac:chgData name="Fabian Fleischer" userId="ebb014c387c80d2b" providerId="LiveId" clId="{E6D2023E-F657-4084-ABEA-808DCC63EB2C}" dt="2022-11-26T07:11:01.704" v="222" actId="478"/>
            <ac:spMkLst>
              <pc:docMk/>
              <pc:sldMasterMk cId="2958768275" sldId="2147483648"/>
              <pc:sldLayoutMk cId="2083607158" sldId="2147483659"/>
              <ac:spMk id="4" creationId="{32327F2E-330A-59DB-A094-7005292EE25B}"/>
            </ac:spMkLst>
          </pc:spChg>
          <pc:spChg chg="del">
            <ac:chgData name="Fabian Fleischer" userId="ebb014c387c80d2b" providerId="LiveId" clId="{E6D2023E-F657-4084-ABEA-808DCC63EB2C}" dt="2022-11-26T07:11:01.704" v="222" actId="478"/>
            <ac:spMkLst>
              <pc:docMk/>
              <pc:sldMasterMk cId="2958768275" sldId="2147483648"/>
              <pc:sldLayoutMk cId="2083607158" sldId="2147483659"/>
              <ac:spMk id="5" creationId="{3482211C-81D5-BBE1-A823-1A1406FE550D}"/>
            </ac:spMkLst>
          </pc:spChg>
          <pc:spChg chg="del">
            <ac:chgData name="Fabian Fleischer" userId="ebb014c387c80d2b" providerId="LiveId" clId="{E6D2023E-F657-4084-ABEA-808DCC63EB2C}" dt="2022-11-26T07:11:01.704" v="222" actId="478"/>
            <ac:spMkLst>
              <pc:docMk/>
              <pc:sldMasterMk cId="2958768275" sldId="2147483648"/>
              <pc:sldLayoutMk cId="2083607158" sldId="2147483659"/>
              <ac:spMk id="6" creationId="{8B53A84E-7309-057F-8989-A22C6BACF1F4}"/>
            </ac:spMkLst>
          </pc:spChg>
          <pc:spChg chg="add mod">
            <ac:chgData name="Fabian Fleischer" userId="ebb014c387c80d2b" providerId="LiveId" clId="{E6D2023E-F657-4084-ABEA-808DCC63EB2C}" dt="2022-11-26T07:11:02.083" v="223"/>
            <ac:spMkLst>
              <pc:docMk/>
              <pc:sldMasterMk cId="2958768275" sldId="2147483648"/>
              <pc:sldLayoutMk cId="2083607158" sldId="2147483659"/>
              <ac:spMk id="10" creationId="{A9DBD4AD-F037-A763-61E2-F8DE1D065379}"/>
            </ac:spMkLst>
          </pc:spChg>
          <pc:spChg chg="add mod">
            <ac:chgData name="Fabian Fleischer" userId="ebb014c387c80d2b" providerId="LiveId" clId="{E6D2023E-F657-4084-ABEA-808DCC63EB2C}" dt="2022-11-26T07:11:02.083" v="223"/>
            <ac:spMkLst>
              <pc:docMk/>
              <pc:sldMasterMk cId="2958768275" sldId="2147483648"/>
              <pc:sldLayoutMk cId="2083607158" sldId="2147483659"/>
              <ac:spMk id="11" creationId="{234F3E0E-226D-6301-4AFE-48FA42FF3C72}"/>
            </ac:spMkLst>
          </pc:spChg>
        </pc:sldLayoutChg>
      </pc:sldMasterChg>
    </pc:docChg>
  </pc:docChgLst>
  <pc:docChgLst>
    <pc:chgData name="Fabian Fleischer" userId="ebb014c387c80d2b" providerId="LiveId" clId="{B672F007-9F3A-4A49-8961-C8B22334465D}"/>
    <pc:docChg chg="undo redo custSel addSld delSld modSld sldOrd modMainMaster">
      <pc:chgData name="Fabian Fleischer" userId="ebb014c387c80d2b" providerId="LiveId" clId="{B672F007-9F3A-4A49-8961-C8B22334465D}" dt="2022-06-22T13:24:15.219" v="2872" actId="20577"/>
      <pc:docMkLst>
        <pc:docMk/>
      </pc:docMkLst>
      <pc:sldChg chg="addSp modSp mod modTransition">
        <pc:chgData name="Fabian Fleischer" userId="ebb014c387c80d2b" providerId="LiveId" clId="{B672F007-9F3A-4A49-8961-C8B22334465D}" dt="2022-06-22T07:59:59.123" v="2723" actId="14100"/>
        <pc:sldMkLst>
          <pc:docMk/>
          <pc:sldMk cId="1638050519" sldId="256"/>
        </pc:sldMkLst>
        <pc:spChg chg="add mod">
          <ac:chgData name="Fabian Fleischer" userId="ebb014c387c80d2b" providerId="LiveId" clId="{B672F007-9F3A-4A49-8961-C8B22334465D}" dt="2022-06-22T07:59:59.123" v="2723" actId="14100"/>
          <ac:spMkLst>
            <pc:docMk/>
            <pc:sldMk cId="1638050519" sldId="256"/>
            <ac:spMk id="2" creationId="{30E3C12F-DD0A-96D3-1629-BC9DA4E98B3B}"/>
          </ac:spMkLst>
        </pc:spChg>
      </pc:sldChg>
      <pc:sldChg chg="del">
        <pc:chgData name="Fabian Fleischer" userId="ebb014c387c80d2b" providerId="LiveId" clId="{B672F007-9F3A-4A49-8961-C8B22334465D}" dt="2022-06-16T10:59:36.007" v="9" actId="2696"/>
        <pc:sldMkLst>
          <pc:docMk/>
          <pc:sldMk cId="3815173725" sldId="257"/>
        </pc:sldMkLst>
      </pc:sldChg>
      <pc:sldChg chg="modSp mod modTransition">
        <pc:chgData name="Fabian Fleischer" userId="ebb014c387c80d2b" providerId="LiveId" clId="{B672F007-9F3A-4A49-8961-C8B22334465D}" dt="2022-06-22T07:07:30.560" v="2594" actId="404"/>
        <pc:sldMkLst>
          <pc:docMk/>
          <pc:sldMk cId="3655323153" sldId="258"/>
        </pc:sldMkLst>
        <pc:spChg chg="mod">
          <ac:chgData name="Fabian Fleischer" userId="ebb014c387c80d2b" providerId="LiveId" clId="{B672F007-9F3A-4A49-8961-C8B22334465D}" dt="2022-06-16T13:03:04.164" v="2312" actId="20577"/>
          <ac:spMkLst>
            <pc:docMk/>
            <pc:sldMk cId="3655323153" sldId="258"/>
            <ac:spMk id="2" creationId="{C9991FBF-C0AF-AEF3-E0D8-1D8748A5A57D}"/>
          </ac:spMkLst>
        </pc:spChg>
        <pc:spChg chg="mod">
          <ac:chgData name="Fabian Fleischer" userId="ebb014c387c80d2b" providerId="LiveId" clId="{B672F007-9F3A-4A49-8961-C8B22334465D}" dt="2022-06-22T07:07:30.560" v="2594" actId="404"/>
          <ac:spMkLst>
            <pc:docMk/>
            <pc:sldMk cId="3655323153" sldId="258"/>
            <ac:spMk id="3" creationId="{51D60E39-0D0A-1E53-EB87-4512708F079A}"/>
          </ac:spMkLst>
        </pc:spChg>
      </pc:sldChg>
      <pc:sldChg chg="addSp delSp modSp new mod modTransition modAnim">
        <pc:chgData name="Fabian Fleischer" userId="ebb014c387c80d2b" providerId="LiveId" clId="{B672F007-9F3A-4A49-8961-C8B22334465D}" dt="2022-06-16T11:30:38.978" v="519" actId="478"/>
        <pc:sldMkLst>
          <pc:docMk/>
          <pc:sldMk cId="2666506435" sldId="259"/>
        </pc:sldMkLst>
        <pc:spChg chg="mod">
          <ac:chgData name="Fabian Fleischer" userId="ebb014c387c80d2b" providerId="LiveId" clId="{B672F007-9F3A-4A49-8961-C8B22334465D}" dt="2022-06-16T11:29:26.236" v="512" actId="20577"/>
          <ac:spMkLst>
            <pc:docMk/>
            <pc:sldMk cId="2666506435" sldId="259"/>
            <ac:spMk id="2" creationId="{5B662E6E-64B4-6B27-F8D7-5A6301F0E182}"/>
          </ac:spMkLst>
        </pc:spChg>
        <pc:spChg chg="del">
          <ac:chgData name="Fabian Fleischer" userId="ebb014c387c80d2b" providerId="LiveId" clId="{B672F007-9F3A-4A49-8961-C8B22334465D}" dt="2022-06-16T10:59:39.837" v="10" actId="22"/>
          <ac:spMkLst>
            <pc:docMk/>
            <pc:sldMk cId="2666506435" sldId="259"/>
            <ac:spMk id="3" creationId="{30E36A49-7976-8F6B-D6F0-1A88CD4EFCBA}"/>
          </ac:spMkLst>
        </pc:spChg>
        <pc:spChg chg="del">
          <ac:chgData name="Fabian Fleischer" userId="ebb014c387c80d2b" providerId="LiveId" clId="{B672F007-9F3A-4A49-8961-C8B22334465D}" dt="2022-06-16T10:59:43.504" v="11" actId="22"/>
          <ac:spMkLst>
            <pc:docMk/>
            <pc:sldMk cId="2666506435" sldId="259"/>
            <ac:spMk id="4" creationId="{73788306-AA2A-CAA2-FC6B-36675D4D146E}"/>
          </ac:spMkLst>
        </pc:spChg>
        <pc:spChg chg="add del mod ord">
          <ac:chgData name="Fabian Fleischer" userId="ebb014c387c80d2b" providerId="LiveId" clId="{B672F007-9F3A-4A49-8961-C8B22334465D}" dt="2022-06-16T11:10:08.046" v="121" actId="478"/>
          <ac:spMkLst>
            <pc:docMk/>
            <pc:sldMk cId="2666506435" sldId="259"/>
            <ac:spMk id="9" creationId="{86A6BB79-B055-A7B7-069D-CEB616756152}"/>
          </ac:spMkLst>
        </pc:spChg>
        <pc:spChg chg="add mod ord">
          <ac:chgData name="Fabian Fleischer" userId="ebb014c387c80d2b" providerId="LiveId" clId="{B672F007-9F3A-4A49-8961-C8B22334465D}" dt="2022-06-16T11:11:28.457" v="136" actId="1076"/>
          <ac:spMkLst>
            <pc:docMk/>
            <pc:sldMk cId="2666506435" sldId="259"/>
            <ac:spMk id="10" creationId="{1C5D64CC-2F2B-BEB5-F6AD-AAB9B23F89D1}"/>
          </ac:spMkLst>
        </pc:spChg>
        <pc:spChg chg="add del mod">
          <ac:chgData name="Fabian Fleischer" userId="ebb014c387c80d2b" providerId="LiveId" clId="{B672F007-9F3A-4A49-8961-C8B22334465D}" dt="2022-06-16T11:09:53.755" v="116" actId="478"/>
          <ac:spMkLst>
            <pc:docMk/>
            <pc:sldMk cId="2666506435" sldId="259"/>
            <ac:spMk id="11" creationId="{E343F153-A9EA-96EA-CF96-2D3F7870BB65}"/>
          </ac:spMkLst>
        </pc:spChg>
        <pc:spChg chg="add mod">
          <ac:chgData name="Fabian Fleischer" userId="ebb014c387c80d2b" providerId="LiveId" clId="{B672F007-9F3A-4A49-8961-C8B22334465D}" dt="2022-06-16T11:09:47.550" v="112" actId="14100"/>
          <ac:spMkLst>
            <pc:docMk/>
            <pc:sldMk cId="2666506435" sldId="259"/>
            <ac:spMk id="12" creationId="{21E444A0-7FE2-73E4-5590-48D5AFC9ED42}"/>
          </ac:spMkLst>
        </pc:spChg>
        <pc:spChg chg="add mod">
          <ac:chgData name="Fabian Fleischer" userId="ebb014c387c80d2b" providerId="LiveId" clId="{B672F007-9F3A-4A49-8961-C8B22334465D}" dt="2022-06-16T11:11:41.309" v="138" actId="1076"/>
          <ac:spMkLst>
            <pc:docMk/>
            <pc:sldMk cId="2666506435" sldId="259"/>
            <ac:spMk id="13" creationId="{19B2315D-C175-60E8-D837-4F8F600C0FE5}"/>
          </ac:spMkLst>
        </pc:spChg>
        <pc:spChg chg="add mod">
          <ac:chgData name="Fabian Fleischer" userId="ebb014c387c80d2b" providerId="LiveId" clId="{B672F007-9F3A-4A49-8961-C8B22334465D}" dt="2022-06-16T11:09:52.187" v="115" actId="1076"/>
          <ac:spMkLst>
            <pc:docMk/>
            <pc:sldMk cId="2666506435" sldId="259"/>
            <ac:spMk id="15" creationId="{49E0AA30-3098-DBAB-6E14-DDFEA2EF4F42}"/>
          </ac:spMkLst>
        </pc:spChg>
        <pc:spChg chg="add del mod">
          <ac:chgData name="Fabian Fleischer" userId="ebb014c387c80d2b" providerId="LiveId" clId="{B672F007-9F3A-4A49-8961-C8B22334465D}" dt="2022-06-16T11:10:05.968" v="119" actId="478"/>
          <ac:spMkLst>
            <pc:docMk/>
            <pc:sldMk cId="2666506435" sldId="259"/>
            <ac:spMk id="16" creationId="{ED78B29E-9079-1A30-A122-A01332F9B142}"/>
          </ac:spMkLst>
        </pc:spChg>
        <pc:spChg chg="add del mod">
          <ac:chgData name="Fabian Fleischer" userId="ebb014c387c80d2b" providerId="LiveId" clId="{B672F007-9F3A-4A49-8961-C8B22334465D}" dt="2022-06-16T11:30:38.978" v="519" actId="478"/>
          <ac:spMkLst>
            <pc:docMk/>
            <pc:sldMk cId="2666506435" sldId="259"/>
            <ac:spMk id="17" creationId="{AE85CB36-8995-E764-52F0-0146F525D14A}"/>
          </ac:spMkLst>
        </pc:spChg>
        <pc:spChg chg="add mod">
          <ac:chgData name="Fabian Fleischer" userId="ebb014c387c80d2b" providerId="LiveId" clId="{B672F007-9F3A-4A49-8961-C8B22334465D}" dt="2022-06-16T11:10:20.611" v="125" actId="14100"/>
          <ac:spMkLst>
            <pc:docMk/>
            <pc:sldMk cId="2666506435" sldId="259"/>
            <ac:spMk id="18" creationId="{3AA26BD0-D2E6-399D-2E65-7B4E452565E7}"/>
          </ac:spMkLst>
        </pc:spChg>
        <pc:spChg chg="add mod">
          <ac:chgData name="Fabian Fleischer" userId="ebb014c387c80d2b" providerId="LiveId" clId="{B672F007-9F3A-4A49-8961-C8B22334465D}" dt="2022-06-16T11:10:25.356" v="127" actId="1076"/>
          <ac:spMkLst>
            <pc:docMk/>
            <pc:sldMk cId="2666506435" sldId="259"/>
            <ac:spMk id="19" creationId="{31C95179-0B5A-CF2C-F84B-12BD6CED54BD}"/>
          </ac:spMkLst>
        </pc:spChg>
        <pc:spChg chg="add mod">
          <ac:chgData name="Fabian Fleischer" userId="ebb014c387c80d2b" providerId="LiveId" clId="{B672F007-9F3A-4A49-8961-C8B22334465D}" dt="2022-06-16T11:10:29.071" v="129" actId="1076"/>
          <ac:spMkLst>
            <pc:docMk/>
            <pc:sldMk cId="2666506435" sldId="259"/>
            <ac:spMk id="20" creationId="{AFE8B4CD-8479-FAF0-830B-19679BC8E8B1}"/>
          </ac:spMkLst>
        </pc:spChg>
        <pc:spChg chg="add mod">
          <ac:chgData name="Fabian Fleischer" userId="ebb014c387c80d2b" providerId="LiveId" clId="{B672F007-9F3A-4A49-8961-C8B22334465D}" dt="2022-06-16T11:10:32.176" v="131" actId="1076"/>
          <ac:spMkLst>
            <pc:docMk/>
            <pc:sldMk cId="2666506435" sldId="259"/>
            <ac:spMk id="21" creationId="{E7A8D683-1411-BEA5-0D28-25E2CF8ABFC8}"/>
          </ac:spMkLst>
        </pc:spChg>
        <pc:picChg chg="add mod ord">
          <ac:chgData name="Fabian Fleischer" userId="ebb014c387c80d2b" providerId="LiveId" clId="{B672F007-9F3A-4A49-8961-C8B22334465D}" dt="2022-06-16T11:02:09.469" v="40" actId="1076"/>
          <ac:picMkLst>
            <pc:docMk/>
            <pc:sldMk cId="2666506435" sldId="259"/>
            <ac:picMk id="6" creationId="{4A60BB03-0044-308F-C73B-13B02C557B26}"/>
          </ac:picMkLst>
        </pc:picChg>
        <pc:picChg chg="add del mod ord">
          <ac:chgData name="Fabian Fleischer" userId="ebb014c387c80d2b" providerId="LiveId" clId="{B672F007-9F3A-4A49-8961-C8B22334465D}" dt="2022-06-16T11:10:03.491" v="118" actId="478"/>
          <ac:picMkLst>
            <pc:docMk/>
            <pc:sldMk cId="2666506435" sldId="259"/>
            <ac:picMk id="8" creationId="{B66812D6-0061-EF85-D187-80D6127C3877}"/>
          </ac:picMkLst>
        </pc:picChg>
        <pc:picChg chg="add mod">
          <ac:chgData name="Fabian Fleischer" userId="ebb014c387c80d2b" providerId="LiveId" clId="{B672F007-9F3A-4A49-8961-C8B22334465D}" dt="2022-06-16T11:02:32.405" v="45" actId="732"/>
          <ac:picMkLst>
            <pc:docMk/>
            <pc:sldMk cId="2666506435" sldId="259"/>
            <ac:picMk id="1026" creationId="{F7AF3F6C-F80F-9255-5256-39340772CA51}"/>
          </ac:picMkLst>
        </pc:picChg>
      </pc:sldChg>
      <pc:sldChg chg="addSp delSp modSp new del mod modTransition">
        <pc:chgData name="Fabian Fleischer" userId="ebb014c387c80d2b" providerId="LiveId" clId="{B672F007-9F3A-4A49-8961-C8B22334465D}" dt="2022-06-16T11:29:16.155" v="507" actId="2696"/>
        <pc:sldMkLst>
          <pc:docMk/>
          <pc:sldMk cId="2187661656" sldId="260"/>
        </pc:sldMkLst>
        <pc:spChg chg="mod">
          <ac:chgData name="Fabian Fleischer" userId="ebb014c387c80d2b" providerId="LiveId" clId="{B672F007-9F3A-4A49-8961-C8B22334465D}" dt="2022-06-16T11:13:05.517" v="198" actId="20577"/>
          <ac:spMkLst>
            <pc:docMk/>
            <pc:sldMk cId="2187661656" sldId="260"/>
            <ac:spMk id="2" creationId="{CC64EFD3-804D-10E2-A5C0-BAE930B64C9E}"/>
          </ac:spMkLst>
        </pc:spChg>
        <pc:spChg chg="del">
          <ac:chgData name="Fabian Fleischer" userId="ebb014c387c80d2b" providerId="LiveId" clId="{B672F007-9F3A-4A49-8961-C8B22334465D}" dt="2022-06-16T11:13:11.976" v="199"/>
          <ac:spMkLst>
            <pc:docMk/>
            <pc:sldMk cId="2187661656" sldId="260"/>
            <ac:spMk id="3" creationId="{204ED33B-E494-268C-01CD-6E2904B40CAF}"/>
          </ac:spMkLst>
        </pc:spChg>
        <pc:spChg chg="add mod">
          <ac:chgData name="Fabian Fleischer" userId="ebb014c387c80d2b" providerId="LiveId" clId="{B672F007-9F3A-4A49-8961-C8B22334465D}" dt="2022-06-16T11:13:50.004" v="203" actId="208"/>
          <ac:spMkLst>
            <pc:docMk/>
            <pc:sldMk cId="2187661656" sldId="260"/>
            <ac:spMk id="5" creationId="{7835410D-5C9E-793A-8812-319989833D9D}"/>
          </ac:spMkLst>
        </pc:spChg>
        <pc:picChg chg="add mod">
          <ac:chgData name="Fabian Fleischer" userId="ebb014c387c80d2b" providerId="LiveId" clId="{B672F007-9F3A-4A49-8961-C8B22334465D}" dt="2022-06-16T11:13:11.976" v="199"/>
          <ac:picMkLst>
            <pc:docMk/>
            <pc:sldMk cId="2187661656" sldId="260"/>
            <ac:picMk id="4" creationId="{C237DD9B-6770-CB9D-CF78-58596DBE9C6B}"/>
          </ac:picMkLst>
        </pc:picChg>
        <pc:cxnChg chg="add mod">
          <ac:chgData name="Fabian Fleischer" userId="ebb014c387c80d2b" providerId="LiveId" clId="{B672F007-9F3A-4A49-8961-C8B22334465D}" dt="2022-06-16T11:17:23.016" v="227" actId="14100"/>
          <ac:cxnSpMkLst>
            <pc:docMk/>
            <pc:sldMk cId="2187661656" sldId="260"/>
            <ac:cxnSpMk id="7" creationId="{DE5D69DF-469E-F0EB-6AF5-8918508B7155}"/>
          </ac:cxnSpMkLst>
        </pc:cxnChg>
        <pc:cxnChg chg="add mod">
          <ac:chgData name="Fabian Fleischer" userId="ebb014c387c80d2b" providerId="LiveId" clId="{B672F007-9F3A-4A49-8961-C8B22334465D}" dt="2022-06-16T11:18:01.544" v="237" actId="14100"/>
          <ac:cxnSpMkLst>
            <pc:docMk/>
            <pc:sldMk cId="2187661656" sldId="260"/>
            <ac:cxnSpMk id="11" creationId="{9A01DF0F-D8D6-0C91-B68D-7BACBBD67F6C}"/>
          </ac:cxnSpMkLst>
        </pc:cxnChg>
      </pc:sldChg>
      <pc:sldChg chg="addSp delSp modSp add mod modTransition modAnim">
        <pc:chgData name="Fabian Fleischer" userId="ebb014c387c80d2b" providerId="LiveId" clId="{B672F007-9F3A-4A49-8961-C8B22334465D}" dt="2022-06-16T11:49:53.718" v="899" actId="1582"/>
        <pc:sldMkLst>
          <pc:docMk/>
          <pc:sldMk cId="320175121" sldId="261"/>
        </pc:sldMkLst>
        <pc:spChg chg="mod">
          <ac:chgData name="Fabian Fleischer" userId="ebb014c387c80d2b" providerId="LiveId" clId="{B672F007-9F3A-4A49-8961-C8B22334465D}" dt="2022-06-16T11:29:02.810" v="502" actId="20577"/>
          <ac:spMkLst>
            <pc:docMk/>
            <pc:sldMk cId="320175121" sldId="261"/>
            <ac:spMk id="2" creationId="{CC64EFD3-804D-10E2-A5C0-BAE930B64C9E}"/>
          </ac:spMkLst>
        </pc:spChg>
        <pc:spChg chg="mod">
          <ac:chgData name="Fabian Fleischer" userId="ebb014c387c80d2b" providerId="LiveId" clId="{B672F007-9F3A-4A49-8961-C8B22334465D}" dt="2022-06-16T11:24:19.405" v="397" actId="1037"/>
          <ac:spMkLst>
            <pc:docMk/>
            <pc:sldMk cId="320175121" sldId="261"/>
            <ac:spMk id="5" creationId="{7835410D-5C9E-793A-8812-319989833D9D}"/>
          </ac:spMkLst>
        </pc:spChg>
        <pc:spChg chg="add mod">
          <ac:chgData name="Fabian Fleischer" userId="ebb014c387c80d2b" providerId="LiveId" clId="{B672F007-9F3A-4A49-8961-C8B22334465D}" dt="2022-06-16T11:49:53.718" v="899" actId="1582"/>
          <ac:spMkLst>
            <pc:docMk/>
            <pc:sldMk cId="320175121" sldId="261"/>
            <ac:spMk id="13" creationId="{E62417DC-394F-FE6B-DC08-52B017DFE68E}"/>
          </ac:spMkLst>
        </pc:spChg>
        <pc:spChg chg="add mod">
          <ac:chgData name="Fabian Fleischer" userId="ebb014c387c80d2b" providerId="LiveId" clId="{B672F007-9F3A-4A49-8961-C8B22334465D}" dt="2022-06-16T11:24:44.183" v="399" actId="207"/>
          <ac:spMkLst>
            <pc:docMk/>
            <pc:sldMk cId="320175121" sldId="261"/>
            <ac:spMk id="15" creationId="{059D5FCE-550B-63CB-638F-2F34CCF36281}"/>
          </ac:spMkLst>
        </pc:spChg>
        <pc:picChg chg="mod">
          <ac:chgData name="Fabian Fleischer" userId="ebb014c387c80d2b" providerId="LiveId" clId="{B672F007-9F3A-4A49-8961-C8B22334465D}" dt="2022-06-16T11:24:19.405" v="397" actId="1037"/>
          <ac:picMkLst>
            <pc:docMk/>
            <pc:sldMk cId="320175121" sldId="261"/>
            <ac:picMk id="4" creationId="{C237DD9B-6770-CB9D-CF78-58596DBE9C6B}"/>
          </ac:picMkLst>
        </pc:picChg>
        <pc:picChg chg="add mod">
          <ac:chgData name="Fabian Fleischer" userId="ebb014c387c80d2b" providerId="LiveId" clId="{B672F007-9F3A-4A49-8961-C8B22334465D}" dt="2022-06-16T11:47:46.093" v="802" actId="1076"/>
          <ac:picMkLst>
            <pc:docMk/>
            <pc:sldMk cId="320175121" sldId="261"/>
            <ac:picMk id="6" creationId="{23F11CD2-95A2-C2D1-7DEB-26567314ED3E}"/>
          </ac:picMkLst>
        </pc:picChg>
        <pc:picChg chg="add mod">
          <ac:chgData name="Fabian Fleischer" userId="ebb014c387c80d2b" providerId="LiveId" clId="{B672F007-9F3A-4A49-8961-C8B22334465D}" dt="2022-06-16T11:24:19.405" v="397" actId="1037"/>
          <ac:picMkLst>
            <pc:docMk/>
            <pc:sldMk cId="320175121" sldId="261"/>
            <ac:picMk id="9" creationId="{60D02EE6-273F-0CAD-E82E-63DA201EC0BA}"/>
          </ac:picMkLst>
        </pc:picChg>
        <pc:picChg chg="add mod">
          <ac:chgData name="Fabian Fleischer" userId="ebb014c387c80d2b" providerId="LiveId" clId="{B672F007-9F3A-4A49-8961-C8B22334465D}" dt="2022-06-16T11:44:56.933" v="800" actId="1076"/>
          <ac:picMkLst>
            <pc:docMk/>
            <pc:sldMk cId="320175121" sldId="261"/>
            <ac:picMk id="12" creationId="{CF74D02F-9243-DC38-58B5-CD268F68C186}"/>
          </ac:picMkLst>
        </pc:picChg>
        <pc:picChg chg="add mod">
          <ac:chgData name="Fabian Fleischer" userId="ebb014c387c80d2b" providerId="LiveId" clId="{B672F007-9F3A-4A49-8961-C8B22334465D}" dt="2022-06-16T11:49:05.372" v="810" actId="1076"/>
          <ac:picMkLst>
            <pc:docMk/>
            <pc:sldMk cId="320175121" sldId="261"/>
            <ac:picMk id="16" creationId="{D299938D-3F40-B428-AA01-AD349ED0631C}"/>
          </ac:picMkLst>
        </pc:picChg>
        <pc:picChg chg="add del mod">
          <ac:chgData name="Fabian Fleischer" userId="ebb014c387c80d2b" providerId="LiveId" clId="{B672F007-9F3A-4A49-8961-C8B22334465D}" dt="2022-06-16T11:21:35.305" v="314" actId="478"/>
          <ac:picMkLst>
            <pc:docMk/>
            <pc:sldMk cId="320175121" sldId="261"/>
            <ac:picMk id="2050" creationId="{1790939C-72D6-A8CB-ED8E-C406A182D299}"/>
          </ac:picMkLst>
        </pc:picChg>
        <pc:cxnChg chg="mod">
          <ac:chgData name="Fabian Fleischer" userId="ebb014c387c80d2b" providerId="LiveId" clId="{B672F007-9F3A-4A49-8961-C8B22334465D}" dt="2022-06-16T11:24:19.405" v="397" actId="1037"/>
          <ac:cxnSpMkLst>
            <pc:docMk/>
            <pc:sldMk cId="320175121" sldId="261"/>
            <ac:cxnSpMk id="7" creationId="{DE5D69DF-469E-F0EB-6AF5-8918508B7155}"/>
          </ac:cxnSpMkLst>
        </pc:cxnChg>
        <pc:cxnChg chg="mod">
          <ac:chgData name="Fabian Fleischer" userId="ebb014c387c80d2b" providerId="LiveId" clId="{B672F007-9F3A-4A49-8961-C8B22334465D}" dt="2022-06-16T11:24:19.405" v="397" actId="1037"/>
          <ac:cxnSpMkLst>
            <pc:docMk/>
            <pc:sldMk cId="320175121" sldId="261"/>
            <ac:cxnSpMk id="11" creationId="{9A01DF0F-D8D6-0C91-B68D-7BACBBD67F6C}"/>
          </ac:cxnSpMkLst>
        </pc:cxnChg>
      </pc:sldChg>
      <pc:sldChg chg="delSp modSp add mod ord modAnim">
        <pc:chgData name="Fabian Fleischer" userId="ebb014c387c80d2b" providerId="LiveId" clId="{B672F007-9F3A-4A49-8961-C8B22334465D}" dt="2022-06-16T11:29:30.704" v="513" actId="20577"/>
        <pc:sldMkLst>
          <pc:docMk/>
          <pc:sldMk cId="3812654870" sldId="262"/>
        </pc:sldMkLst>
        <pc:spChg chg="mod">
          <ac:chgData name="Fabian Fleischer" userId="ebb014c387c80d2b" providerId="LiveId" clId="{B672F007-9F3A-4A49-8961-C8B22334465D}" dt="2022-06-16T11:29:30.704" v="513" actId="20577"/>
          <ac:spMkLst>
            <pc:docMk/>
            <pc:sldMk cId="3812654870" sldId="262"/>
            <ac:spMk id="2" creationId="{CC64EFD3-804D-10E2-A5C0-BAE930B64C9E}"/>
          </ac:spMkLst>
        </pc:spChg>
        <pc:spChg chg="mod">
          <ac:chgData name="Fabian Fleischer" userId="ebb014c387c80d2b" providerId="LiveId" clId="{B672F007-9F3A-4A49-8961-C8B22334465D}" dt="2022-06-16T11:27:26.504" v="494" actId="1038"/>
          <ac:spMkLst>
            <pc:docMk/>
            <pc:sldMk cId="3812654870" sldId="262"/>
            <ac:spMk id="5" creationId="{7835410D-5C9E-793A-8812-319989833D9D}"/>
          </ac:spMkLst>
        </pc:spChg>
        <pc:spChg chg="del">
          <ac:chgData name="Fabian Fleischer" userId="ebb014c387c80d2b" providerId="LiveId" clId="{B672F007-9F3A-4A49-8961-C8B22334465D}" dt="2022-06-16T11:27:20.908" v="436" actId="478"/>
          <ac:spMkLst>
            <pc:docMk/>
            <pc:sldMk cId="3812654870" sldId="262"/>
            <ac:spMk id="13" creationId="{E62417DC-394F-FE6B-DC08-52B017DFE68E}"/>
          </ac:spMkLst>
        </pc:spChg>
        <pc:spChg chg="del">
          <ac:chgData name="Fabian Fleischer" userId="ebb014c387c80d2b" providerId="LiveId" clId="{B672F007-9F3A-4A49-8961-C8B22334465D}" dt="2022-06-16T11:27:20.908" v="436" actId="478"/>
          <ac:spMkLst>
            <pc:docMk/>
            <pc:sldMk cId="3812654870" sldId="262"/>
            <ac:spMk id="15" creationId="{059D5FCE-550B-63CB-638F-2F34CCF36281}"/>
          </ac:spMkLst>
        </pc:spChg>
        <pc:picChg chg="mod">
          <ac:chgData name="Fabian Fleischer" userId="ebb014c387c80d2b" providerId="LiveId" clId="{B672F007-9F3A-4A49-8961-C8B22334465D}" dt="2022-06-16T11:27:26.504" v="494" actId="1038"/>
          <ac:picMkLst>
            <pc:docMk/>
            <pc:sldMk cId="3812654870" sldId="262"/>
            <ac:picMk id="4" creationId="{C237DD9B-6770-CB9D-CF78-58596DBE9C6B}"/>
          </ac:picMkLst>
        </pc:picChg>
        <pc:picChg chg="del">
          <ac:chgData name="Fabian Fleischer" userId="ebb014c387c80d2b" providerId="LiveId" clId="{B672F007-9F3A-4A49-8961-C8B22334465D}" dt="2022-06-16T11:27:20.908" v="436" actId="478"/>
          <ac:picMkLst>
            <pc:docMk/>
            <pc:sldMk cId="3812654870" sldId="262"/>
            <ac:picMk id="6" creationId="{23F11CD2-95A2-C2D1-7DEB-26567314ED3E}"/>
          </ac:picMkLst>
        </pc:picChg>
        <pc:picChg chg="del">
          <ac:chgData name="Fabian Fleischer" userId="ebb014c387c80d2b" providerId="LiveId" clId="{B672F007-9F3A-4A49-8961-C8B22334465D}" dt="2022-06-16T11:27:20.908" v="436" actId="478"/>
          <ac:picMkLst>
            <pc:docMk/>
            <pc:sldMk cId="3812654870" sldId="262"/>
            <ac:picMk id="9" creationId="{60D02EE6-273F-0CAD-E82E-63DA201EC0BA}"/>
          </ac:picMkLst>
        </pc:picChg>
        <pc:picChg chg="del">
          <ac:chgData name="Fabian Fleischer" userId="ebb014c387c80d2b" providerId="LiveId" clId="{B672F007-9F3A-4A49-8961-C8B22334465D}" dt="2022-06-16T11:27:20.908" v="436" actId="478"/>
          <ac:picMkLst>
            <pc:docMk/>
            <pc:sldMk cId="3812654870" sldId="262"/>
            <ac:picMk id="12" creationId="{CF74D02F-9243-DC38-58B5-CD268F68C186}"/>
          </ac:picMkLst>
        </pc:picChg>
        <pc:cxnChg chg="mod">
          <ac:chgData name="Fabian Fleischer" userId="ebb014c387c80d2b" providerId="LiveId" clId="{B672F007-9F3A-4A49-8961-C8B22334465D}" dt="2022-06-16T11:27:26.504" v="494" actId="1038"/>
          <ac:cxnSpMkLst>
            <pc:docMk/>
            <pc:sldMk cId="3812654870" sldId="262"/>
            <ac:cxnSpMk id="7" creationId="{DE5D69DF-469E-F0EB-6AF5-8918508B7155}"/>
          </ac:cxnSpMkLst>
        </pc:cxnChg>
        <pc:cxnChg chg="mod">
          <ac:chgData name="Fabian Fleischer" userId="ebb014c387c80d2b" providerId="LiveId" clId="{B672F007-9F3A-4A49-8961-C8B22334465D}" dt="2022-06-16T11:27:26.504" v="494" actId="1038"/>
          <ac:cxnSpMkLst>
            <pc:docMk/>
            <pc:sldMk cId="3812654870" sldId="262"/>
            <ac:cxnSpMk id="11" creationId="{9A01DF0F-D8D6-0C91-B68D-7BACBBD67F6C}"/>
          </ac:cxnSpMkLst>
        </pc:cxnChg>
      </pc:sldChg>
      <pc:sldChg chg="addSp delSp modSp new mod">
        <pc:chgData name="Fabian Fleischer" userId="ebb014c387c80d2b" providerId="LiveId" clId="{B672F007-9F3A-4A49-8961-C8B22334465D}" dt="2022-06-16T11:42:37.401" v="739"/>
        <pc:sldMkLst>
          <pc:docMk/>
          <pc:sldMk cId="3194014918" sldId="263"/>
        </pc:sldMkLst>
        <pc:spChg chg="mod">
          <ac:chgData name="Fabian Fleischer" userId="ebb014c387c80d2b" providerId="LiveId" clId="{B672F007-9F3A-4A49-8961-C8B22334465D}" dt="2022-06-16T11:35:05.817" v="584" actId="20577"/>
          <ac:spMkLst>
            <pc:docMk/>
            <pc:sldMk cId="3194014918" sldId="263"/>
            <ac:spMk id="2" creationId="{2BCB644D-EF9B-36C0-8356-299F44791A59}"/>
          </ac:spMkLst>
        </pc:spChg>
        <pc:spChg chg="del">
          <ac:chgData name="Fabian Fleischer" userId="ebb014c387c80d2b" providerId="LiveId" clId="{B672F007-9F3A-4A49-8961-C8B22334465D}" dt="2022-06-16T11:39:05.398" v="595"/>
          <ac:spMkLst>
            <pc:docMk/>
            <pc:sldMk cId="3194014918" sldId="263"/>
            <ac:spMk id="3" creationId="{0888BD01-461E-016F-A4DA-005DF692C19A}"/>
          </ac:spMkLst>
        </pc:spChg>
        <pc:spChg chg="add mod">
          <ac:chgData name="Fabian Fleischer" userId="ebb014c387c80d2b" providerId="LiveId" clId="{B672F007-9F3A-4A49-8961-C8B22334465D}" dt="2022-06-16T11:42:37.401" v="739"/>
          <ac:spMkLst>
            <pc:docMk/>
            <pc:sldMk cId="3194014918" sldId="263"/>
            <ac:spMk id="6" creationId="{E36B2809-51B3-4C1B-A6E0-BF01ECE720D1}"/>
          </ac:spMkLst>
        </pc:spChg>
        <pc:picChg chg="add del mod">
          <ac:chgData name="Fabian Fleischer" userId="ebb014c387c80d2b" providerId="LiveId" clId="{B672F007-9F3A-4A49-8961-C8B22334465D}" dt="2022-06-16T11:39:03.842" v="594" actId="478"/>
          <ac:picMkLst>
            <pc:docMk/>
            <pc:sldMk cId="3194014918" sldId="263"/>
            <ac:picMk id="4" creationId="{D114664B-2A18-B200-DF70-FD1B35F50019}"/>
          </ac:picMkLst>
        </pc:picChg>
        <pc:picChg chg="add mod">
          <ac:chgData name="Fabian Fleischer" userId="ebb014c387c80d2b" providerId="LiveId" clId="{B672F007-9F3A-4A49-8961-C8B22334465D}" dt="2022-06-16T11:39:05.398" v="595"/>
          <ac:picMkLst>
            <pc:docMk/>
            <pc:sldMk cId="3194014918" sldId="263"/>
            <ac:picMk id="5" creationId="{F440621C-68DE-A079-F0F3-D917FF403469}"/>
          </ac:picMkLst>
        </pc:picChg>
      </pc:sldChg>
      <pc:sldChg chg="new del">
        <pc:chgData name="Fabian Fleischer" userId="ebb014c387c80d2b" providerId="LiveId" clId="{B672F007-9F3A-4A49-8961-C8B22334465D}" dt="2022-06-16T11:36:20.592" v="588" actId="2696"/>
        <pc:sldMkLst>
          <pc:docMk/>
          <pc:sldMk cId="2659578133" sldId="264"/>
        </pc:sldMkLst>
      </pc:sldChg>
      <pc:sldChg chg="addSp delSp modSp new del mod modTransition">
        <pc:chgData name="Fabian Fleischer" userId="ebb014c387c80d2b" providerId="LiveId" clId="{B672F007-9F3A-4A49-8961-C8B22334465D}" dt="2022-06-16T11:44:24.163" v="793" actId="2696"/>
        <pc:sldMkLst>
          <pc:docMk/>
          <pc:sldMk cId="771304754" sldId="265"/>
        </pc:sldMkLst>
        <pc:spChg chg="mod">
          <ac:chgData name="Fabian Fleischer" userId="ebb014c387c80d2b" providerId="LiveId" clId="{B672F007-9F3A-4A49-8961-C8B22334465D}" dt="2022-06-16T11:36:34.762" v="590"/>
          <ac:spMkLst>
            <pc:docMk/>
            <pc:sldMk cId="771304754" sldId="265"/>
            <ac:spMk id="2" creationId="{D86DC669-42BE-39C2-CBBF-2F070DAF3478}"/>
          </ac:spMkLst>
        </pc:spChg>
        <pc:spChg chg="del">
          <ac:chgData name="Fabian Fleischer" userId="ebb014c387c80d2b" providerId="LiveId" clId="{B672F007-9F3A-4A49-8961-C8B22334465D}" dt="2022-06-16T11:36:26.328" v="589"/>
          <ac:spMkLst>
            <pc:docMk/>
            <pc:sldMk cId="771304754" sldId="265"/>
            <ac:spMk id="3" creationId="{22552901-4637-F5D0-33FB-EE7FDA25B741}"/>
          </ac:spMkLst>
        </pc:spChg>
        <pc:spChg chg="del">
          <ac:chgData name="Fabian Fleischer" userId="ebb014c387c80d2b" providerId="LiveId" clId="{B672F007-9F3A-4A49-8961-C8B22334465D}" dt="2022-06-16T11:36:16.808" v="587" actId="22"/>
          <ac:spMkLst>
            <pc:docMk/>
            <pc:sldMk cId="771304754" sldId="265"/>
            <ac:spMk id="4" creationId="{D86440E9-BD0F-4FE5-90F7-DA2D4315537E}"/>
          </ac:spMkLst>
        </pc:spChg>
        <pc:spChg chg="add del mod">
          <ac:chgData name="Fabian Fleischer" userId="ebb014c387c80d2b" providerId="LiveId" clId="{B672F007-9F3A-4A49-8961-C8B22334465D}" dt="2022-06-16T11:39:01.344" v="593"/>
          <ac:spMkLst>
            <pc:docMk/>
            <pc:sldMk cId="771304754" sldId="265"/>
            <ac:spMk id="9" creationId="{4EAB14A9-4F78-FD2B-FBBB-26330018C605}"/>
          </ac:spMkLst>
        </pc:spChg>
        <pc:spChg chg="add mod">
          <ac:chgData name="Fabian Fleischer" userId="ebb014c387c80d2b" providerId="LiveId" clId="{B672F007-9F3A-4A49-8961-C8B22334465D}" dt="2022-06-16T11:42:47.650" v="743" actId="1076"/>
          <ac:spMkLst>
            <pc:docMk/>
            <pc:sldMk cId="771304754" sldId="265"/>
            <ac:spMk id="11" creationId="{93FEE892-5F28-7AB9-F4FB-1B4C8AACA877}"/>
          </ac:spMkLst>
        </pc:spChg>
        <pc:spChg chg="add mod">
          <ac:chgData name="Fabian Fleischer" userId="ebb014c387c80d2b" providerId="LiveId" clId="{B672F007-9F3A-4A49-8961-C8B22334465D}" dt="2022-06-16T11:42:45.083" v="742" actId="1076"/>
          <ac:spMkLst>
            <pc:docMk/>
            <pc:sldMk cId="771304754" sldId="265"/>
            <ac:spMk id="12" creationId="{DF06E482-E000-B751-B984-67D2BBC5CB30}"/>
          </ac:spMkLst>
        </pc:spChg>
        <pc:spChg chg="add mod">
          <ac:chgData name="Fabian Fleischer" userId="ebb014c387c80d2b" providerId="LiveId" clId="{B672F007-9F3A-4A49-8961-C8B22334465D}" dt="2022-06-16T11:43:44.348" v="757" actId="14100"/>
          <ac:spMkLst>
            <pc:docMk/>
            <pc:sldMk cId="771304754" sldId="265"/>
            <ac:spMk id="13" creationId="{4B415EEC-3E53-C613-6A87-37F54B3FBF50}"/>
          </ac:spMkLst>
        </pc:spChg>
        <pc:picChg chg="add mod ord">
          <ac:chgData name="Fabian Fleischer" userId="ebb014c387c80d2b" providerId="LiveId" clId="{B672F007-9F3A-4A49-8961-C8B22334465D}" dt="2022-06-16T11:36:16.808" v="587" actId="22"/>
          <ac:picMkLst>
            <pc:docMk/>
            <pc:sldMk cId="771304754" sldId="265"/>
            <ac:picMk id="6" creationId="{10582647-8E0E-68EE-AE1F-6BB056A2DB90}"/>
          </ac:picMkLst>
        </pc:picChg>
        <pc:picChg chg="add del mod">
          <ac:chgData name="Fabian Fleischer" userId="ebb014c387c80d2b" providerId="LiveId" clId="{B672F007-9F3A-4A49-8961-C8B22334465D}" dt="2022-06-16T11:38:55.188" v="591" actId="21"/>
          <ac:picMkLst>
            <pc:docMk/>
            <pc:sldMk cId="771304754" sldId="265"/>
            <ac:picMk id="7" creationId="{52BBE051-2CC7-1780-7B29-59F61413065E}"/>
          </ac:picMkLst>
        </pc:picChg>
        <pc:picChg chg="add mod">
          <ac:chgData name="Fabian Fleischer" userId="ebb014c387c80d2b" providerId="LiveId" clId="{B672F007-9F3A-4A49-8961-C8B22334465D}" dt="2022-06-16T11:39:01.344" v="593"/>
          <ac:picMkLst>
            <pc:docMk/>
            <pc:sldMk cId="771304754" sldId="265"/>
            <ac:picMk id="10" creationId="{794BB5AF-2FA7-2CF2-AAD9-EE0D24E17FA2}"/>
          </ac:picMkLst>
        </pc:picChg>
      </pc:sldChg>
      <pc:sldChg chg="new del ord">
        <pc:chgData name="Fabian Fleischer" userId="ebb014c387c80d2b" providerId="LiveId" clId="{B672F007-9F3A-4A49-8961-C8B22334465D}" dt="2022-06-16T11:39:35.307" v="600" actId="2696"/>
        <pc:sldMkLst>
          <pc:docMk/>
          <pc:sldMk cId="3518613756" sldId="266"/>
        </pc:sldMkLst>
      </pc:sldChg>
      <pc:sldChg chg="modSp new mod modShow">
        <pc:chgData name="Fabian Fleischer" userId="ebb014c387c80d2b" providerId="LiveId" clId="{B672F007-9F3A-4A49-8961-C8B22334465D}" dt="2022-06-22T07:13:29.844" v="2709" actId="14100"/>
        <pc:sldMkLst>
          <pc:docMk/>
          <pc:sldMk cId="2974456178" sldId="267"/>
        </pc:sldMkLst>
        <pc:spChg chg="mod">
          <ac:chgData name="Fabian Fleischer" userId="ebb014c387c80d2b" providerId="LiveId" clId="{B672F007-9F3A-4A49-8961-C8B22334465D}" dt="2022-06-22T07:13:29.844" v="2709" actId="14100"/>
          <ac:spMkLst>
            <pc:docMk/>
            <pc:sldMk cId="2974456178" sldId="267"/>
            <ac:spMk id="2" creationId="{6779013D-4B66-1085-E3C2-1B625E21023F}"/>
          </ac:spMkLst>
        </pc:spChg>
        <pc:spChg chg="mod">
          <ac:chgData name="Fabian Fleischer" userId="ebb014c387c80d2b" providerId="LiveId" clId="{B672F007-9F3A-4A49-8961-C8B22334465D}" dt="2022-06-22T07:11:28.090" v="2647" actId="14100"/>
          <ac:spMkLst>
            <pc:docMk/>
            <pc:sldMk cId="2974456178" sldId="267"/>
            <ac:spMk id="3" creationId="{8727AE1F-55E3-AAB1-F14E-FC786F775F37}"/>
          </ac:spMkLst>
        </pc:spChg>
      </pc:sldChg>
      <pc:sldChg chg="addSp delSp modSp add mod modTransition delAnim modAnim">
        <pc:chgData name="Fabian Fleischer" userId="ebb014c387c80d2b" providerId="LiveId" clId="{B672F007-9F3A-4A49-8961-C8B22334465D}" dt="2022-06-22T07:59:25.831" v="2717" actId="478"/>
        <pc:sldMkLst>
          <pc:docMk/>
          <pc:sldMk cId="1098636110" sldId="268"/>
        </pc:sldMkLst>
        <pc:spChg chg="mod">
          <ac:chgData name="Fabian Fleischer" userId="ebb014c387c80d2b" providerId="LiveId" clId="{B672F007-9F3A-4A49-8961-C8B22334465D}" dt="2022-06-16T11:44:05.078" v="783" actId="1076"/>
          <ac:spMkLst>
            <pc:docMk/>
            <pc:sldMk cId="1098636110" sldId="268"/>
            <ac:spMk id="2" creationId="{D86DC669-42BE-39C2-CBBF-2F070DAF3478}"/>
          </ac:spMkLst>
        </pc:spChg>
        <pc:spChg chg="mod">
          <ac:chgData name="Fabian Fleischer" userId="ebb014c387c80d2b" providerId="LiveId" clId="{B672F007-9F3A-4A49-8961-C8B22334465D}" dt="2022-06-16T11:51:19.664" v="926" actId="27803"/>
          <ac:spMkLst>
            <pc:docMk/>
            <pc:sldMk cId="1098636110" sldId="268"/>
            <ac:spMk id="3" creationId="{088A52DF-7FD4-B3B3-803D-AC8396F4F526}"/>
          </ac:spMkLst>
        </pc:spChg>
        <pc:spChg chg="mod">
          <ac:chgData name="Fabian Fleischer" userId="ebb014c387c80d2b" providerId="LiveId" clId="{B672F007-9F3A-4A49-8961-C8B22334465D}" dt="2022-06-16T11:51:19.664" v="926" actId="27803"/>
          <ac:spMkLst>
            <pc:docMk/>
            <pc:sldMk cId="1098636110" sldId="268"/>
            <ac:spMk id="5" creationId="{AF144D88-289D-7F12-7ECC-AE4F20DC5970}"/>
          </ac:spMkLst>
        </pc:spChg>
        <pc:spChg chg="mod">
          <ac:chgData name="Fabian Fleischer" userId="ebb014c387c80d2b" providerId="LiveId" clId="{B672F007-9F3A-4A49-8961-C8B22334465D}" dt="2022-06-16T11:51:19.664" v="926" actId="27803"/>
          <ac:spMkLst>
            <pc:docMk/>
            <pc:sldMk cId="1098636110" sldId="268"/>
            <ac:spMk id="7" creationId="{BFF2AA1D-3E27-E72B-2E44-8679BE0FEA9D}"/>
          </ac:spMkLst>
        </pc:spChg>
        <pc:spChg chg="mod">
          <ac:chgData name="Fabian Fleischer" userId="ebb014c387c80d2b" providerId="LiveId" clId="{B672F007-9F3A-4A49-8961-C8B22334465D}" dt="2022-06-16T11:44:15.755" v="789" actId="1035"/>
          <ac:spMkLst>
            <pc:docMk/>
            <pc:sldMk cId="1098636110" sldId="268"/>
            <ac:spMk id="11" creationId="{93FEE892-5F28-7AB9-F4FB-1B4C8AACA877}"/>
          </ac:spMkLst>
        </pc:spChg>
        <pc:spChg chg="mod">
          <ac:chgData name="Fabian Fleischer" userId="ebb014c387c80d2b" providerId="LiveId" clId="{B672F007-9F3A-4A49-8961-C8B22334465D}" dt="2022-06-16T11:44:15.755" v="789" actId="1035"/>
          <ac:spMkLst>
            <pc:docMk/>
            <pc:sldMk cId="1098636110" sldId="268"/>
            <ac:spMk id="12" creationId="{DF06E482-E000-B751-B984-67D2BBC5CB30}"/>
          </ac:spMkLst>
        </pc:spChg>
        <pc:spChg chg="mod">
          <ac:chgData name="Fabian Fleischer" userId="ebb014c387c80d2b" providerId="LiveId" clId="{B672F007-9F3A-4A49-8961-C8B22334465D}" dt="2022-06-16T11:51:19.664" v="926" actId="27803"/>
          <ac:spMkLst>
            <pc:docMk/>
            <pc:sldMk cId="1098636110" sldId="268"/>
            <ac:spMk id="13" creationId="{4B415EEC-3E53-C613-6A87-37F54B3FBF50}"/>
          </ac:spMkLst>
        </pc:spChg>
        <pc:spChg chg="add del mod">
          <ac:chgData name="Fabian Fleischer" userId="ebb014c387c80d2b" providerId="LiveId" clId="{B672F007-9F3A-4A49-8961-C8B22334465D}" dt="2022-06-16T11:50:25.074" v="908" actId="478"/>
          <ac:spMkLst>
            <pc:docMk/>
            <pc:sldMk cId="1098636110" sldId="268"/>
            <ac:spMk id="14" creationId="{A91FB355-67D6-4ABF-2CA2-B4BD3D5B4C47}"/>
          </ac:spMkLst>
        </pc:spChg>
        <pc:spChg chg="add mod">
          <ac:chgData name="Fabian Fleischer" userId="ebb014c387c80d2b" providerId="LiveId" clId="{B672F007-9F3A-4A49-8961-C8B22334465D}" dt="2022-06-16T11:51:19.664" v="926" actId="27803"/>
          <ac:spMkLst>
            <pc:docMk/>
            <pc:sldMk cId="1098636110" sldId="268"/>
            <ac:spMk id="16" creationId="{CBF30E97-57E6-DA48-B5FF-42A4237EE78B}"/>
          </ac:spMkLst>
        </pc:spChg>
        <pc:spChg chg="mod">
          <ac:chgData name="Fabian Fleischer" userId="ebb014c387c80d2b" providerId="LiveId" clId="{B672F007-9F3A-4A49-8961-C8B22334465D}" dt="2022-06-16T11:51:19.664" v="926" actId="27803"/>
          <ac:spMkLst>
            <pc:docMk/>
            <pc:sldMk cId="1098636110" sldId="268"/>
            <ac:spMk id="17" creationId="{D365E3E0-3F62-C90A-7A69-B5B8B023F82A}"/>
          </ac:spMkLst>
        </pc:spChg>
        <pc:spChg chg="mod">
          <ac:chgData name="Fabian Fleischer" userId="ebb014c387c80d2b" providerId="LiveId" clId="{B672F007-9F3A-4A49-8961-C8B22334465D}" dt="2022-06-16T11:51:19.664" v="926" actId="27803"/>
          <ac:spMkLst>
            <pc:docMk/>
            <pc:sldMk cId="1098636110" sldId="268"/>
            <ac:spMk id="18" creationId="{8A935185-EA69-CE13-F641-0AB70EBE1B3E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0" creationId="{4248C181-D155-5F61-22AC-5AEB974A0B78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1" creationId="{0F97F24E-78A3-E08B-4FED-D0D9195D07C2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2" creationId="{3CE5C5C8-1579-FF9F-E07F-037081F2C13B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3" creationId="{7224E5AF-AF73-A0D5-CF48-B799C3392671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4" creationId="{484FE17B-722A-5EE8-AE55-FEBBED5CF2A7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5" creationId="{DE41176C-C2A6-61ED-F568-C89756B7D60A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6" creationId="{B0301A01-E790-B4A6-3B1C-8F7F7A4E14BE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7" creationId="{5A4A8587-93A3-F9AB-4365-E16E1FFB21BB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8" creationId="{5DF58FFC-EDDD-5B7E-D72C-18D46B410EA8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29" creationId="{1E46CFC1-5907-0BF2-5A14-8371C4EBB812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0" creationId="{68E66BAB-4B17-9DB9-4897-39B25ADABFC9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1" creationId="{1B54B90F-565C-3D4D-914B-21ECFB820CF1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2" creationId="{6387E558-6931-E990-6E14-B8F992208627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3" creationId="{2EED28B5-F9B9-9EF4-7F9D-29B8F23080F8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4" creationId="{48DF0E20-9685-4AF4-0F85-60AFCE12D01C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5" creationId="{D05B7E81-A9DA-39EB-1390-8F9755BCA6AC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6" creationId="{1D2B12EA-074A-E04B-376B-77C3549DCEE4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7" creationId="{A8785EB3-C36E-8126-56C1-446BA0456FFF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8" creationId="{C167536B-3B2E-38E9-4F51-E5D104071508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39" creationId="{123E0FE4-7633-2A85-1469-458C98ED959F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40" creationId="{0FDFA29F-D746-C681-9263-DD8345EDBCB5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41" creationId="{D17C7710-8E35-2A16-F3F0-FD7A959F6ABF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42" creationId="{653AF0C0-6251-EB23-E093-70A0B5151553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43" creationId="{2F51BA3A-730D-6D1D-B962-03A623D6CCAC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44" creationId="{40EBD995-8676-E247-7D2A-679C6C1AA2CE}"/>
          </ac:spMkLst>
        </pc:spChg>
        <pc:spChg chg="mod">
          <ac:chgData name="Fabian Fleischer" userId="ebb014c387c80d2b" providerId="LiveId" clId="{B672F007-9F3A-4A49-8961-C8B22334465D}" dt="2022-06-16T11:51:23.999" v="927" actId="27803"/>
          <ac:spMkLst>
            <pc:docMk/>
            <pc:sldMk cId="1098636110" sldId="268"/>
            <ac:spMk id="45" creationId="{3E5D8552-240E-A1B2-DAE2-962A5B51FE79}"/>
          </ac:spMkLst>
        </pc:spChg>
        <pc:spChg chg="add del mod">
          <ac:chgData name="Fabian Fleischer" userId="ebb014c387c80d2b" providerId="LiveId" clId="{B672F007-9F3A-4A49-8961-C8B22334465D}" dt="2022-06-22T07:59:25.831" v="2717" actId="478"/>
          <ac:spMkLst>
            <pc:docMk/>
            <pc:sldMk cId="1098636110" sldId="268"/>
            <ac:spMk id="46" creationId="{B66F1497-A94C-1538-9BB0-5425594B6778}"/>
          </ac:spMkLst>
        </pc:spChg>
        <pc:spChg chg="add del mod">
          <ac:chgData name="Fabian Fleischer" userId="ebb014c387c80d2b" providerId="LiveId" clId="{B672F007-9F3A-4A49-8961-C8B22334465D}" dt="2022-06-22T07:59:23.900" v="2716" actId="478"/>
          <ac:spMkLst>
            <pc:docMk/>
            <pc:sldMk cId="1098636110" sldId="268"/>
            <ac:spMk id="50" creationId="{8C1EDE73-C2E6-BECC-4B56-0B2B8D2CAE73}"/>
          </ac:spMkLst>
        </pc:spChg>
        <pc:grpChg chg="mod">
          <ac:chgData name="Fabian Fleischer" userId="ebb014c387c80d2b" providerId="LiveId" clId="{B672F007-9F3A-4A49-8961-C8B22334465D}" dt="2022-06-16T11:51:19.664" v="926" actId="27803"/>
          <ac:grpSpMkLst>
            <pc:docMk/>
            <pc:sldMk cId="1098636110" sldId="268"/>
            <ac:grpSpMk id="4" creationId="{FDE448B8-05C1-A378-CF89-83E42C47EDED}"/>
          </ac:grpSpMkLst>
        </pc:grpChg>
        <pc:grpChg chg="add del mod">
          <ac:chgData name="Fabian Fleischer" userId="ebb014c387c80d2b" providerId="LiveId" clId="{B672F007-9F3A-4A49-8961-C8B22334465D}" dt="2022-06-16T11:51:23.999" v="927" actId="27803"/>
          <ac:grpSpMkLst>
            <pc:docMk/>
            <pc:sldMk cId="1098636110" sldId="268"/>
            <ac:grpSpMk id="19" creationId="{013B6CBE-A0F6-C778-79E6-FE0AD3B2754F}"/>
          </ac:grpSpMkLst>
        </pc:grpChg>
        <pc:picChg chg="mod">
          <ac:chgData name="Fabian Fleischer" userId="ebb014c387c80d2b" providerId="LiveId" clId="{B672F007-9F3A-4A49-8961-C8B22334465D}" dt="2022-06-16T11:50:52.744" v="921" actId="1076"/>
          <ac:picMkLst>
            <pc:docMk/>
            <pc:sldMk cId="1098636110" sldId="268"/>
            <ac:picMk id="6" creationId="{10582647-8E0E-68EE-AE1F-6BB056A2DB90}"/>
          </ac:picMkLst>
        </pc:picChg>
        <pc:picChg chg="add del mod">
          <ac:chgData name="Fabian Fleischer" userId="ebb014c387c80d2b" providerId="LiveId" clId="{B672F007-9F3A-4A49-8961-C8B22334465D}" dt="2022-06-16T11:54:31.325" v="965" actId="1076"/>
          <ac:picMkLst>
            <pc:docMk/>
            <pc:sldMk cId="1098636110" sldId="268"/>
            <ac:picMk id="8" creationId="{0AB525A8-156A-FD00-580C-8A5D4C8C8AB9}"/>
          </ac:picMkLst>
        </pc:picChg>
        <pc:picChg chg="add del mod">
          <ac:chgData name="Fabian Fleischer" userId="ebb014c387c80d2b" providerId="LiveId" clId="{B672F007-9F3A-4A49-8961-C8B22334465D}" dt="2022-06-16T11:54:28.709" v="963" actId="1076"/>
          <ac:picMkLst>
            <pc:docMk/>
            <pc:sldMk cId="1098636110" sldId="268"/>
            <ac:picMk id="9" creationId="{B4EB883A-65A1-2E91-7104-0981B30FE65A}"/>
          </ac:picMkLst>
        </pc:picChg>
        <pc:picChg chg="mod">
          <ac:chgData name="Fabian Fleischer" userId="ebb014c387c80d2b" providerId="LiveId" clId="{B672F007-9F3A-4A49-8961-C8B22334465D}" dt="2022-06-16T11:44:15.755" v="789" actId="1035"/>
          <ac:picMkLst>
            <pc:docMk/>
            <pc:sldMk cId="1098636110" sldId="268"/>
            <ac:picMk id="10" creationId="{794BB5AF-2FA7-2CF2-AAD9-EE0D24E17FA2}"/>
          </ac:picMkLst>
        </pc:picChg>
        <pc:picChg chg="add del mod">
          <ac:chgData name="Fabian Fleischer" userId="ebb014c387c80d2b" providerId="LiveId" clId="{B672F007-9F3A-4A49-8961-C8B22334465D}" dt="2022-06-16T11:54:32.219" v="966" actId="1076"/>
          <ac:picMkLst>
            <pc:docMk/>
            <pc:sldMk cId="1098636110" sldId="268"/>
            <ac:picMk id="15" creationId="{088A52DF-7FD4-B3B3-803D-AC8396F4F526}"/>
          </ac:picMkLst>
        </pc:picChg>
        <pc:picChg chg="add del mod">
          <ac:chgData name="Fabian Fleischer" userId="ebb014c387c80d2b" providerId="LiveId" clId="{B672F007-9F3A-4A49-8961-C8B22334465D}" dt="2022-06-22T07:59:21.826" v="2714" actId="478"/>
          <ac:picMkLst>
            <pc:docMk/>
            <pc:sldMk cId="1098636110" sldId="268"/>
            <ac:picMk id="47" creationId="{84EE07E1-4070-AB9E-174F-FF7C5515C67B}"/>
          </ac:picMkLst>
        </pc:picChg>
        <pc:picChg chg="add del mod">
          <ac:chgData name="Fabian Fleischer" userId="ebb014c387c80d2b" providerId="LiveId" clId="{B672F007-9F3A-4A49-8961-C8B22334465D}" dt="2022-06-22T07:59:22.805" v="2715" actId="478"/>
          <ac:picMkLst>
            <pc:docMk/>
            <pc:sldMk cId="1098636110" sldId="268"/>
            <ac:picMk id="48" creationId="{F9839940-89A0-F31C-1EE1-BD4A3368F59B}"/>
          </ac:picMkLst>
        </pc:picChg>
        <pc:picChg chg="add del mod">
          <ac:chgData name="Fabian Fleischer" userId="ebb014c387c80d2b" providerId="LiveId" clId="{B672F007-9F3A-4A49-8961-C8B22334465D}" dt="2022-06-22T07:59:20.191" v="2713" actId="478"/>
          <ac:picMkLst>
            <pc:docMk/>
            <pc:sldMk cId="1098636110" sldId="268"/>
            <ac:picMk id="49" creationId="{3BD953D3-EC8C-3809-F82C-0769686A75E2}"/>
          </ac:picMkLst>
        </pc:picChg>
      </pc:sldChg>
      <pc:sldChg chg="delSp add del mod ord">
        <pc:chgData name="Fabian Fleischer" userId="ebb014c387c80d2b" providerId="LiveId" clId="{B672F007-9F3A-4A49-8961-C8B22334465D}" dt="2022-06-16T11:44:37.508" v="796" actId="2696"/>
        <pc:sldMkLst>
          <pc:docMk/>
          <pc:sldMk cId="954561327" sldId="269"/>
        </pc:sldMkLst>
        <pc:spChg chg="del">
          <ac:chgData name="Fabian Fleischer" userId="ebb014c387c80d2b" providerId="LiveId" clId="{B672F007-9F3A-4A49-8961-C8B22334465D}" dt="2022-06-16T11:44:27.605" v="794" actId="478"/>
          <ac:spMkLst>
            <pc:docMk/>
            <pc:sldMk cId="954561327" sldId="269"/>
            <ac:spMk id="13" creationId="{4B415EEC-3E53-C613-6A87-37F54B3FBF50}"/>
          </ac:spMkLst>
        </pc:spChg>
      </pc:sldChg>
      <pc:sldChg chg="delSp add mod ord delAnim">
        <pc:chgData name="Fabian Fleischer" userId="ebb014c387c80d2b" providerId="LiveId" clId="{B672F007-9F3A-4A49-8961-C8B22334465D}" dt="2022-06-16T11:56:30.792" v="971" actId="478"/>
        <pc:sldMkLst>
          <pc:docMk/>
          <pc:sldMk cId="3190184173" sldId="269"/>
        </pc:sldMkLst>
        <pc:spChg chg="del">
          <ac:chgData name="Fabian Fleischer" userId="ebb014c387c80d2b" providerId="LiveId" clId="{B672F007-9F3A-4A49-8961-C8B22334465D}" dt="2022-06-16T11:56:28.240" v="970" actId="478"/>
          <ac:spMkLst>
            <pc:docMk/>
            <pc:sldMk cId="3190184173" sldId="269"/>
            <ac:spMk id="13" creationId="{4B415EEC-3E53-C613-6A87-37F54B3FBF50}"/>
          </ac:spMkLst>
        </pc:spChg>
        <pc:spChg chg="del">
          <ac:chgData name="Fabian Fleischer" userId="ebb014c387c80d2b" providerId="LiveId" clId="{B672F007-9F3A-4A49-8961-C8B22334465D}" dt="2022-06-16T11:56:28.240" v="970" actId="478"/>
          <ac:spMkLst>
            <pc:docMk/>
            <pc:sldMk cId="3190184173" sldId="269"/>
            <ac:spMk id="16" creationId="{CBF30E97-57E6-DA48-B5FF-42A4237EE78B}"/>
          </ac:spMkLst>
        </pc:spChg>
        <pc:picChg chg="del">
          <ac:chgData name="Fabian Fleischer" userId="ebb014c387c80d2b" providerId="LiveId" clId="{B672F007-9F3A-4A49-8961-C8B22334465D}" dt="2022-06-16T11:56:30.792" v="971" actId="478"/>
          <ac:picMkLst>
            <pc:docMk/>
            <pc:sldMk cId="3190184173" sldId="269"/>
            <ac:picMk id="8" creationId="{0AB525A8-156A-FD00-580C-8A5D4C8C8AB9}"/>
          </ac:picMkLst>
        </pc:picChg>
        <pc:picChg chg="del">
          <ac:chgData name="Fabian Fleischer" userId="ebb014c387c80d2b" providerId="LiveId" clId="{B672F007-9F3A-4A49-8961-C8B22334465D}" dt="2022-06-16T11:56:28.240" v="970" actId="478"/>
          <ac:picMkLst>
            <pc:docMk/>
            <pc:sldMk cId="3190184173" sldId="269"/>
            <ac:picMk id="9" creationId="{B4EB883A-65A1-2E91-7104-0981B30FE65A}"/>
          </ac:picMkLst>
        </pc:picChg>
        <pc:picChg chg="del">
          <ac:chgData name="Fabian Fleischer" userId="ebb014c387c80d2b" providerId="LiveId" clId="{B672F007-9F3A-4A49-8961-C8B22334465D}" dt="2022-06-16T11:56:28.240" v="970" actId="478"/>
          <ac:picMkLst>
            <pc:docMk/>
            <pc:sldMk cId="3190184173" sldId="269"/>
            <ac:picMk id="15" creationId="{088A52DF-7FD4-B3B3-803D-AC8396F4F526}"/>
          </ac:picMkLst>
        </pc:picChg>
      </pc:sldChg>
      <pc:sldChg chg="modSp new mod">
        <pc:chgData name="Fabian Fleischer" userId="ebb014c387c80d2b" providerId="LiveId" clId="{B672F007-9F3A-4A49-8961-C8B22334465D}" dt="2022-06-22T07:07:51.902" v="2598" actId="403"/>
        <pc:sldMkLst>
          <pc:docMk/>
          <pc:sldMk cId="2536975387" sldId="270"/>
        </pc:sldMkLst>
        <pc:spChg chg="mod">
          <ac:chgData name="Fabian Fleischer" userId="ebb014c387c80d2b" providerId="LiveId" clId="{B672F007-9F3A-4A49-8961-C8B22334465D}" dt="2022-06-16T13:03:11.745" v="2322" actId="20577"/>
          <ac:spMkLst>
            <pc:docMk/>
            <pc:sldMk cId="2536975387" sldId="270"/>
            <ac:spMk id="2" creationId="{7737525E-EF98-AE80-7B92-2A292CBBEB31}"/>
          </ac:spMkLst>
        </pc:spChg>
        <pc:spChg chg="mod">
          <ac:chgData name="Fabian Fleischer" userId="ebb014c387c80d2b" providerId="LiveId" clId="{B672F007-9F3A-4A49-8961-C8B22334465D}" dt="2022-06-22T07:07:51.902" v="2598" actId="403"/>
          <ac:spMkLst>
            <pc:docMk/>
            <pc:sldMk cId="2536975387" sldId="270"/>
            <ac:spMk id="3" creationId="{F5109748-F6B5-4F39-824E-BC7216A5C7B0}"/>
          </ac:spMkLst>
        </pc:spChg>
      </pc:sldChg>
      <pc:sldChg chg="addSp delSp modSp new del mod">
        <pc:chgData name="Fabian Fleischer" userId="ebb014c387c80d2b" providerId="LiveId" clId="{B672F007-9F3A-4A49-8961-C8B22334465D}" dt="2022-06-16T12:02:01.866" v="998" actId="2696"/>
        <pc:sldMkLst>
          <pc:docMk/>
          <pc:sldMk cId="2711719475" sldId="271"/>
        </pc:sldMkLst>
        <pc:spChg chg="add del mod">
          <ac:chgData name="Fabian Fleischer" userId="ebb014c387c80d2b" providerId="LiveId" clId="{B672F007-9F3A-4A49-8961-C8B22334465D}" dt="2022-06-16T12:01:59.264" v="997" actId="478"/>
          <ac:spMkLst>
            <pc:docMk/>
            <pc:sldMk cId="2711719475" sldId="271"/>
            <ac:spMk id="2" creationId="{E7F1FB51-4E17-BD1E-28F4-BC2FCB5FE31C}"/>
          </ac:spMkLst>
        </pc:spChg>
      </pc:sldChg>
      <pc:sldChg chg="new del">
        <pc:chgData name="Fabian Fleischer" userId="ebb014c387c80d2b" providerId="LiveId" clId="{B672F007-9F3A-4A49-8961-C8B22334465D}" dt="2022-06-16T12:02:15.227" v="1001" actId="2696"/>
        <pc:sldMkLst>
          <pc:docMk/>
          <pc:sldMk cId="4246205758" sldId="271"/>
        </pc:sldMkLst>
      </pc:sldChg>
      <pc:sldChg chg="addSp delSp modSp new mod modTransition">
        <pc:chgData name="Fabian Fleischer" userId="ebb014c387c80d2b" providerId="LiveId" clId="{B672F007-9F3A-4A49-8961-C8B22334465D}" dt="2022-06-19T21:07:22.491" v="2390" actId="478"/>
        <pc:sldMkLst>
          <pc:docMk/>
          <pc:sldMk cId="1490208669" sldId="272"/>
        </pc:sldMkLst>
        <pc:spChg chg="mod">
          <ac:chgData name="Fabian Fleischer" userId="ebb014c387c80d2b" providerId="LiveId" clId="{B672F007-9F3A-4A49-8961-C8B22334465D}" dt="2022-06-19T21:07:11.294" v="2388" actId="1076"/>
          <ac:spMkLst>
            <pc:docMk/>
            <pc:sldMk cId="1490208669" sldId="272"/>
            <ac:spMk id="2" creationId="{CF1F7242-55F4-5BF9-5FB3-3B0A834731A2}"/>
          </ac:spMkLst>
        </pc:spChg>
        <pc:spChg chg="mod">
          <ac:chgData name="Fabian Fleischer" userId="ebb014c387c80d2b" providerId="LiveId" clId="{B672F007-9F3A-4A49-8961-C8B22334465D}" dt="2022-06-19T21:03:34.151" v="2363" actId="27803"/>
          <ac:spMkLst>
            <pc:docMk/>
            <pc:sldMk cId="1490208669" sldId="272"/>
            <ac:spMk id="5" creationId="{B3D8D79A-17E0-1B97-A3AA-648C81277A65}"/>
          </ac:spMkLst>
        </pc:spChg>
        <pc:spChg chg="add del mod">
          <ac:chgData name="Fabian Fleischer" userId="ebb014c387c80d2b" providerId="LiveId" clId="{B672F007-9F3A-4A49-8961-C8B22334465D}" dt="2022-06-16T12:07:02.944" v="1043" actId="478"/>
          <ac:spMkLst>
            <pc:docMk/>
            <pc:sldMk cId="1490208669" sldId="272"/>
            <ac:spMk id="8" creationId="{337CEA72-68CC-8DBA-4C50-A112C24A83F8}"/>
          </ac:spMkLst>
        </pc:spChg>
        <pc:spChg chg="mod">
          <ac:chgData name="Fabian Fleischer" userId="ebb014c387c80d2b" providerId="LiveId" clId="{B672F007-9F3A-4A49-8961-C8B22334465D}" dt="2022-06-19T21:03:34.151" v="2363" actId="27803"/>
          <ac:spMkLst>
            <pc:docMk/>
            <pc:sldMk cId="1490208669" sldId="272"/>
            <ac:spMk id="8" creationId="{718AFFDD-3979-48C1-DB28-B8801D2BB031}"/>
          </ac:spMkLst>
        </pc:spChg>
        <pc:spChg chg="add mod">
          <ac:chgData name="Fabian Fleischer" userId="ebb014c387c80d2b" providerId="LiveId" clId="{B672F007-9F3A-4A49-8961-C8B22334465D}" dt="2022-06-16T12:10:54.824" v="1098" actId="1038"/>
          <ac:spMkLst>
            <pc:docMk/>
            <pc:sldMk cId="1490208669" sldId="272"/>
            <ac:spMk id="9" creationId="{39369EE4-1236-6CBD-E769-51452394AD5B}"/>
          </ac:spMkLst>
        </pc:spChg>
        <pc:spChg chg="add del mod">
          <ac:chgData name="Fabian Fleischer" userId="ebb014c387c80d2b" providerId="LiveId" clId="{B672F007-9F3A-4A49-8961-C8B22334465D}" dt="2022-06-16T12:07:06.969" v="1045" actId="478"/>
          <ac:spMkLst>
            <pc:docMk/>
            <pc:sldMk cId="1490208669" sldId="272"/>
            <ac:spMk id="10" creationId="{266E28A6-72CB-33F1-D645-B5DCCC0A1C49}"/>
          </ac:spMkLst>
        </pc:spChg>
        <pc:spChg chg="mod">
          <ac:chgData name="Fabian Fleischer" userId="ebb014c387c80d2b" providerId="LiveId" clId="{B672F007-9F3A-4A49-8961-C8B22334465D}" dt="2022-06-19T21:03:34.151" v="2363" actId="27803"/>
          <ac:spMkLst>
            <pc:docMk/>
            <pc:sldMk cId="1490208669" sldId="272"/>
            <ac:spMk id="11" creationId="{09018890-9F45-0D37-952A-375C761D7A66}"/>
          </ac:spMkLst>
        </pc:spChg>
        <pc:spChg chg="add del mod">
          <ac:chgData name="Fabian Fleischer" userId="ebb014c387c80d2b" providerId="LiveId" clId="{B672F007-9F3A-4A49-8961-C8B22334465D}" dt="2022-06-16T12:07:05.812" v="1044" actId="478"/>
          <ac:spMkLst>
            <pc:docMk/>
            <pc:sldMk cId="1490208669" sldId="272"/>
            <ac:spMk id="11" creationId="{8EE2549E-3733-420C-789E-D67B53134287}"/>
          </ac:spMkLst>
        </pc:spChg>
        <pc:spChg chg="add del mod">
          <ac:chgData name="Fabian Fleischer" userId="ebb014c387c80d2b" providerId="LiveId" clId="{B672F007-9F3A-4A49-8961-C8B22334465D}" dt="2022-06-19T21:07:22.491" v="2390" actId="478"/>
          <ac:spMkLst>
            <pc:docMk/>
            <pc:sldMk cId="1490208669" sldId="272"/>
            <ac:spMk id="12" creationId="{80927487-3A9A-C635-A34E-8FD3A8EDF2A6}"/>
          </ac:spMkLst>
        </pc:spChg>
        <pc:spChg chg="add mod">
          <ac:chgData name="Fabian Fleischer" userId="ebb014c387c80d2b" providerId="LiveId" clId="{B672F007-9F3A-4A49-8961-C8B22334465D}" dt="2022-06-16T12:10:54.824" v="1098" actId="1038"/>
          <ac:spMkLst>
            <pc:docMk/>
            <pc:sldMk cId="1490208669" sldId="272"/>
            <ac:spMk id="13" creationId="{E6EF559F-9B00-4A0B-1768-6755145422BA}"/>
          </ac:spMkLst>
        </pc:spChg>
        <pc:spChg chg="add del mod">
          <ac:chgData name="Fabian Fleischer" userId="ebb014c387c80d2b" providerId="LiveId" clId="{B672F007-9F3A-4A49-8961-C8B22334465D}" dt="2022-06-16T12:07:57.557" v="1058" actId="478"/>
          <ac:spMkLst>
            <pc:docMk/>
            <pc:sldMk cId="1490208669" sldId="272"/>
            <ac:spMk id="14" creationId="{C9C65989-C18D-BC4C-A599-C39C35AE5BE7}"/>
          </ac:spMkLst>
        </pc:spChg>
        <pc:spChg chg="mod">
          <ac:chgData name="Fabian Fleischer" userId="ebb014c387c80d2b" providerId="LiveId" clId="{B672F007-9F3A-4A49-8961-C8B22334465D}" dt="2022-06-19T21:03:34.151" v="2363" actId="27803"/>
          <ac:spMkLst>
            <pc:docMk/>
            <pc:sldMk cId="1490208669" sldId="272"/>
            <ac:spMk id="14" creationId="{D0C57624-BBC4-2835-EBB9-C89C754CC97E}"/>
          </ac:spMkLst>
        </pc:spChg>
        <pc:spChg chg="add mod">
          <ac:chgData name="Fabian Fleischer" userId="ebb014c387c80d2b" providerId="LiveId" clId="{B672F007-9F3A-4A49-8961-C8B22334465D}" dt="2022-06-16T12:10:54.824" v="1098" actId="1038"/>
          <ac:spMkLst>
            <pc:docMk/>
            <pc:sldMk cId="1490208669" sldId="272"/>
            <ac:spMk id="15" creationId="{37D322F6-632F-E252-08EA-FFD245E6862B}"/>
          </ac:spMkLst>
        </pc:spChg>
        <pc:spChg chg="mod">
          <ac:chgData name="Fabian Fleischer" userId="ebb014c387c80d2b" providerId="LiveId" clId="{B672F007-9F3A-4A49-8961-C8B22334465D}" dt="2022-06-19T21:03:34.151" v="2363" actId="27803"/>
          <ac:spMkLst>
            <pc:docMk/>
            <pc:sldMk cId="1490208669" sldId="272"/>
            <ac:spMk id="16" creationId="{E5B37592-38D0-39FB-BD08-1C755B777169}"/>
          </ac:spMkLst>
        </pc:spChg>
        <pc:spChg chg="add mod">
          <ac:chgData name="Fabian Fleischer" userId="ebb014c387c80d2b" providerId="LiveId" clId="{B672F007-9F3A-4A49-8961-C8B22334465D}" dt="2022-06-19T21:06:18.365" v="2377" actId="164"/>
          <ac:spMkLst>
            <pc:docMk/>
            <pc:sldMk cId="1490208669" sldId="272"/>
            <ac:spMk id="17" creationId="{D2ACF334-F736-DCAB-E346-2A30F9560C31}"/>
          </ac:spMkLst>
        </pc:spChg>
        <pc:spChg chg="mod">
          <ac:chgData name="Fabian Fleischer" userId="ebb014c387c80d2b" providerId="LiveId" clId="{B672F007-9F3A-4A49-8961-C8B22334465D}" dt="2022-06-19T21:03:34.151" v="2363" actId="27803"/>
          <ac:spMkLst>
            <pc:docMk/>
            <pc:sldMk cId="1490208669" sldId="272"/>
            <ac:spMk id="18" creationId="{271E1ADD-C508-E0B6-6CC4-77BE3F8BD927}"/>
          </ac:spMkLst>
        </pc:spChg>
        <pc:spChg chg="mod">
          <ac:chgData name="Fabian Fleischer" userId="ebb014c387c80d2b" providerId="LiveId" clId="{B672F007-9F3A-4A49-8961-C8B22334465D}" dt="2022-06-19T21:06:03.167" v="2373" actId="27803"/>
          <ac:spMkLst>
            <pc:docMk/>
            <pc:sldMk cId="1490208669" sldId="272"/>
            <ac:spMk id="20" creationId="{A5AC85AB-3F9F-5476-298E-F49A9A53A693}"/>
          </ac:spMkLst>
        </pc:spChg>
        <pc:spChg chg="add mod ord">
          <ac:chgData name="Fabian Fleischer" userId="ebb014c387c80d2b" providerId="LiveId" clId="{B672F007-9F3A-4A49-8961-C8B22334465D}" dt="2022-06-19T21:06:18.365" v="2377" actId="164"/>
          <ac:spMkLst>
            <pc:docMk/>
            <pc:sldMk cId="1490208669" sldId="272"/>
            <ac:spMk id="24" creationId="{DE0E5527-E8F5-5DCA-8552-E4310459AEE5}"/>
          </ac:spMkLst>
        </pc:spChg>
        <pc:spChg chg="mod">
          <ac:chgData name="Fabian Fleischer" userId="ebb014c387c80d2b" providerId="LiveId" clId="{B672F007-9F3A-4A49-8961-C8B22334465D}" dt="2022-06-19T21:06:03.167" v="2373" actId="27803"/>
          <ac:spMkLst>
            <pc:docMk/>
            <pc:sldMk cId="1490208669" sldId="272"/>
            <ac:spMk id="25" creationId="{05CD663B-8254-4B9A-E971-7B155354B406}"/>
          </ac:spMkLst>
        </pc:spChg>
        <pc:spChg chg="mod">
          <ac:chgData name="Fabian Fleischer" userId="ebb014c387c80d2b" providerId="LiveId" clId="{B672F007-9F3A-4A49-8961-C8B22334465D}" dt="2022-06-19T21:06:03.167" v="2373" actId="27803"/>
          <ac:spMkLst>
            <pc:docMk/>
            <pc:sldMk cId="1490208669" sldId="272"/>
            <ac:spMk id="27" creationId="{F31FDEB2-46FE-B2F6-E476-39E9E871B986}"/>
          </ac:spMkLst>
        </pc:spChg>
        <pc:spChg chg="mod">
          <ac:chgData name="Fabian Fleischer" userId="ebb014c387c80d2b" providerId="LiveId" clId="{B672F007-9F3A-4A49-8961-C8B22334465D}" dt="2022-06-19T21:06:03.167" v="2373" actId="27803"/>
          <ac:spMkLst>
            <pc:docMk/>
            <pc:sldMk cId="1490208669" sldId="272"/>
            <ac:spMk id="28" creationId="{DA1F8FF4-B4CC-58AA-D8F3-1D478608C357}"/>
          </ac:spMkLst>
        </pc:spChg>
        <pc:spChg chg="mod">
          <ac:chgData name="Fabian Fleischer" userId="ebb014c387c80d2b" providerId="LiveId" clId="{B672F007-9F3A-4A49-8961-C8B22334465D}" dt="2022-06-19T21:06:03.167" v="2373" actId="27803"/>
          <ac:spMkLst>
            <pc:docMk/>
            <pc:sldMk cId="1490208669" sldId="272"/>
            <ac:spMk id="29" creationId="{AF54145B-9B61-3C33-AFBD-9F678C02231E}"/>
          </ac:spMkLst>
        </pc:spChg>
        <pc:spChg chg="mod">
          <ac:chgData name="Fabian Fleischer" userId="ebb014c387c80d2b" providerId="LiveId" clId="{B672F007-9F3A-4A49-8961-C8B22334465D}" dt="2022-06-19T21:06:03.167" v="2373" actId="27803"/>
          <ac:spMkLst>
            <pc:docMk/>
            <pc:sldMk cId="1490208669" sldId="272"/>
            <ac:spMk id="30" creationId="{684CAE34-D74B-28AC-3EBE-11FD78238F53}"/>
          </ac:spMkLst>
        </pc:spChg>
        <pc:spChg chg="mod">
          <ac:chgData name="Fabian Fleischer" userId="ebb014c387c80d2b" providerId="LiveId" clId="{B672F007-9F3A-4A49-8961-C8B22334465D}" dt="2022-06-19T21:06:12.873" v="2376" actId="27803"/>
          <ac:spMkLst>
            <pc:docMk/>
            <pc:sldMk cId="1490208669" sldId="272"/>
            <ac:spMk id="32" creationId="{75302D04-A443-D6F1-28C4-8F16A1F444BB}"/>
          </ac:spMkLst>
        </pc:spChg>
        <pc:spChg chg="mod">
          <ac:chgData name="Fabian Fleischer" userId="ebb014c387c80d2b" providerId="LiveId" clId="{B672F007-9F3A-4A49-8961-C8B22334465D}" dt="2022-06-19T21:06:12.873" v="2376" actId="27803"/>
          <ac:spMkLst>
            <pc:docMk/>
            <pc:sldMk cId="1490208669" sldId="272"/>
            <ac:spMk id="33" creationId="{AA8260F3-9677-E355-2E4C-0BAA94225097}"/>
          </ac:spMkLst>
        </pc:spChg>
        <pc:grpChg chg="mod">
          <ac:chgData name="Fabian Fleischer" userId="ebb014c387c80d2b" providerId="LiveId" clId="{B672F007-9F3A-4A49-8961-C8B22334465D}" dt="2022-06-19T21:03:34.151" v="2363" actId="27803"/>
          <ac:grpSpMkLst>
            <pc:docMk/>
            <pc:sldMk cId="1490208669" sldId="272"/>
            <ac:grpSpMk id="3" creationId="{AD32B5C2-6DA4-125A-5155-B5BD86D3733E}"/>
          </ac:grpSpMkLst>
        </pc:grpChg>
        <pc:grpChg chg="mod">
          <ac:chgData name="Fabian Fleischer" userId="ebb014c387c80d2b" providerId="LiveId" clId="{B672F007-9F3A-4A49-8961-C8B22334465D}" dt="2022-06-19T21:03:34.151" v="2363" actId="27803"/>
          <ac:grpSpMkLst>
            <pc:docMk/>
            <pc:sldMk cId="1490208669" sldId="272"/>
            <ac:grpSpMk id="7" creationId="{C189C2DB-C19B-D19D-4D63-66FE8F432EA6}"/>
          </ac:grpSpMkLst>
        </pc:grpChg>
        <pc:grpChg chg="mod">
          <ac:chgData name="Fabian Fleischer" userId="ebb014c387c80d2b" providerId="LiveId" clId="{B672F007-9F3A-4A49-8961-C8B22334465D}" dt="2022-06-19T21:03:34.151" v="2363" actId="27803"/>
          <ac:grpSpMkLst>
            <pc:docMk/>
            <pc:sldMk cId="1490208669" sldId="272"/>
            <ac:grpSpMk id="10" creationId="{D00CE3B5-8B10-7D3C-122D-B840884F4F1E}"/>
          </ac:grpSpMkLst>
        </pc:grpChg>
        <pc:grpChg chg="mod">
          <ac:chgData name="Fabian Fleischer" userId="ebb014c387c80d2b" providerId="LiveId" clId="{B672F007-9F3A-4A49-8961-C8B22334465D}" dt="2022-06-19T21:06:10.268" v="2375" actId="1076"/>
          <ac:grpSpMkLst>
            <pc:docMk/>
            <pc:sldMk cId="1490208669" sldId="272"/>
            <ac:grpSpMk id="19" creationId="{B3D0EA20-4E0E-AE3D-B1BD-411097FC4F4A}"/>
          </ac:grpSpMkLst>
        </pc:grpChg>
        <pc:grpChg chg="mod">
          <ac:chgData name="Fabian Fleischer" userId="ebb014c387c80d2b" providerId="LiveId" clId="{B672F007-9F3A-4A49-8961-C8B22334465D}" dt="2022-06-19T21:06:03.167" v="2373" actId="27803"/>
          <ac:grpSpMkLst>
            <pc:docMk/>
            <pc:sldMk cId="1490208669" sldId="272"/>
            <ac:grpSpMk id="22" creationId="{B2B0F29C-8320-111D-CF5A-4464BBC584CE}"/>
          </ac:grpSpMkLst>
        </pc:grpChg>
        <pc:grpChg chg="mod">
          <ac:chgData name="Fabian Fleischer" userId="ebb014c387c80d2b" providerId="LiveId" clId="{B672F007-9F3A-4A49-8961-C8B22334465D}" dt="2022-06-19T21:06:03.167" v="2373" actId="27803"/>
          <ac:grpSpMkLst>
            <pc:docMk/>
            <pc:sldMk cId="1490208669" sldId="272"/>
            <ac:grpSpMk id="26" creationId="{24595B68-93DC-530B-AC15-09CC64824C2C}"/>
          </ac:grpSpMkLst>
        </pc:grpChg>
        <pc:grpChg chg="add del mod">
          <ac:chgData name="Fabian Fleischer" userId="ebb014c387c80d2b" providerId="LiveId" clId="{B672F007-9F3A-4A49-8961-C8B22334465D}" dt="2022-06-19T21:06:12.873" v="2376" actId="27803"/>
          <ac:grpSpMkLst>
            <pc:docMk/>
            <pc:sldMk cId="1490208669" sldId="272"/>
            <ac:grpSpMk id="31" creationId="{39D76CF7-0D3A-C70C-4F4C-1FC0A8550A8F}"/>
          </ac:grpSpMkLst>
        </pc:grpChg>
        <pc:grpChg chg="add mod ord">
          <ac:chgData name="Fabian Fleischer" userId="ebb014c387c80d2b" providerId="LiveId" clId="{B672F007-9F3A-4A49-8961-C8B22334465D}" dt="2022-06-19T21:06:22.396" v="2378" actId="167"/>
          <ac:grpSpMkLst>
            <pc:docMk/>
            <pc:sldMk cId="1490208669" sldId="272"/>
            <ac:grpSpMk id="34" creationId="{A576EA32-42A5-E0A0-15D9-9A565A54AF41}"/>
          </ac:grpSpMkLst>
        </pc:grpChg>
        <pc:picChg chg="add mod">
          <ac:chgData name="Fabian Fleischer" userId="ebb014c387c80d2b" providerId="LiveId" clId="{B672F007-9F3A-4A49-8961-C8B22334465D}" dt="2022-06-16T12:10:54.824" v="1098" actId="1038"/>
          <ac:picMkLst>
            <pc:docMk/>
            <pc:sldMk cId="1490208669" sldId="272"/>
            <ac:picMk id="4" creationId="{D8409BD2-9B9C-6EC2-BD57-17A6E7404A3B}"/>
          </ac:picMkLst>
        </pc:picChg>
        <pc:picChg chg="add mod">
          <ac:chgData name="Fabian Fleischer" userId="ebb014c387c80d2b" providerId="LiveId" clId="{B672F007-9F3A-4A49-8961-C8B22334465D}" dt="2022-06-16T12:10:54.824" v="1098" actId="1038"/>
          <ac:picMkLst>
            <pc:docMk/>
            <pc:sldMk cId="1490208669" sldId="272"/>
            <ac:picMk id="6" creationId="{49D25873-102B-D502-6706-72C9149A5864}"/>
          </ac:picMkLst>
        </pc:picChg>
        <pc:picChg chg="add del mod ord">
          <ac:chgData name="Fabian Fleischer" userId="ebb014c387c80d2b" providerId="LiveId" clId="{B672F007-9F3A-4A49-8961-C8B22334465D}" dt="2022-06-16T12:13:22.496" v="1125" actId="478"/>
          <ac:picMkLst>
            <pc:docMk/>
            <pc:sldMk cId="1490208669" sldId="272"/>
            <ac:picMk id="16" creationId="{D18813F1-688C-EB2C-B129-4CF21927D6BC}"/>
          </ac:picMkLst>
        </pc:picChg>
        <pc:picChg chg="add del mod">
          <ac:chgData name="Fabian Fleischer" userId="ebb014c387c80d2b" providerId="LiveId" clId="{B672F007-9F3A-4A49-8961-C8B22334465D}" dt="2022-06-16T12:12:31.190" v="1117" actId="478"/>
          <ac:picMkLst>
            <pc:docMk/>
            <pc:sldMk cId="1490208669" sldId="272"/>
            <ac:picMk id="19" creationId="{D66F5637-1BBA-8DC5-08A0-29F342CA40FB}"/>
          </ac:picMkLst>
        </pc:picChg>
        <pc:picChg chg="add del mod">
          <ac:chgData name="Fabian Fleischer" userId="ebb014c387c80d2b" providerId="LiveId" clId="{B672F007-9F3A-4A49-8961-C8B22334465D}" dt="2022-06-19T21:06:18.365" v="2377" actId="164"/>
          <ac:picMkLst>
            <pc:docMk/>
            <pc:sldMk cId="1490208669" sldId="272"/>
            <ac:picMk id="21" creationId="{500AA834-5EC7-3A7B-5256-653BD0EBE767}"/>
          </ac:picMkLst>
        </pc:picChg>
        <pc:picChg chg="add del mod ord">
          <ac:chgData name="Fabian Fleischer" userId="ebb014c387c80d2b" providerId="LiveId" clId="{B672F007-9F3A-4A49-8961-C8B22334465D}" dt="2022-06-19T21:06:18.365" v="2377" actId="164"/>
          <ac:picMkLst>
            <pc:docMk/>
            <pc:sldMk cId="1490208669" sldId="272"/>
            <ac:picMk id="23" creationId="{63103675-33C7-F9C5-D2F0-6FBF0D2E1B06}"/>
          </ac:picMkLst>
        </pc:picChg>
        <pc:picChg chg="add del mod">
          <ac:chgData name="Fabian Fleischer" userId="ebb014c387c80d2b" providerId="LiveId" clId="{B672F007-9F3A-4A49-8961-C8B22334465D}" dt="2022-06-16T12:35:55.070" v="1664" actId="478"/>
          <ac:picMkLst>
            <pc:docMk/>
            <pc:sldMk cId="1490208669" sldId="272"/>
            <ac:picMk id="4098" creationId="{32CFA383-E305-CA83-515C-881DDBCDD975}"/>
          </ac:picMkLst>
        </pc:picChg>
      </pc:sldChg>
      <pc:sldChg chg="add del">
        <pc:chgData name="Fabian Fleischer" userId="ebb014c387c80d2b" providerId="LiveId" clId="{B672F007-9F3A-4A49-8961-C8B22334465D}" dt="2022-06-16T12:13:19.804" v="1124" actId="2696"/>
        <pc:sldMkLst>
          <pc:docMk/>
          <pc:sldMk cId="1241084894" sldId="273"/>
        </pc:sldMkLst>
      </pc:sldChg>
      <pc:sldChg chg="addSp delSp modSp add mod ord modAnim">
        <pc:chgData name="Fabian Fleischer" userId="ebb014c387c80d2b" providerId="LiveId" clId="{B672F007-9F3A-4A49-8961-C8B22334465D}" dt="2022-06-19T21:05:15.954" v="2368" actId="1076"/>
        <pc:sldMkLst>
          <pc:docMk/>
          <pc:sldMk cId="1479667025" sldId="274"/>
        </pc:sldMkLst>
        <pc:spChg chg="mod">
          <ac:chgData name="Fabian Fleischer" userId="ebb014c387c80d2b" providerId="LiveId" clId="{B672F007-9F3A-4A49-8961-C8B22334465D}" dt="2022-06-16T12:10:26.230" v="1087" actId="1076"/>
          <ac:spMkLst>
            <pc:docMk/>
            <pc:sldMk cId="1479667025" sldId="274"/>
            <ac:spMk id="2" creationId="{CF1F7242-55F4-5BF9-5FB3-3B0A834731A2}"/>
          </ac:spMkLst>
        </pc:spChg>
        <pc:spChg chg="mod topLvl">
          <ac:chgData name="Fabian Fleischer" userId="ebb014c387c80d2b" providerId="LiveId" clId="{B672F007-9F3A-4A49-8961-C8B22334465D}" dt="2022-06-16T12:10:35.800" v="1089" actId="165"/>
          <ac:spMkLst>
            <pc:docMk/>
            <pc:sldMk cId="1479667025" sldId="274"/>
            <ac:spMk id="9" creationId="{39369EE4-1236-6CBD-E769-51452394AD5B}"/>
          </ac:spMkLst>
        </pc:spChg>
        <pc:spChg chg="add mod">
          <ac:chgData name="Fabian Fleischer" userId="ebb014c387c80d2b" providerId="LiveId" clId="{B672F007-9F3A-4A49-8961-C8B22334465D}" dt="2022-06-19T21:05:15.954" v="2368" actId="1076"/>
          <ac:spMkLst>
            <pc:docMk/>
            <pc:sldMk cId="1479667025" sldId="274"/>
            <ac:spMk id="10" creationId="{13A7C194-3903-891E-888A-E584B831EE14}"/>
          </ac:spMkLst>
        </pc:spChg>
        <pc:spChg chg="mod topLvl">
          <ac:chgData name="Fabian Fleischer" userId="ebb014c387c80d2b" providerId="LiveId" clId="{B672F007-9F3A-4A49-8961-C8B22334465D}" dt="2022-06-16T12:10:35.800" v="1089" actId="165"/>
          <ac:spMkLst>
            <pc:docMk/>
            <pc:sldMk cId="1479667025" sldId="274"/>
            <ac:spMk id="12" creationId="{80927487-3A9A-C635-A34E-8FD3A8EDF2A6}"/>
          </ac:spMkLst>
        </pc:spChg>
        <pc:spChg chg="mod topLvl">
          <ac:chgData name="Fabian Fleischer" userId="ebb014c387c80d2b" providerId="LiveId" clId="{B672F007-9F3A-4A49-8961-C8B22334465D}" dt="2022-06-16T12:10:35.800" v="1089" actId="165"/>
          <ac:spMkLst>
            <pc:docMk/>
            <pc:sldMk cId="1479667025" sldId="274"/>
            <ac:spMk id="13" creationId="{E6EF559F-9B00-4A0B-1768-6755145422BA}"/>
          </ac:spMkLst>
        </pc:spChg>
        <pc:spChg chg="mod topLvl">
          <ac:chgData name="Fabian Fleischer" userId="ebb014c387c80d2b" providerId="LiveId" clId="{B672F007-9F3A-4A49-8961-C8B22334465D}" dt="2022-06-16T12:10:35.800" v="1089" actId="165"/>
          <ac:spMkLst>
            <pc:docMk/>
            <pc:sldMk cId="1479667025" sldId="274"/>
            <ac:spMk id="15" creationId="{37D322F6-632F-E252-08EA-FFD245E6862B}"/>
          </ac:spMkLst>
        </pc:spChg>
        <pc:grpChg chg="add del mod">
          <ac:chgData name="Fabian Fleischer" userId="ebb014c387c80d2b" providerId="LiveId" clId="{B672F007-9F3A-4A49-8961-C8B22334465D}" dt="2022-06-16T12:10:35.800" v="1089" actId="165"/>
          <ac:grpSpMkLst>
            <pc:docMk/>
            <pc:sldMk cId="1479667025" sldId="274"/>
            <ac:grpSpMk id="3" creationId="{2FE5FE36-6FB9-8EA0-7ED7-077F886D18F6}"/>
          </ac:grpSpMkLst>
        </pc:grpChg>
        <pc:picChg chg="mod ord topLvl">
          <ac:chgData name="Fabian Fleischer" userId="ebb014c387c80d2b" providerId="LiveId" clId="{B672F007-9F3A-4A49-8961-C8B22334465D}" dt="2022-06-19T21:04:31.968" v="2366" actId="166"/>
          <ac:picMkLst>
            <pc:docMk/>
            <pc:sldMk cId="1479667025" sldId="274"/>
            <ac:picMk id="4" creationId="{D8409BD2-9B9C-6EC2-BD57-17A6E7404A3B}"/>
          </ac:picMkLst>
        </pc:picChg>
        <pc:picChg chg="mod ord topLvl">
          <ac:chgData name="Fabian Fleischer" userId="ebb014c387c80d2b" providerId="LiveId" clId="{B672F007-9F3A-4A49-8961-C8B22334465D}" dt="2022-06-19T21:04:31.968" v="2366" actId="166"/>
          <ac:picMkLst>
            <pc:docMk/>
            <pc:sldMk cId="1479667025" sldId="274"/>
            <ac:picMk id="6" creationId="{49D25873-102B-D502-6706-72C9149A5864}"/>
          </ac:picMkLst>
        </pc:picChg>
        <pc:picChg chg="del">
          <ac:chgData name="Fabian Fleischer" userId="ebb014c387c80d2b" providerId="LiveId" clId="{B672F007-9F3A-4A49-8961-C8B22334465D}" dt="2022-06-16T12:09:35.395" v="1076" actId="478"/>
          <ac:picMkLst>
            <pc:docMk/>
            <pc:sldMk cId="1479667025" sldId="274"/>
            <ac:picMk id="16" creationId="{D18813F1-688C-EB2C-B129-4CF21927D6BC}"/>
          </ac:picMkLst>
        </pc:picChg>
        <pc:picChg chg="del">
          <ac:chgData name="Fabian Fleischer" userId="ebb014c387c80d2b" providerId="LiveId" clId="{B672F007-9F3A-4A49-8961-C8B22334465D}" dt="2022-06-16T12:09:33.190" v="1075" actId="478"/>
          <ac:picMkLst>
            <pc:docMk/>
            <pc:sldMk cId="1479667025" sldId="274"/>
            <ac:picMk id="4098" creationId="{32CFA383-E305-CA83-515C-881DDBCDD975}"/>
          </ac:picMkLst>
        </pc:picChg>
      </pc:sldChg>
      <pc:sldChg chg="addSp delSp modSp add mod modTransition">
        <pc:chgData name="Fabian Fleischer" userId="ebb014c387c80d2b" providerId="LiveId" clId="{B672F007-9F3A-4A49-8961-C8B22334465D}" dt="2022-06-19T21:06:42.012" v="2386" actId="167"/>
        <pc:sldMkLst>
          <pc:docMk/>
          <pc:sldMk cId="1408553996" sldId="275"/>
        </pc:sldMkLst>
        <pc:spChg chg="add del mod ord">
          <ac:chgData name="Fabian Fleischer" userId="ebb014c387c80d2b" providerId="LiveId" clId="{B672F007-9F3A-4A49-8961-C8B22334465D}" dt="2022-06-16T12:36:51.302" v="1675" actId="478"/>
          <ac:spMkLst>
            <pc:docMk/>
            <pc:sldMk cId="1408553996" sldId="275"/>
            <ac:spMk id="7" creationId="{69004303-15FE-BF2E-ACB5-704E023BB7B7}"/>
          </ac:spMkLst>
        </pc:spChg>
        <pc:spChg chg="del">
          <ac:chgData name="Fabian Fleischer" userId="ebb014c387c80d2b" providerId="LiveId" clId="{B672F007-9F3A-4A49-8961-C8B22334465D}" dt="2022-06-19T21:06:31.558" v="2382" actId="478"/>
          <ac:spMkLst>
            <pc:docMk/>
            <pc:sldMk cId="1408553996" sldId="275"/>
            <ac:spMk id="17" creationId="{D2ACF334-F736-DCAB-E346-2A30F9560C31}"/>
          </ac:spMkLst>
        </pc:spChg>
        <pc:spChg chg="mod">
          <ac:chgData name="Fabian Fleischer" userId="ebb014c387c80d2b" providerId="LiveId" clId="{B672F007-9F3A-4A49-8961-C8B22334465D}" dt="2022-06-19T21:06:32.247" v="2383"/>
          <ac:spMkLst>
            <pc:docMk/>
            <pc:sldMk cId="1408553996" sldId="275"/>
            <ac:spMk id="18" creationId="{397C98C5-8A90-5CF1-1ECE-6A85D13165F6}"/>
          </ac:spMkLst>
        </pc:spChg>
        <pc:spChg chg="add del mod ord">
          <ac:chgData name="Fabian Fleischer" userId="ebb014c387c80d2b" providerId="LiveId" clId="{B672F007-9F3A-4A49-8961-C8B22334465D}" dt="2022-06-19T21:06:29.439" v="2380" actId="478"/>
          <ac:spMkLst>
            <pc:docMk/>
            <pc:sldMk cId="1408553996" sldId="275"/>
            <ac:spMk id="20" creationId="{F5F27B3B-13DB-08D9-722C-8482319B8600}"/>
          </ac:spMkLst>
        </pc:spChg>
        <pc:spChg chg="mod">
          <ac:chgData name="Fabian Fleischer" userId="ebb014c387c80d2b" providerId="LiveId" clId="{B672F007-9F3A-4A49-8961-C8B22334465D}" dt="2022-06-19T21:06:32.247" v="2383"/>
          <ac:spMkLst>
            <pc:docMk/>
            <pc:sldMk cId="1408553996" sldId="275"/>
            <ac:spMk id="22" creationId="{0A4D4B43-1EC7-A61E-AB2A-8443DD092587}"/>
          </ac:spMkLst>
        </pc:spChg>
        <pc:grpChg chg="add mod ord">
          <ac:chgData name="Fabian Fleischer" userId="ebb014c387c80d2b" providerId="LiveId" clId="{B672F007-9F3A-4A49-8961-C8B22334465D}" dt="2022-06-19T21:06:42.012" v="2386" actId="167"/>
          <ac:grpSpMkLst>
            <pc:docMk/>
            <pc:sldMk cId="1408553996" sldId="275"/>
            <ac:grpSpMk id="14" creationId="{18A02BAA-FD5C-C8AD-28DE-100DED9C5912}"/>
          </ac:grpSpMkLst>
        </pc:grpChg>
        <pc:picChg chg="add mod">
          <ac:chgData name="Fabian Fleischer" userId="ebb014c387c80d2b" providerId="LiveId" clId="{B672F007-9F3A-4A49-8961-C8B22334465D}" dt="2022-06-16T12:15:12.320" v="1135" actId="14100"/>
          <ac:picMkLst>
            <pc:docMk/>
            <pc:sldMk cId="1408553996" sldId="275"/>
            <ac:picMk id="5" creationId="{FAE742BB-DAEF-3C8F-8C08-0A2BF7136DC6}"/>
          </ac:picMkLst>
        </pc:picChg>
        <pc:picChg chg="mod ord">
          <ac:chgData name="Fabian Fleischer" userId="ebb014c387c80d2b" providerId="LiveId" clId="{B672F007-9F3A-4A49-8961-C8B22334465D}" dt="2022-06-19T21:06:38.763" v="2385" actId="167"/>
          <ac:picMkLst>
            <pc:docMk/>
            <pc:sldMk cId="1408553996" sldId="275"/>
            <ac:picMk id="16" creationId="{CFE06DDA-AE6D-F80B-2275-47777718D8FE}"/>
          </ac:picMkLst>
        </pc:picChg>
        <pc:picChg chg="del mod">
          <ac:chgData name="Fabian Fleischer" userId="ebb014c387c80d2b" providerId="LiveId" clId="{B672F007-9F3A-4A49-8961-C8B22334465D}" dt="2022-06-16T12:14:31.296" v="1130" actId="478"/>
          <ac:picMkLst>
            <pc:docMk/>
            <pc:sldMk cId="1408553996" sldId="275"/>
            <ac:picMk id="16" creationId="{D18813F1-688C-EB2C-B129-4CF21927D6BC}"/>
          </ac:picMkLst>
        </pc:picChg>
        <pc:picChg chg="add del mod ord">
          <ac:chgData name="Fabian Fleischer" userId="ebb014c387c80d2b" providerId="LiveId" clId="{B672F007-9F3A-4A49-8961-C8B22334465D}" dt="2022-06-16T12:36:50.195" v="1674" actId="478"/>
          <ac:picMkLst>
            <pc:docMk/>
            <pc:sldMk cId="1408553996" sldId="275"/>
            <ac:picMk id="18" creationId="{A5BE4DB2-E5D3-C259-5857-0F044F4D2683}"/>
          </ac:picMkLst>
        </pc:picChg>
        <pc:picChg chg="add del mod ord">
          <ac:chgData name="Fabian Fleischer" userId="ebb014c387c80d2b" providerId="LiveId" clId="{B672F007-9F3A-4A49-8961-C8B22334465D}" dt="2022-06-19T21:06:27.389" v="2379" actId="478"/>
          <ac:picMkLst>
            <pc:docMk/>
            <pc:sldMk cId="1408553996" sldId="275"/>
            <ac:picMk id="19" creationId="{60C3D375-C81E-2C81-7BB1-23CECF6EDC48}"/>
          </ac:picMkLst>
        </pc:picChg>
        <pc:picChg chg="del">
          <ac:chgData name="Fabian Fleischer" userId="ebb014c387c80d2b" providerId="LiveId" clId="{B672F007-9F3A-4A49-8961-C8B22334465D}" dt="2022-06-19T21:06:30.979" v="2381" actId="478"/>
          <ac:picMkLst>
            <pc:docMk/>
            <pc:sldMk cId="1408553996" sldId="275"/>
            <ac:picMk id="21" creationId="{500AA834-5EC7-3A7B-5256-653BD0EBE767}"/>
          </ac:picMkLst>
        </pc:picChg>
        <pc:picChg chg="mod">
          <ac:chgData name="Fabian Fleischer" userId="ebb014c387c80d2b" providerId="LiveId" clId="{B672F007-9F3A-4A49-8961-C8B22334465D}" dt="2022-06-19T21:06:32.247" v="2383"/>
          <ac:picMkLst>
            <pc:docMk/>
            <pc:sldMk cId="1408553996" sldId="275"/>
            <ac:picMk id="23" creationId="{68EDFB08-C03E-605A-CB23-71FED88342A7}"/>
          </ac:picMkLst>
        </pc:picChg>
        <pc:picChg chg="del">
          <ac:chgData name="Fabian Fleischer" userId="ebb014c387c80d2b" providerId="LiveId" clId="{B672F007-9F3A-4A49-8961-C8B22334465D}" dt="2022-06-16T12:34:59" v="1654" actId="478"/>
          <ac:picMkLst>
            <pc:docMk/>
            <pc:sldMk cId="1408553996" sldId="275"/>
            <ac:picMk id="4098" creationId="{32CFA383-E305-CA83-515C-881DDBCDD975}"/>
          </ac:picMkLst>
        </pc:picChg>
      </pc:sldChg>
      <pc:sldChg chg="addSp delSp modSp new mod modTransition modAnim">
        <pc:chgData name="Fabian Fleischer" userId="ebb014c387c80d2b" providerId="LiveId" clId="{B672F007-9F3A-4A49-8961-C8B22334465D}" dt="2022-06-16T12:25:06.178" v="1525"/>
        <pc:sldMkLst>
          <pc:docMk/>
          <pc:sldMk cId="3861502400" sldId="276"/>
        </pc:sldMkLst>
        <pc:spChg chg="mod">
          <ac:chgData name="Fabian Fleischer" userId="ebb014c387c80d2b" providerId="LiveId" clId="{B672F007-9F3A-4A49-8961-C8B22334465D}" dt="2022-06-16T12:19:48.038" v="1254" actId="1076"/>
          <ac:spMkLst>
            <pc:docMk/>
            <pc:sldMk cId="3861502400" sldId="276"/>
            <ac:spMk id="2" creationId="{2B4EBAC9-12B7-D39F-F6C2-74344CDDE6B2}"/>
          </ac:spMkLst>
        </pc:spChg>
        <pc:spChg chg="del">
          <ac:chgData name="Fabian Fleischer" userId="ebb014c387c80d2b" providerId="LiveId" clId="{B672F007-9F3A-4A49-8961-C8B22334465D}" dt="2022-06-16T12:19:34.921" v="1149" actId="478"/>
          <ac:spMkLst>
            <pc:docMk/>
            <pc:sldMk cId="3861502400" sldId="276"/>
            <ac:spMk id="3" creationId="{D3BFEA81-9046-53AF-E75B-E01E2BFC12F2}"/>
          </ac:spMkLst>
        </pc:spChg>
        <pc:spChg chg="add mod topLvl">
          <ac:chgData name="Fabian Fleischer" userId="ebb014c387c80d2b" providerId="LiveId" clId="{B672F007-9F3A-4A49-8961-C8B22334465D}" dt="2022-06-16T12:23:00.675" v="1464" actId="165"/>
          <ac:spMkLst>
            <pc:docMk/>
            <pc:sldMk cId="3861502400" sldId="276"/>
            <ac:spMk id="6" creationId="{AACAC264-1498-5EBE-1621-9BB062AAAC53}"/>
          </ac:spMkLst>
        </pc:spChg>
        <pc:spChg chg="add mod topLvl">
          <ac:chgData name="Fabian Fleischer" userId="ebb014c387c80d2b" providerId="LiveId" clId="{B672F007-9F3A-4A49-8961-C8B22334465D}" dt="2022-06-16T12:23:00.675" v="1464" actId="165"/>
          <ac:spMkLst>
            <pc:docMk/>
            <pc:sldMk cId="3861502400" sldId="276"/>
            <ac:spMk id="7" creationId="{39FDD6F5-DCDE-A756-4913-CC1C63734F14}"/>
          </ac:spMkLst>
        </pc:spChg>
        <pc:spChg chg="add mod topLvl">
          <ac:chgData name="Fabian Fleischer" userId="ebb014c387c80d2b" providerId="LiveId" clId="{B672F007-9F3A-4A49-8961-C8B22334465D}" dt="2022-06-16T12:23:00.675" v="1464" actId="165"/>
          <ac:spMkLst>
            <pc:docMk/>
            <pc:sldMk cId="3861502400" sldId="276"/>
            <ac:spMk id="8" creationId="{E1AA1844-C4A6-AD51-ADA0-C9D340621B84}"/>
          </ac:spMkLst>
        </pc:spChg>
        <pc:spChg chg="add mod topLvl">
          <ac:chgData name="Fabian Fleischer" userId="ebb014c387c80d2b" providerId="LiveId" clId="{B672F007-9F3A-4A49-8961-C8B22334465D}" dt="2022-06-16T12:23:00.675" v="1464" actId="165"/>
          <ac:spMkLst>
            <pc:docMk/>
            <pc:sldMk cId="3861502400" sldId="276"/>
            <ac:spMk id="9" creationId="{2E3FD401-CC32-E99A-2794-ADB9C4BB76B1}"/>
          </ac:spMkLst>
        </pc:spChg>
        <pc:spChg chg="add mod topLvl">
          <ac:chgData name="Fabian Fleischer" userId="ebb014c387c80d2b" providerId="LiveId" clId="{B672F007-9F3A-4A49-8961-C8B22334465D}" dt="2022-06-16T12:23:11.219" v="1465" actId="165"/>
          <ac:spMkLst>
            <pc:docMk/>
            <pc:sldMk cId="3861502400" sldId="276"/>
            <ac:spMk id="14" creationId="{7A484305-7C37-7A9A-7CF2-FEE3F67A01A3}"/>
          </ac:spMkLst>
        </pc:spChg>
        <pc:spChg chg="add mod topLvl">
          <ac:chgData name="Fabian Fleischer" userId="ebb014c387c80d2b" providerId="LiveId" clId="{B672F007-9F3A-4A49-8961-C8B22334465D}" dt="2022-06-16T12:23:11.219" v="1465" actId="165"/>
          <ac:spMkLst>
            <pc:docMk/>
            <pc:sldMk cId="3861502400" sldId="276"/>
            <ac:spMk id="15" creationId="{6116FA68-86AA-6675-1878-4E3B266FABF3}"/>
          </ac:spMkLst>
        </pc:spChg>
        <pc:spChg chg="add mod topLvl">
          <ac:chgData name="Fabian Fleischer" userId="ebb014c387c80d2b" providerId="LiveId" clId="{B672F007-9F3A-4A49-8961-C8B22334465D}" dt="2022-06-16T12:23:11.219" v="1465" actId="165"/>
          <ac:spMkLst>
            <pc:docMk/>
            <pc:sldMk cId="3861502400" sldId="276"/>
            <ac:spMk id="16" creationId="{D65DF235-F8D0-24C9-F922-41897D035310}"/>
          </ac:spMkLst>
        </pc:spChg>
        <pc:spChg chg="add mod topLvl">
          <ac:chgData name="Fabian Fleischer" userId="ebb014c387c80d2b" providerId="LiveId" clId="{B672F007-9F3A-4A49-8961-C8B22334465D}" dt="2022-06-16T12:23:11.219" v="1465" actId="165"/>
          <ac:spMkLst>
            <pc:docMk/>
            <pc:sldMk cId="3861502400" sldId="276"/>
            <ac:spMk id="17" creationId="{6442A318-816A-002C-CD35-57E6ED1A3220}"/>
          </ac:spMkLst>
        </pc:spChg>
        <pc:spChg chg="add mod">
          <ac:chgData name="Fabian Fleischer" userId="ebb014c387c80d2b" providerId="LiveId" clId="{B672F007-9F3A-4A49-8961-C8B22334465D}" dt="2022-06-16T12:23:57.087" v="1489" actId="20577"/>
          <ac:spMkLst>
            <pc:docMk/>
            <pc:sldMk cId="3861502400" sldId="276"/>
            <ac:spMk id="20" creationId="{F46C62D5-F8B2-8DAC-D176-44DD69C74AD9}"/>
          </ac:spMkLst>
        </pc:spChg>
        <pc:spChg chg="add mod">
          <ac:chgData name="Fabian Fleischer" userId="ebb014c387c80d2b" providerId="LiveId" clId="{B672F007-9F3A-4A49-8961-C8B22334465D}" dt="2022-06-16T12:23:53.043" v="1488"/>
          <ac:spMkLst>
            <pc:docMk/>
            <pc:sldMk cId="3861502400" sldId="276"/>
            <ac:spMk id="24" creationId="{3CF6414D-1CC4-97E1-8BC7-4707A5EC2FFC}"/>
          </ac:spMkLst>
        </pc:spChg>
        <pc:grpChg chg="add del mod">
          <ac:chgData name="Fabian Fleischer" userId="ebb014c387c80d2b" providerId="LiveId" clId="{B672F007-9F3A-4A49-8961-C8B22334465D}" dt="2022-06-16T12:23:11.219" v="1465" actId="165"/>
          <ac:grpSpMkLst>
            <pc:docMk/>
            <pc:sldMk cId="3861502400" sldId="276"/>
            <ac:grpSpMk id="18" creationId="{4BB3154C-4A70-E702-1BC7-06ADF2FB5C2C}"/>
          </ac:grpSpMkLst>
        </pc:grpChg>
        <pc:grpChg chg="add del mod">
          <ac:chgData name="Fabian Fleischer" userId="ebb014c387c80d2b" providerId="LiveId" clId="{B672F007-9F3A-4A49-8961-C8B22334465D}" dt="2022-06-16T12:23:00.675" v="1464" actId="165"/>
          <ac:grpSpMkLst>
            <pc:docMk/>
            <pc:sldMk cId="3861502400" sldId="276"/>
            <ac:grpSpMk id="19" creationId="{E436575D-C50B-3AC4-4C59-AA0BD37B3270}"/>
          </ac:grpSpMkLst>
        </pc:grpChg>
        <pc:picChg chg="add mod topLvl">
          <ac:chgData name="Fabian Fleischer" userId="ebb014c387c80d2b" providerId="LiveId" clId="{B672F007-9F3A-4A49-8961-C8B22334465D}" dt="2022-06-16T12:23:00.675" v="1464" actId="165"/>
          <ac:picMkLst>
            <pc:docMk/>
            <pc:sldMk cId="3861502400" sldId="276"/>
            <ac:picMk id="4" creationId="{F9B704F9-40EB-7291-F260-34026F8B847B}"/>
          </ac:picMkLst>
        </pc:picChg>
        <pc:picChg chg="add mod topLvl">
          <ac:chgData name="Fabian Fleischer" userId="ebb014c387c80d2b" providerId="LiveId" clId="{B672F007-9F3A-4A49-8961-C8B22334465D}" dt="2022-06-16T12:23:00.675" v="1464" actId="165"/>
          <ac:picMkLst>
            <pc:docMk/>
            <pc:sldMk cId="3861502400" sldId="276"/>
            <ac:picMk id="5" creationId="{BDA1F7B9-CE45-BF87-16BC-93EA9E1D2879}"/>
          </ac:picMkLst>
        </pc:picChg>
        <pc:picChg chg="add mod topLvl">
          <ac:chgData name="Fabian Fleischer" userId="ebb014c387c80d2b" providerId="LiveId" clId="{B672F007-9F3A-4A49-8961-C8B22334465D}" dt="2022-06-16T12:23:36.596" v="1486" actId="1035"/>
          <ac:picMkLst>
            <pc:docMk/>
            <pc:sldMk cId="3861502400" sldId="276"/>
            <ac:picMk id="11" creationId="{AFEF92F8-53D4-4DF6-197E-9531A8F7FCE2}"/>
          </ac:picMkLst>
        </pc:picChg>
        <pc:picChg chg="add mod topLvl">
          <ac:chgData name="Fabian Fleischer" userId="ebb014c387c80d2b" providerId="LiveId" clId="{B672F007-9F3A-4A49-8961-C8B22334465D}" dt="2022-06-16T12:23:36.596" v="1486" actId="1035"/>
          <ac:picMkLst>
            <pc:docMk/>
            <pc:sldMk cId="3861502400" sldId="276"/>
            <ac:picMk id="13" creationId="{F4A918EF-D8CA-31B4-8720-1F343539B5CA}"/>
          </ac:picMkLst>
        </pc:picChg>
        <pc:picChg chg="add mod">
          <ac:chgData name="Fabian Fleischer" userId="ebb014c387c80d2b" providerId="LiveId" clId="{B672F007-9F3A-4A49-8961-C8B22334465D}" dt="2022-06-16T12:23:53.043" v="1488"/>
          <ac:picMkLst>
            <pc:docMk/>
            <pc:sldMk cId="3861502400" sldId="276"/>
            <ac:picMk id="21" creationId="{94B0A77E-C3E4-29D2-E8DC-61B3B7797E3A}"/>
          </ac:picMkLst>
        </pc:picChg>
        <pc:picChg chg="add mod">
          <ac:chgData name="Fabian Fleischer" userId="ebb014c387c80d2b" providerId="LiveId" clId="{B672F007-9F3A-4A49-8961-C8B22334465D}" dt="2022-06-16T12:23:53.043" v="1488"/>
          <ac:picMkLst>
            <pc:docMk/>
            <pc:sldMk cId="3861502400" sldId="276"/>
            <ac:picMk id="22" creationId="{4CCBD362-F58E-6DCF-018C-31970BA87BD2}"/>
          </ac:picMkLst>
        </pc:picChg>
        <pc:picChg chg="add mod">
          <ac:chgData name="Fabian Fleischer" userId="ebb014c387c80d2b" providerId="LiveId" clId="{B672F007-9F3A-4A49-8961-C8B22334465D}" dt="2022-06-16T12:23:53.043" v="1488"/>
          <ac:picMkLst>
            <pc:docMk/>
            <pc:sldMk cId="3861502400" sldId="276"/>
            <ac:picMk id="23" creationId="{550DEFFA-5A3E-C8A4-16C4-B7BA8407425F}"/>
          </ac:picMkLst>
        </pc:picChg>
      </pc:sldChg>
      <pc:sldChg chg="addSp delSp modSp add mod ord delAnim">
        <pc:chgData name="Fabian Fleischer" userId="ebb014c387c80d2b" providerId="LiveId" clId="{B672F007-9F3A-4A49-8961-C8B22334465D}" dt="2022-06-16T12:25:37.932" v="1527" actId="165"/>
        <pc:sldMkLst>
          <pc:docMk/>
          <pc:sldMk cId="1343440841" sldId="277"/>
        </pc:sldMkLst>
        <pc:spChg chg="mod">
          <ac:chgData name="Fabian Fleischer" userId="ebb014c387c80d2b" providerId="LiveId" clId="{B672F007-9F3A-4A49-8961-C8B22334465D}" dt="2022-06-16T12:24:38.369" v="1520" actId="1076"/>
          <ac:spMkLst>
            <pc:docMk/>
            <pc:sldMk cId="1343440841" sldId="277"/>
            <ac:spMk id="2" creationId="{2B4EBAC9-12B7-D39F-F6C2-74344CDDE6B2}"/>
          </ac:spMkLst>
        </pc:spChg>
        <pc:spChg chg="mod topLvl">
          <ac:chgData name="Fabian Fleischer" userId="ebb014c387c80d2b" providerId="LiveId" clId="{B672F007-9F3A-4A49-8961-C8B22334465D}" dt="2022-06-16T12:25:33.677" v="1526" actId="165"/>
          <ac:spMkLst>
            <pc:docMk/>
            <pc:sldMk cId="1343440841" sldId="277"/>
            <ac:spMk id="6" creationId="{AACAC264-1498-5EBE-1621-9BB062AAAC53}"/>
          </ac:spMkLst>
        </pc:spChg>
        <pc:spChg chg="mod topLvl">
          <ac:chgData name="Fabian Fleischer" userId="ebb014c387c80d2b" providerId="LiveId" clId="{B672F007-9F3A-4A49-8961-C8B22334465D}" dt="2022-06-16T12:25:33.677" v="1526" actId="165"/>
          <ac:spMkLst>
            <pc:docMk/>
            <pc:sldMk cId="1343440841" sldId="277"/>
            <ac:spMk id="7" creationId="{39FDD6F5-DCDE-A756-4913-CC1C63734F14}"/>
          </ac:spMkLst>
        </pc:spChg>
        <pc:spChg chg="mod topLvl">
          <ac:chgData name="Fabian Fleischer" userId="ebb014c387c80d2b" providerId="LiveId" clId="{B672F007-9F3A-4A49-8961-C8B22334465D}" dt="2022-06-16T12:25:33.677" v="1526" actId="165"/>
          <ac:spMkLst>
            <pc:docMk/>
            <pc:sldMk cId="1343440841" sldId="277"/>
            <ac:spMk id="8" creationId="{E1AA1844-C4A6-AD51-ADA0-C9D340621B84}"/>
          </ac:spMkLst>
        </pc:spChg>
        <pc:spChg chg="mod topLvl">
          <ac:chgData name="Fabian Fleischer" userId="ebb014c387c80d2b" providerId="LiveId" clId="{B672F007-9F3A-4A49-8961-C8B22334465D}" dt="2022-06-16T12:25:33.677" v="1526" actId="165"/>
          <ac:spMkLst>
            <pc:docMk/>
            <pc:sldMk cId="1343440841" sldId="277"/>
            <ac:spMk id="9" creationId="{2E3FD401-CC32-E99A-2794-ADB9C4BB76B1}"/>
          </ac:spMkLst>
        </pc:spChg>
        <pc:spChg chg="mod topLvl">
          <ac:chgData name="Fabian Fleischer" userId="ebb014c387c80d2b" providerId="LiveId" clId="{B672F007-9F3A-4A49-8961-C8B22334465D}" dt="2022-06-16T12:25:37.932" v="1527" actId="165"/>
          <ac:spMkLst>
            <pc:docMk/>
            <pc:sldMk cId="1343440841" sldId="277"/>
            <ac:spMk id="14" creationId="{7A484305-7C37-7A9A-7CF2-FEE3F67A01A3}"/>
          </ac:spMkLst>
        </pc:spChg>
        <pc:spChg chg="mod topLvl">
          <ac:chgData name="Fabian Fleischer" userId="ebb014c387c80d2b" providerId="LiveId" clId="{B672F007-9F3A-4A49-8961-C8B22334465D}" dt="2022-06-16T12:25:37.932" v="1527" actId="165"/>
          <ac:spMkLst>
            <pc:docMk/>
            <pc:sldMk cId="1343440841" sldId="277"/>
            <ac:spMk id="15" creationId="{6116FA68-86AA-6675-1878-4E3B266FABF3}"/>
          </ac:spMkLst>
        </pc:spChg>
        <pc:spChg chg="mod topLvl">
          <ac:chgData name="Fabian Fleischer" userId="ebb014c387c80d2b" providerId="LiveId" clId="{B672F007-9F3A-4A49-8961-C8B22334465D}" dt="2022-06-16T12:25:37.932" v="1527" actId="165"/>
          <ac:spMkLst>
            <pc:docMk/>
            <pc:sldMk cId="1343440841" sldId="277"/>
            <ac:spMk id="16" creationId="{D65DF235-F8D0-24C9-F922-41897D035310}"/>
          </ac:spMkLst>
        </pc:spChg>
        <pc:spChg chg="mod topLvl">
          <ac:chgData name="Fabian Fleischer" userId="ebb014c387c80d2b" providerId="LiveId" clId="{B672F007-9F3A-4A49-8961-C8B22334465D}" dt="2022-06-16T12:25:37.932" v="1527" actId="165"/>
          <ac:spMkLst>
            <pc:docMk/>
            <pc:sldMk cId="1343440841" sldId="277"/>
            <ac:spMk id="17" creationId="{6442A318-816A-002C-CD35-57E6ED1A3220}"/>
          </ac:spMkLst>
        </pc:spChg>
        <pc:spChg chg="del mod">
          <ac:chgData name="Fabian Fleischer" userId="ebb014c387c80d2b" providerId="LiveId" clId="{B672F007-9F3A-4A49-8961-C8B22334465D}" dt="2022-06-16T12:24:26.284" v="1498" actId="478"/>
          <ac:spMkLst>
            <pc:docMk/>
            <pc:sldMk cId="1343440841" sldId="277"/>
            <ac:spMk id="20" creationId="{F46C62D5-F8B2-8DAC-D176-44DD69C74AD9}"/>
          </ac:spMkLst>
        </pc:spChg>
        <pc:spChg chg="del">
          <ac:chgData name="Fabian Fleischer" userId="ebb014c387c80d2b" providerId="LiveId" clId="{B672F007-9F3A-4A49-8961-C8B22334465D}" dt="2022-06-16T12:24:24.452" v="1496" actId="478"/>
          <ac:spMkLst>
            <pc:docMk/>
            <pc:sldMk cId="1343440841" sldId="277"/>
            <ac:spMk id="24" creationId="{3CF6414D-1CC4-97E1-8BC7-4707A5EC2FFC}"/>
          </ac:spMkLst>
        </pc:spChg>
        <pc:grpChg chg="add del mod">
          <ac:chgData name="Fabian Fleischer" userId="ebb014c387c80d2b" providerId="LiveId" clId="{B672F007-9F3A-4A49-8961-C8B22334465D}" dt="2022-06-16T12:25:33.677" v="1526" actId="165"/>
          <ac:grpSpMkLst>
            <pc:docMk/>
            <pc:sldMk cId="1343440841" sldId="277"/>
            <ac:grpSpMk id="3" creationId="{DA710815-171C-C9D1-D7E7-A491680E65E1}"/>
          </ac:grpSpMkLst>
        </pc:grpChg>
        <pc:grpChg chg="add del mod">
          <ac:chgData name="Fabian Fleischer" userId="ebb014c387c80d2b" providerId="LiveId" clId="{B672F007-9F3A-4A49-8961-C8B22334465D}" dt="2022-06-16T12:25:37.932" v="1527" actId="165"/>
          <ac:grpSpMkLst>
            <pc:docMk/>
            <pc:sldMk cId="1343440841" sldId="277"/>
            <ac:grpSpMk id="10" creationId="{47663199-F2F6-DBC3-DB1D-62F1BFC8D5D6}"/>
          </ac:grpSpMkLst>
        </pc:grpChg>
        <pc:picChg chg="mod topLvl">
          <ac:chgData name="Fabian Fleischer" userId="ebb014c387c80d2b" providerId="LiveId" clId="{B672F007-9F3A-4A49-8961-C8B22334465D}" dt="2022-06-16T12:25:33.677" v="1526" actId="165"/>
          <ac:picMkLst>
            <pc:docMk/>
            <pc:sldMk cId="1343440841" sldId="277"/>
            <ac:picMk id="4" creationId="{F9B704F9-40EB-7291-F260-34026F8B847B}"/>
          </ac:picMkLst>
        </pc:picChg>
        <pc:picChg chg="mod topLvl">
          <ac:chgData name="Fabian Fleischer" userId="ebb014c387c80d2b" providerId="LiveId" clId="{B672F007-9F3A-4A49-8961-C8B22334465D}" dt="2022-06-16T12:25:33.677" v="1526" actId="165"/>
          <ac:picMkLst>
            <pc:docMk/>
            <pc:sldMk cId="1343440841" sldId="277"/>
            <ac:picMk id="5" creationId="{BDA1F7B9-CE45-BF87-16BC-93EA9E1D2879}"/>
          </ac:picMkLst>
        </pc:picChg>
        <pc:picChg chg="mod topLvl">
          <ac:chgData name="Fabian Fleischer" userId="ebb014c387c80d2b" providerId="LiveId" clId="{B672F007-9F3A-4A49-8961-C8B22334465D}" dt="2022-06-16T12:25:37.932" v="1527" actId="165"/>
          <ac:picMkLst>
            <pc:docMk/>
            <pc:sldMk cId="1343440841" sldId="277"/>
            <ac:picMk id="11" creationId="{AFEF92F8-53D4-4DF6-197E-9531A8F7FCE2}"/>
          </ac:picMkLst>
        </pc:picChg>
        <pc:picChg chg="mod topLvl">
          <ac:chgData name="Fabian Fleischer" userId="ebb014c387c80d2b" providerId="LiveId" clId="{B672F007-9F3A-4A49-8961-C8B22334465D}" dt="2022-06-16T12:25:37.932" v="1527" actId="165"/>
          <ac:picMkLst>
            <pc:docMk/>
            <pc:sldMk cId="1343440841" sldId="277"/>
            <ac:picMk id="13" creationId="{F4A918EF-D8CA-31B4-8720-1F343539B5CA}"/>
          </ac:picMkLst>
        </pc:picChg>
        <pc:picChg chg="del">
          <ac:chgData name="Fabian Fleischer" userId="ebb014c387c80d2b" providerId="LiveId" clId="{B672F007-9F3A-4A49-8961-C8B22334465D}" dt="2022-06-16T12:24:22.312" v="1493" actId="478"/>
          <ac:picMkLst>
            <pc:docMk/>
            <pc:sldMk cId="1343440841" sldId="277"/>
            <ac:picMk id="21" creationId="{94B0A77E-C3E4-29D2-E8DC-61B3B7797E3A}"/>
          </ac:picMkLst>
        </pc:picChg>
        <pc:picChg chg="del">
          <ac:chgData name="Fabian Fleischer" userId="ebb014c387c80d2b" providerId="LiveId" clId="{B672F007-9F3A-4A49-8961-C8B22334465D}" dt="2022-06-16T12:24:23.452" v="1495" actId="478"/>
          <ac:picMkLst>
            <pc:docMk/>
            <pc:sldMk cId="1343440841" sldId="277"/>
            <ac:picMk id="22" creationId="{4CCBD362-F58E-6DCF-018C-31970BA87BD2}"/>
          </ac:picMkLst>
        </pc:picChg>
        <pc:picChg chg="del">
          <ac:chgData name="Fabian Fleischer" userId="ebb014c387c80d2b" providerId="LiveId" clId="{B672F007-9F3A-4A49-8961-C8B22334465D}" dt="2022-06-16T12:24:22.902" v="1494" actId="478"/>
          <ac:picMkLst>
            <pc:docMk/>
            <pc:sldMk cId="1343440841" sldId="277"/>
            <ac:picMk id="23" creationId="{550DEFFA-5A3E-C8A4-16C4-B7BA8407425F}"/>
          </ac:picMkLst>
        </pc:picChg>
      </pc:sldChg>
      <pc:sldChg chg="addSp delSp modSp new mod">
        <pc:chgData name="Fabian Fleischer" userId="ebb014c387c80d2b" providerId="LiveId" clId="{B672F007-9F3A-4A49-8961-C8B22334465D}" dt="2022-06-16T12:40:28.348" v="1708" actId="207"/>
        <pc:sldMkLst>
          <pc:docMk/>
          <pc:sldMk cId="3662594757" sldId="278"/>
        </pc:sldMkLst>
        <pc:spChg chg="mod">
          <ac:chgData name="Fabian Fleischer" userId="ebb014c387c80d2b" providerId="LiveId" clId="{B672F007-9F3A-4A49-8961-C8B22334465D}" dt="2022-06-16T12:26:21.489" v="1542" actId="20577"/>
          <ac:spMkLst>
            <pc:docMk/>
            <pc:sldMk cId="3662594757" sldId="278"/>
            <ac:spMk id="2" creationId="{19D5833C-17FF-1129-2C55-8B7778259401}"/>
          </ac:spMkLst>
        </pc:spChg>
        <pc:spChg chg="add mod topLvl">
          <ac:chgData name="Fabian Fleischer" userId="ebb014c387c80d2b" providerId="LiveId" clId="{B672F007-9F3A-4A49-8961-C8B22334465D}" dt="2022-06-16T12:40:28.348" v="1708" actId="207"/>
          <ac:spMkLst>
            <pc:docMk/>
            <pc:sldMk cId="3662594757" sldId="278"/>
            <ac:spMk id="5" creationId="{F49F5536-6B17-8033-7EF6-7C75A947C2A9}"/>
          </ac:spMkLst>
        </pc:spChg>
        <pc:spChg chg="add mod topLvl">
          <ac:chgData name="Fabian Fleischer" userId="ebb014c387c80d2b" providerId="LiveId" clId="{B672F007-9F3A-4A49-8961-C8B22334465D}" dt="2022-06-16T12:40:28.348" v="1708" actId="207"/>
          <ac:spMkLst>
            <pc:docMk/>
            <pc:sldMk cId="3662594757" sldId="278"/>
            <ac:spMk id="6" creationId="{553D41B6-C8AC-5779-62DB-D1C4FDD06729}"/>
          </ac:spMkLst>
        </pc:spChg>
        <pc:spChg chg="add mod topLvl">
          <ac:chgData name="Fabian Fleischer" userId="ebb014c387c80d2b" providerId="LiveId" clId="{B672F007-9F3A-4A49-8961-C8B22334465D}" dt="2022-06-16T12:40:28.348" v="1708" actId="207"/>
          <ac:spMkLst>
            <pc:docMk/>
            <pc:sldMk cId="3662594757" sldId="278"/>
            <ac:spMk id="7" creationId="{6C7CD7C9-ECBF-0091-D0CB-EF43BAD80DDB}"/>
          </ac:spMkLst>
        </pc:spChg>
        <pc:spChg chg="add mod topLvl">
          <ac:chgData name="Fabian Fleischer" userId="ebb014c387c80d2b" providerId="LiveId" clId="{B672F007-9F3A-4A49-8961-C8B22334465D}" dt="2022-06-16T12:40:28.348" v="1708" actId="207"/>
          <ac:spMkLst>
            <pc:docMk/>
            <pc:sldMk cId="3662594757" sldId="278"/>
            <ac:spMk id="8" creationId="{03515510-688E-5CCD-DBC6-E0CFDCA445FB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34" creationId="{8D3B083A-E71F-8BBB-817C-8CA5D5A5F66E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35" creationId="{76478233-6CA6-098B-2852-235DC9343AAD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36" creationId="{D5BD34A5-2BA3-BA11-DE24-1CED8AD87D61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37" creationId="{78394FEB-F38C-ECAD-A552-0CAFB6F3C862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38" creationId="{D9F5C6F4-3CD2-716B-62EF-918EAA77856E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39" creationId="{76F05A5C-C99B-23B1-89B6-D50C731664C1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40" creationId="{0F49D0EB-48E9-B49C-06F5-C69C1B4E6B6B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41" creationId="{E3CC2EF6-25D3-440C-8011-60E75E57498F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42" creationId="{DEA5CE55-B826-242C-5681-1BE30FD39493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43" creationId="{0ADB9E11-83B6-3121-E20F-BEA9583B5FC8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44" creationId="{C2269029-6605-227E-0A7A-E731823151A4}"/>
          </ac:spMkLst>
        </pc:spChg>
        <pc:spChg chg="add mod">
          <ac:chgData name="Fabian Fleischer" userId="ebb014c387c80d2b" providerId="LiveId" clId="{B672F007-9F3A-4A49-8961-C8B22334465D}" dt="2022-06-16T12:32:06.468" v="1608" actId="1076"/>
          <ac:spMkLst>
            <pc:docMk/>
            <pc:sldMk cId="3662594757" sldId="278"/>
            <ac:spMk id="45" creationId="{5CE85149-C04A-62C1-EFC0-CB99B210CFF0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46" creationId="{87D3F748-0E77-7872-1C73-6EFD7328D38C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47" creationId="{17476165-2CEE-DC41-CEBE-13A066989DF3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48" creationId="{80085E59-70E1-2102-3B48-AC9BA5436EAC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49" creationId="{5A0D14A9-EA65-344A-6D47-7C773F47A414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50" creationId="{9632F460-F426-B6DD-6930-501B84B42E03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51" creationId="{2F1CE7D5-75C5-E534-ED6C-65407E5802F2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52" creationId="{4FBE8C71-4D98-B1BA-6E05-61AF6E396E88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53" creationId="{F9C89B64-DF14-C06E-891F-6DD8561D9AA5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54" creationId="{11BFCAAE-7FEE-E203-1D6B-63F968A13581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55" creationId="{2AE5A39A-DC7A-9E64-B0FA-FBA4C210EDF1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56" creationId="{F95CBD0E-9C38-E99F-0080-82BA2AB2EA29}"/>
          </ac:spMkLst>
        </pc:spChg>
        <pc:spChg chg="add mod">
          <ac:chgData name="Fabian Fleischer" userId="ebb014c387c80d2b" providerId="LiveId" clId="{B672F007-9F3A-4A49-8961-C8B22334465D}" dt="2022-06-16T12:32:15.795" v="1610" actId="1076"/>
          <ac:spMkLst>
            <pc:docMk/>
            <pc:sldMk cId="3662594757" sldId="278"/>
            <ac:spMk id="57" creationId="{8B007D26-0BA9-7534-C4FA-1F8512E67545}"/>
          </ac:spMkLst>
        </pc:spChg>
        <pc:grpChg chg="add del mod">
          <ac:chgData name="Fabian Fleischer" userId="ebb014c387c80d2b" providerId="LiveId" clId="{B672F007-9F3A-4A49-8961-C8B22334465D}" dt="2022-06-16T12:26:58.249" v="1550" actId="165"/>
          <ac:grpSpMkLst>
            <pc:docMk/>
            <pc:sldMk cId="3662594757" sldId="278"/>
            <ac:grpSpMk id="9" creationId="{387B3824-AF4C-8328-DEAF-F903E2F5DBAA}"/>
          </ac:grpSpMkLst>
        </pc:grpChg>
        <pc:grpChg chg="add del mod">
          <ac:chgData name="Fabian Fleischer" userId="ebb014c387c80d2b" providerId="LiveId" clId="{B672F007-9F3A-4A49-8961-C8B22334465D}" dt="2022-06-16T12:39:39.605" v="1706" actId="165"/>
          <ac:grpSpMkLst>
            <pc:docMk/>
            <pc:sldMk cId="3662594757" sldId="278"/>
            <ac:grpSpMk id="64" creationId="{6CBFBC6B-34B3-FC83-A3A5-E1E28AC4FE95}"/>
          </ac:grpSpMkLst>
        </pc:grpChg>
        <pc:picChg chg="add del mod topLvl">
          <ac:chgData name="Fabian Fleischer" userId="ebb014c387c80d2b" providerId="LiveId" clId="{B672F007-9F3A-4A49-8961-C8B22334465D}" dt="2022-06-16T12:39:00.240" v="1692" actId="478"/>
          <ac:picMkLst>
            <pc:docMk/>
            <pc:sldMk cId="3662594757" sldId="278"/>
            <ac:picMk id="3" creationId="{1A0A0E8A-DEA3-D6E9-5F43-AFA74401977C}"/>
          </ac:picMkLst>
        </pc:picChg>
        <pc:picChg chg="add del mod topLvl">
          <ac:chgData name="Fabian Fleischer" userId="ebb014c387c80d2b" providerId="LiveId" clId="{B672F007-9F3A-4A49-8961-C8B22334465D}" dt="2022-06-16T12:38:59.565" v="1691" actId="478"/>
          <ac:picMkLst>
            <pc:docMk/>
            <pc:sldMk cId="3662594757" sldId="278"/>
            <ac:picMk id="4" creationId="{4D587BEC-F28A-705F-4D96-C9DE05B5AC6D}"/>
          </ac:picMkLst>
        </pc:picChg>
        <pc:picChg chg="add mod">
          <ac:chgData name="Fabian Fleischer" userId="ebb014c387c80d2b" providerId="LiveId" clId="{B672F007-9F3A-4A49-8961-C8B22334465D}" dt="2022-06-16T12:32:25.024" v="1612" actId="1076"/>
          <ac:picMkLst>
            <pc:docMk/>
            <pc:sldMk cId="3662594757" sldId="278"/>
            <ac:picMk id="11" creationId="{F6CE6901-B597-2979-34CA-0726F4BD7A51}"/>
          </ac:picMkLst>
        </pc:picChg>
        <pc:picChg chg="add mod">
          <ac:chgData name="Fabian Fleischer" userId="ebb014c387c80d2b" providerId="LiveId" clId="{B672F007-9F3A-4A49-8961-C8B22334465D}" dt="2022-06-16T12:32:48.528" v="1617" actId="1076"/>
          <ac:picMkLst>
            <pc:docMk/>
            <pc:sldMk cId="3662594757" sldId="278"/>
            <ac:picMk id="13" creationId="{05C19440-88F0-DF7C-4FB6-D50C17FB555F}"/>
          </ac:picMkLst>
        </pc:picChg>
        <pc:picChg chg="add mod">
          <ac:chgData name="Fabian Fleischer" userId="ebb014c387c80d2b" providerId="LiveId" clId="{B672F007-9F3A-4A49-8961-C8B22334465D}" dt="2022-06-16T12:32:39.941" v="1615" actId="1076"/>
          <ac:picMkLst>
            <pc:docMk/>
            <pc:sldMk cId="3662594757" sldId="278"/>
            <ac:picMk id="15" creationId="{AAB271EA-D26D-B1E6-2510-51FC5FDEC2E3}"/>
          </ac:picMkLst>
        </pc:picChg>
        <pc:picChg chg="add mod">
          <ac:chgData name="Fabian Fleischer" userId="ebb014c387c80d2b" providerId="LiveId" clId="{B672F007-9F3A-4A49-8961-C8B22334465D}" dt="2022-06-16T12:32:28.655" v="1613" actId="1076"/>
          <ac:picMkLst>
            <pc:docMk/>
            <pc:sldMk cId="3662594757" sldId="278"/>
            <ac:picMk id="17" creationId="{0EA091FA-57D6-2B4F-E766-B8A5587BC21B}"/>
          </ac:picMkLst>
        </pc:picChg>
        <pc:picChg chg="add mod">
          <ac:chgData name="Fabian Fleischer" userId="ebb014c387c80d2b" providerId="LiveId" clId="{B672F007-9F3A-4A49-8961-C8B22334465D}" dt="2022-06-16T12:32:44.822" v="1616" actId="1076"/>
          <ac:picMkLst>
            <pc:docMk/>
            <pc:sldMk cId="3662594757" sldId="278"/>
            <ac:picMk id="19" creationId="{4C3E1AE7-57D7-2D43-AF00-762252B8696D}"/>
          </ac:picMkLst>
        </pc:picChg>
        <pc:picChg chg="add mod">
          <ac:chgData name="Fabian Fleischer" userId="ebb014c387c80d2b" providerId="LiveId" clId="{B672F007-9F3A-4A49-8961-C8B22334465D}" dt="2022-06-16T12:32:54.640" v="1625" actId="1038"/>
          <ac:picMkLst>
            <pc:docMk/>
            <pc:sldMk cId="3662594757" sldId="278"/>
            <ac:picMk id="21" creationId="{F6C8840D-92AF-8D52-F2A4-E8467A95B52A}"/>
          </ac:picMkLst>
        </pc:picChg>
        <pc:picChg chg="add mod">
          <ac:chgData name="Fabian Fleischer" userId="ebb014c387c80d2b" providerId="LiveId" clId="{B672F007-9F3A-4A49-8961-C8B22334465D}" dt="2022-06-16T12:32:59.642" v="1626" actId="1076"/>
          <ac:picMkLst>
            <pc:docMk/>
            <pc:sldMk cId="3662594757" sldId="278"/>
            <ac:picMk id="23" creationId="{C7F5D877-3CC4-D836-6563-2E55468CA225}"/>
          </ac:picMkLst>
        </pc:picChg>
        <pc:picChg chg="add mod">
          <ac:chgData name="Fabian Fleischer" userId="ebb014c387c80d2b" providerId="LiveId" clId="{B672F007-9F3A-4A49-8961-C8B22334465D}" dt="2022-06-16T12:33:47.416" v="1638" actId="1076"/>
          <ac:picMkLst>
            <pc:docMk/>
            <pc:sldMk cId="3662594757" sldId="278"/>
            <ac:picMk id="25" creationId="{DBD0EE90-575E-C2CD-E24D-11529C6B6BD2}"/>
          </ac:picMkLst>
        </pc:picChg>
        <pc:picChg chg="add mod">
          <ac:chgData name="Fabian Fleischer" userId="ebb014c387c80d2b" providerId="LiveId" clId="{B672F007-9F3A-4A49-8961-C8B22334465D}" dt="2022-06-16T12:33:23" v="1634" actId="1076"/>
          <ac:picMkLst>
            <pc:docMk/>
            <pc:sldMk cId="3662594757" sldId="278"/>
            <ac:picMk id="27" creationId="{3351C0A8-F4ED-18D9-2898-2FF9C8FADB3C}"/>
          </ac:picMkLst>
        </pc:picChg>
        <pc:picChg chg="add mod">
          <ac:chgData name="Fabian Fleischer" userId="ebb014c387c80d2b" providerId="LiveId" clId="{B672F007-9F3A-4A49-8961-C8B22334465D}" dt="2022-06-16T12:33:56.768" v="1641" actId="1076"/>
          <ac:picMkLst>
            <pc:docMk/>
            <pc:sldMk cId="3662594757" sldId="278"/>
            <ac:picMk id="29" creationId="{ED8EFE1F-74EE-8238-CC65-4F050264A2C0}"/>
          </ac:picMkLst>
        </pc:picChg>
        <pc:picChg chg="add mod">
          <ac:chgData name="Fabian Fleischer" userId="ebb014c387c80d2b" providerId="LiveId" clId="{B672F007-9F3A-4A49-8961-C8B22334465D}" dt="2022-06-16T12:33:39.766" v="1636" actId="1076"/>
          <ac:picMkLst>
            <pc:docMk/>
            <pc:sldMk cId="3662594757" sldId="278"/>
            <ac:picMk id="31" creationId="{1024F875-A2F7-95BB-21A0-5AFC92EEBF65}"/>
          </ac:picMkLst>
        </pc:picChg>
        <pc:picChg chg="add mod">
          <ac:chgData name="Fabian Fleischer" userId="ebb014c387c80d2b" providerId="LiveId" clId="{B672F007-9F3A-4A49-8961-C8B22334465D}" dt="2022-06-16T12:33:05.848" v="1627" actId="1076"/>
          <ac:picMkLst>
            <pc:docMk/>
            <pc:sldMk cId="3662594757" sldId="278"/>
            <ac:picMk id="33" creationId="{0D6BAA35-B705-CE62-4A88-C38881177A10}"/>
          </ac:picMkLst>
        </pc:picChg>
        <pc:picChg chg="add del mod">
          <ac:chgData name="Fabian Fleischer" userId="ebb014c387c80d2b" providerId="LiveId" clId="{B672F007-9F3A-4A49-8961-C8B22334465D}" dt="2022-06-16T12:34:37.872" v="1644" actId="21"/>
          <ac:picMkLst>
            <pc:docMk/>
            <pc:sldMk cId="3662594757" sldId="278"/>
            <ac:picMk id="59" creationId="{218B36C7-A78F-DB97-6EC3-CC66FE7E4044}"/>
          </ac:picMkLst>
        </pc:picChg>
        <pc:picChg chg="add mod topLvl">
          <ac:chgData name="Fabian Fleischer" userId="ebb014c387c80d2b" providerId="LiveId" clId="{B672F007-9F3A-4A49-8961-C8B22334465D}" dt="2022-06-16T12:39:39.605" v="1706" actId="165"/>
          <ac:picMkLst>
            <pc:docMk/>
            <pc:sldMk cId="3662594757" sldId="278"/>
            <ac:picMk id="61" creationId="{75FC2C9A-8FC3-6D85-1998-2212D1E97E01}"/>
          </ac:picMkLst>
        </pc:picChg>
        <pc:picChg chg="add mod topLvl">
          <ac:chgData name="Fabian Fleischer" userId="ebb014c387c80d2b" providerId="LiveId" clId="{B672F007-9F3A-4A49-8961-C8B22334465D}" dt="2022-06-16T12:39:39.605" v="1706" actId="165"/>
          <ac:picMkLst>
            <pc:docMk/>
            <pc:sldMk cId="3662594757" sldId="278"/>
            <ac:picMk id="63" creationId="{053D8931-8D50-E979-3548-A18B816CF26A}"/>
          </ac:picMkLst>
        </pc:picChg>
      </pc:sldChg>
      <pc:sldChg chg="addSp delSp modSp new mod">
        <pc:chgData name="Fabian Fleischer" userId="ebb014c387c80d2b" providerId="LiveId" clId="{B672F007-9F3A-4A49-8961-C8B22334465D}" dt="2022-06-22T13:14:35.009" v="2785" actId="14100"/>
        <pc:sldMkLst>
          <pc:docMk/>
          <pc:sldMk cId="26979796" sldId="279"/>
        </pc:sldMkLst>
        <pc:spChg chg="mod">
          <ac:chgData name="Fabian Fleischer" userId="ebb014c387c80d2b" providerId="LiveId" clId="{B672F007-9F3A-4A49-8961-C8B22334465D}" dt="2022-06-16T12:41:12.530" v="1716" actId="20577"/>
          <ac:spMkLst>
            <pc:docMk/>
            <pc:sldMk cId="26979796" sldId="279"/>
            <ac:spMk id="2" creationId="{A04D20AD-8E34-7C36-F648-44E8E85E550B}"/>
          </ac:spMkLst>
        </pc:spChg>
        <pc:spChg chg="mod">
          <ac:chgData name="Fabian Fleischer" userId="ebb014c387c80d2b" providerId="LiveId" clId="{B672F007-9F3A-4A49-8961-C8B22334465D}" dt="2022-06-22T13:14:35.009" v="2785" actId="14100"/>
          <ac:spMkLst>
            <pc:docMk/>
            <pc:sldMk cId="26979796" sldId="279"/>
            <ac:spMk id="3" creationId="{23C42D54-8274-E78E-9602-085BA9335107}"/>
          </ac:spMkLst>
        </pc:spChg>
        <pc:picChg chg="add del mod">
          <ac:chgData name="Fabian Fleischer" userId="ebb014c387c80d2b" providerId="LiveId" clId="{B672F007-9F3A-4A49-8961-C8B22334465D}" dt="2022-06-22T07:07:18.219" v="2588" actId="478"/>
          <ac:picMkLst>
            <pc:docMk/>
            <pc:sldMk cId="26979796" sldId="279"/>
            <ac:picMk id="5" creationId="{281BE0AA-52D7-AD3A-4F1A-49B163ABBDF2}"/>
          </ac:picMkLst>
        </pc:picChg>
      </pc:sldChg>
      <pc:sldChg chg="add del">
        <pc:chgData name="Fabian Fleischer" userId="ebb014c387c80d2b" providerId="LiveId" clId="{B672F007-9F3A-4A49-8961-C8B22334465D}" dt="2022-06-16T12:36:28.490" v="1673" actId="2696"/>
        <pc:sldMkLst>
          <pc:docMk/>
          <pc:sldMk cId="2043314334" sldId="279"/>
        </pc:sldMkLst>
      </pc:sldChg>
      <pc:sldChg chg="addSp modSp new mod">
        <pc:chgData name="Fabian Fleischer" userId="ebb014c387c80d2b" providerId="LiveId" clId="{B672F007-9F3A-4A49-8961-C8B22334465D}" dt="2022-06-16T12:46:38.098" v="1977" actId="164"/>
        <pc:sldMkLst>
          <pc:docMk/>
          <pc:sldMk cId="1458979763" sldId="280"/>
        </pc:sldMkLst>
        <pc:spChg chg="mod">
          <ac:chgData name="Fabian Fleischer" userId="ebb014c387c80d2b" providerId="LiveId" clId="{B672F007-9F3A-4A49-8961-C8B22334465D}" dt="2022-06-16T12:46:05.085" v="1973" actId="1076"/>
          <ac:spMkLst>
            <pc:docMk/>
            <pc:sldMk cId="1458979763" sldId="280"/>
            <ac:spMk id="2" creationId="{0FF8DCEA-5C84-895D-F635-248BA6A944B6}"/>
          </ac:spMkLst>
        </pc:spChg>
        <pc:spChg chg="add mod">
          <ac:chgData name="Fabian Fleischer" userId="ebb014c387c80d2b" providerId="LiveId" clId="{B672F007-9F3A-4A49-8961-C8B22334465D}" dt="2022-06-16T12:46:23.289" v="1975" actId="164"/>
          <ac:spMkLst>
            <pc:docMk/>
            <pc:sldMk cId="1458979763" sldId="280"/>
            <ac:spMk id="15" creationId="{4676EC27-60AF-ED03-944E-15F90004718E}"/>
          </ac:spMkLst>
        </pc:spChg>
        <pc:spChg chg="add mod">
          <ac:chgData name="Fabian Fleischer" userId="ebb014c387c80d2b" providerId="LiveId" clId="{B672F007-9F3A-4A49-8961-C8B22334465D}" dt="2022-06-16T12:46:23.289" v="1975" actId="164"/>
          <ac:spMkLst>
            <pc:docMk/>
            <pc:sldMk cId="1458979763" sldId="280"/>
            <ac:spMk id="16" creationId="{49CD36F2-9137-C922-48E9-6F57475C93CE}"/>
          </ac:spMkLst>
        </pc:spChg>
        <pc:spChg chg="add mod">
          <ac:chgData name="Fabian Fleischer" userId="ebb014c387c80d2b" providerId="LiveId" clId="{B672F007-9F3A-4A49-8961-C8B22334465D}" dt="2022-06-16T12:46:23.289" v="1975" actId="164"/>
          <ac:spMkLst>
            <pc:docMk/>
            <pc:sldMk cId="1458979763" sldId="280"/>
            <ac:spMk id="17" creationId="{A0549FDB-3C39-6DF4-524C-804646E29C1F}"/>
          </ac:spMkLst>
        </pc:spChg>
        <pc:spChg chg="add mod">
          <ac:chgData name="Fabian Fleischer" userId="ebb014c387c80d2b" providerId="LiveId" clId="{B672F007-9F3A-4A49-8961-C8B22334465D}" dt="2022-06-16T12:46:23.289" v="1975" actId="164"/>
          <ac:spMkLst>
            <pc:docMk/>
            <pc:sldMk cId="1458979763" sldId="280"/>
            <ac:spMk id="18" creationId="{C94137BE-C9E7-0EA5-68F1-88A84D15E14B}"/>
          </ac:spMkLst>
        </pc:spChg>
        <pc:spChg chg="add mod">
          <ac:chgData name="Fabian Fleischer" userId="ebb014c387c80d2b" providerId="LiveId" clId="{B672F007-9F3A-4A49-8961-C8B22334465D}" dt="2022-06-16T12:46:32.093" v="1976" actId="164"/>
          <ac:spMkLst>
            <pc:docMk/>
            <pc:sldMk cId="1458979763" sldId="280"/>
            <ac:spMk id="19" creationId="{203B3933-BA3C-8878-551F-347542EDD882}"/>
          </ac:spMkLst>
        </pc:spChg>
        <pc:spChg chg="add mod">
          <ac:chgData name="Fabian Fleischer" userId="ebb014c387c80d2b" providerId="LiveId" clId="{B672F007-9F3A-4A49-8961-C8B22334465D}" dt="2022-06-16T12:46:32.093" v="1976" actId="164"/>
          <ac:spMkLst>
            <pc:docMk/>
            <pc:sldMk cId="1458979763" sldId="280"/>
            <ac:spMk id="20" creationId="{F270D20E-0045-8862-445A-5A90D4CFE1CA}"/>
          </ac:spMkLst>
        </pc:spChg>
        <pc:spChg chg="add mod">
          <ac:chgData name="Fabian Fleischer" userId="ebb014c387c80d2b" providerId="LiveId" clId="{B672F007-9F3A-4A49-8961-C8B22334465D}" dt="2022-06-16T12:46:32.093" v="1976" actId="164"/>
          <ac:spMkLst>
            <pc:docMk/>
            <pc:sldMk cId="1458979763" sldId="280"/>
            <ac:spMk id="21" creationId="{48D898DE-6FAA-5CB8-163D-73ED9634BB5C}"/>
          </ac:spMkLst>
        </pc:spChg>
        <pc:spChg chg="add mod">
          <ac:chgData name="Fabian Fleischer" userId="ebb014c387c80d2b" providerId="LiveId" clId="{B672F007-9F3A-4A49-8961-C8B22334465D}" dt="2022-06-16T12:46:32.093" v="1976" actId="164"/>
          <ac:spMkLst>
            <pc:docMk/>
            <pc:sldMk cId="1458979763" sldId="280"/>
            <ac:spMk id="22" creationId="{8B6FF04F-2514-95F7-6363-AC74A0CE660F}"/>
          </ac:spMkLst>
        </pc:spChg>
        <pc:spChg chg="add mod">
          <ac:chgData name="Fabian Fleischer" userId="ebb014c387c80d2b" providerId="LiveId" clId="{B672F007-9F3A-4A49-8961-C8B22334465D}" dt="2022-06-16T12:46:38.098" v="1977" actId="164"/>
          <ac:spMkLst>
            <pc:docMk/>
            <pc:sldMk cId="1458979763" sldId="280"/>
            <ac:spMk id="23" creationId="{95D6DB2D-CB22-05ED-73FF-13EF0FD2CF98}"/>
          </ac:spMkLst>
        </pc:spChg>
        <pc:spChg chg="add mod">
          <ac:chgData name="Fabian Fleischer" userId="ebb014c387c80d2b" providerId="LiveId" clId="{B672F007-9F3A-4A49-8961-C8B22334465D}" dt="2022-06-16T12:46:38.098" v="1977" actId="164"/>
          <ac:spMkLst>
            <pc:docMk/>
            <pc:sldMk cId="1458979763" sldId="280"/>
            <ac:spMk id="24" creationId="{F9197109-DDEF-AB89-F542-7DCC6087D314}"/>
          </ac:spMkLst>
        </pc:spChg>
        <pc:spChg chg="add mod">
          <ac:chgData name="Fabian Fleischer" userId="ebb014c387c80d2b" providerId="LiveId" clId="{B672F007-9F3A-4A49-8961-C8B22334465D}" dt="2022-06-16T12:46:38.098" v="1977" actId="164"/>
          <ac:spMkLst>
            <pc:docMk/>
            <pc:sldMk cId="1458979763" sldId="280"/>
            <ac:spMk id="25" creationId="{79B843F8-4BEE-75DE-5EEF-1BCF1EC47732}"/>
          </ac:spMkLst>
        </pc:spChg>
        <pc:spChg chg="add mod">
          <ac:chgData name="Fabian Fleischer" userId="ebb014c387c80d2b" providerId="LiveId" clId="{B672F007-9F3A-4A49-8961-C8B22334465D}" dt="2022-06-16T12:46:38.098" v="1977" actId="164"/>
          <ac:spMkLst>
            <pc:docMk/>
            <pc:sldMk cId="1458979763" sldId="280"/>
            <ac:spMk id="26" creationId="{3063DA01-5E5A-70B0-F13C-05C6058183DA}"/>
          </ac:spMkLst>
        </pc:spChg>
        <pc:spChg chg="add mod">
          <ac:chgData name="Fabian Fleischer" userId="ebb014c387c80d2b" providerId="LiveId" clId="{B672F007-9F3A-4A49-8961-C8B22334465D}" dt="2022-06-16T12:45:55.629" v="1970" actId="164"/>
          <ac:spMkLst>
            <pc:docMk/>
            <pc:sldMk cId="1458979763" sldId="280"/>
            <ac:spMk id="27" creationId="{E97C12B5-00B9-FF0A-E649-856EC3B744C1}"/>
          </ac:spMkLst>
        </pc:spChg>
        <pc:spChg chg="add mod">
          <ac:chgData name="Fabian Fleischer" userId="ebb014c387c80d2b" providerId="LiveId" clId="{B672F007-9F3A-4A49-8961-C8B22334465D}" dt="2022-06-16T12:45:55.629" v="1970" actId="164"/>
          <ac:spMkLst>
            <pc:docMk/>
            <pc:sldMk cId="1458979763" sldId="280"/>
            <ac:spMk id="28" creationId="{8663E720-A8EA-73F5-2CE6-DC0344722E6D}"/>
          </ac:spMkLst>
        </pc:spChg>
        <pc:spChg chg="add mod">
          <ac:chgData name="Fabian Fleischer" userId="ebb014c387c80d2b" providerId="LiveId" clId="{B672F007-9F3A-4A49-8961-C8B22334465D}" dt="2022-06-16T12:45:55.629" v="1970" actId="164"/>
          <ac:spMkLst>
            <pc:docMk/>
            <pc:sldMk cId="1458979763" sldId="280"/>
            <ac:spMk id="29" creationId="{44CE0F7C-8A7C-9DAB-FE61-CC388DA571CC}"/>
          </ac:spMkLst>
        </pc:spChg>
        <pc:spChg chg="add mod">
          <ac:chgData name="Fabian Fleischer" userId="ebb014c387c80d2b" providerId="LiveId" clId="{B672F007-9F3A-4A49-8961-C8B22334465D}" dt="2022-06-16T12:45:55.629" v="1970" actId="164"/>
          <ac:spMkLst>
            <pc:docMk/>
            <pc:sldMk cId="1458979763" sldId="280"/>
            <ac:spMk id="30" creationId="{DCEBE60D-501C-38A0-84CE-D175319B3A64}"/>
          </ac:spMkLst>
        </pc:spChg>
        <pc:spChg chg="add mod">
          <ac:chgData name="Fabian Fleischer" userId="ebb014c387c80d2b" providerId="LiveId" clId="{B672F007-9F3A-4A49-8961-C8B22334465D}" dt="2022-06-16T12:46:02.987" v="1971" actId="164"/>
          <ac:spMkLst>
            <pc:docMk/>
            <pc:sldMk cId="1458979763" sldId="280"/>
            <ac:spMk id="31" creationId="{8C60321D-2622-B8BF-CC54-FA331B703190}"/>
          </ac:spMkLst>
        </pc:spChg>
        <pc:spChg chg="add mod">
          <ac:chgData name="Fabian Fleischer" userId="ebb014c387c80d2b" providerId="LiveId" clId="{B672F007-9F3A-4A49-8961-C8B22334465D}" dt="2022-06-16T12:46:02.987" v="1971" actId="164"/>
          <ac:spMkLst>
            <pc:docMk/>
            <pc:sldMk cId="1458979763" sldId="280"/>
            <ac:spMk id="32" creationId="{B11C7727-49BE-6C88-587E-90AB55CE8060}"/>
          </ac:spMkLst>
        </pc:spChg>
        <pc:spChg chg="add mod">
          <ac:chgData name="Fabian Fleischer" userId="ebb014c387c80d2b" providerId="LiveId" clId="{B672F007-9F3A-4A49-8961-C8B22334465D}" dt="2022-06-16T12:46:02.987" v="1971" actId="164"/>
          <ac:spMkLst>
            <pc:docMk/>
            <pc:sldMk cId="1458979763" sldId="280"/>
            <ac:spMk id="33" creationId="{39E0D949-81A9-C8AA-948A-7880BFD39AFB}"/>
          </ac:spMkLst>
        </pc:spChg>
        <pc:spChg chg="add mod">
          <ac:chgData name="Fabian Fleischer" userId="ebb014c387c80d2b" providerId="LiveId" clId="{B672F007-9F3A-4A49-8961-C8B22334465D}" dt="2022-06-16T12:46:02.987" v="1971" actId="164"/>
          <ac:spMkLst>
            <pc:docMk/>
            <pc:sldMk cId="1458979763" sldId="280"/>
            <ac:spMk id="34" creationId="{BE4A4E4C-D3A7-656F-7AAA-03C178032FEA}"/>
          </ac:spMkLst>
        </pc:spChg>
        <pc:spChg chg="add mod">
          <ac:chgData name="Fabian Fleischer" userId="ebb014c387c80d2b" providerId="LiveId" clId="{B672F007-9F3A-4A49-8961-C8B22334465D}" dt="2022-06-16T12:46:12.824" v="1974" actId="164"/>
          <ac:spMkLst>
            <pc:docMk/>
            <pc:sldMk cId="1458979763" sldId="280"/>
            <ac:spMk id="35" creationId="{3621DE66-6D65-D270-46F2-A67D0094F0E9}"/>
          </ac:spMkLst>
        </pc:spChg>
        <pc:spChg chg="add mod">
          <ac:chgData name="Fabian Fleischer" userId="ebb014c387c80d2b" providerId="LiveId" clId="{B672F007-9F3A-4A49-8961-C8B22334465D}" dt="2022-06-16T12:46:12.824" v="1974" actId="164"/>
          <ac:spMkLst>
            <pc:docMk/>
            <pc:sldMk cId="1458979763" sldId="280"/>
            <ac:spMk id="36" creationId="{79C5E45D-B18C-D72E-2864-A4291E0BFA2C}"/>
          </ac:spMkLst>
        </pc:spChg>
        <pc:spChg chg="add mod">
          <ac:chgData name="Fabian Fleischer" userId="ebb014c387c80d2b" providerId="LiveId" clId="{B672F007-9F3A-4A49-8961-C8B22334465D}" dt="2022-06-16T12:46:12.824" v="1974" actId="164"/>
          <ac:spMkLst>
            <pc:docMk/>
            <pc:sldMk cId="1458979763" sldId="280"/>
            <ac:spMk id="37" creationId="{B5CF7003-618E-9177-BAE5-759E73064C11}"/>
          </ac:spMkLst>
        </pc:spChg>
        <pc:spChg chg="add mod">
          <ac:chgData name="Fabian Fleischer" userId="ebb014c387c80d2b" providerId="LiveId" clId="{B672F007-9F3A-4A49-8961-C8B22334465D}" dt="2022-06-16T12:46:12.824" v="1974" actId="164"/>
          <ac:spMkLst>
            <pc:docMk/>
            <pc:sldMk cId="1458979763" sldId="280"/>
            <ac:spMk id="38" creationId="{7D6827BE-824B-F8F4-CF84-DC36E53AE91A}"/>
          </ac:spMkLst>
        </pc:spChg>
        <pc:grpChg chg="add mod">
          <ac:chgData name="Fabian Fleischer" userId="ebb014c387c80d2b" providerId="LiveId" clId="{B672F007-9F3A-4A49-8961-C8B22334465D}" dt="2022-06-16T12:45:55.629" v="1970" actId="164"/>
          <ac:grpSpMkLst>
            <pc:docMk/>
            <pc:sldMk cId="1458979763" sldId="280"/>
            <ac:grpSpMk id="39" creationId="{948F69FC-3BD8-345E-A16C-9AE532B047E7}"/>
          </ac:grpSpMkLst>
        </pc:grpChg>
        <pc:grpChg chg="add mod">
          <ac:chgData name="Fabian Fleischer" userId="ebb014c387c80d2b" providerId="LiveId" clId="{B672F007-9F3A-4A49-8961-C8B22334465D}" dt="2022-06-16T12:46:02.987" v="1971" actId="164"/>
          <ac:grpSpMkLst>
            <pc:docMk/>
            <pc:sldMk cId="1458979763" sldId="280"/>
            <ac:grpSpMk id="40" creationId="{5B2D9FD1-8355-83F5-1394-6FC031184ADD}"/>
          </ac:grpSpMkLst>
        </pc:grpChg>
        <pc:grpChg chg="add mod">
          <ac:chgData name="Fabian Fleischer" userId="ebb014c387c80d2b" providerId="LiveId" clId="{B672F007-9F3A-4A49-8961-C8B22334465D}" dt="2022-06-16T12:46:12.824" v="1974" actId="164"/>
          <ac:grpSpMkLst>
            <pc:docMk/>
            <pc:sldMk cId="1458979763" sldId="280"/>
            <ac:grpSpMk id="41" creationId="{088A09C6-F889-19B6-DF7F-5C54CFCD10F1}"/>
          </ac:grpSpMkLst>
        </pc:grpChg>
        <pc:grpChg chg="add mod">
          <ac:chgData name="Fabian Fleischer" userId="ebb014c387c80d2b" providerId="LiveId" clId="{B672F007-9F3A-4A49-8961-C8B22334465D}" dt="2022-06-16T12:46:23.289" v="1975" actId="164"/>
          <ac:grpSpMkLst>
            <pc:docMk/>
            <pc:sldMk cId="1458979763" sldId="280"/>
            <ac:grpSpMk id="42" creationId="{0DA8895C-D274-0E06-2825-DAA8C1DDF67E}"/>
          </ac:grpSpMkLst>
        </pc:grpChg>
        <pc:grpChg chg="add mod">
          <ac:chgData name="Fabian Fleischer" userId="ebb014c387c80d2b" providerId="LiveId" clId="{B672F007-9F3A-4A49-8961-C8B22334465D}" dt="2022-06-16T12:46:32.093" v="1976" actId="164"/>
          <ac:grpSpMkLst>
            <pc:docMk/>
            <pc:sldMk cId="1458979763" sldId="280"/>
            <ac:grpSpMk id="43" creationId="{A6318B88-809C-43C8-9060-D4F29CA2F05E}"/>
          </ac:grpSpMkLst>
        </pc:grpChg>
        <pc:grpChg chg="add mod">
          <ac:chgData name="Fabian Fleischer" userId="ebb014c387c80d2b" providerId="LiveId" clId="{B672F007-9F3A-4A49-8961-C8B22334465D}" dt="2022-06-16T12:46:38.098" v="1977" actId="164"/>
          <ac:grpSpMkLst>
            <pc:docMk/>
            <pc:sldMk cId="1458979763" sldId="280"/>
            <ac:grpSpMk id="44" creationId="{568BC4B6-79B0-90B5-7550-2AC04F6E129C}"/>
          </ac:grpSpMkLst>
        </pc:grpChg>
        <pc:picChg chg="add mod">
          <ac:chgData name="Fabian Fleischer" userId="ebb014c387c80d2b" providerId="LiveId" clId="{B672F007-9F3A-4A49-8961-C8B22334465D}" dt="2022-06-16T12:45:55.629" v="1970" actId="164"/>
          <ac:picMkLst>
            <pc:docMk/>
            <pc:sldMk cId="1458979763" sldId="280"/>
            <ac:picMk id="3" creationId="{C45CF003-8F62-69E3-23F4-D173550E6312}"/>
          </ac:picMkLst>
        </pc:picChg>
        <pc:picChg chg="add mod">
          <ac:chgData name="Fabian Fleischer" userId="ebb014c387c80d2b" providerId="LiveId" clId="{B672F007-9F3A-4A49-8961-C8B22334465D}" dt="2022-06-16T12:46:12.824" v="1974" actId="164"/>
          <ac:picMkLst>
            <pc:docMk/>
            <pc:sldMk cId="1458979763" sldId="280"/>
            <ac:picMk id="4" creationId="{96D20324-EE5C-5BB7-7D0A-0EB767758824}"/>
          </ac:picMkLst>
        </pc:picChg>
        <pc:picChg chg="add mod">
          <ac:chgData name="Fabian Fleischer" userId="ebb014c387c80d2b" providerId="LiveId" clId="{B672F007-9F3A-4A49-8961-C8B22334465D}" dt="2022-06-16T12:46:23.289" v="1975" actId="164"/>
          <ac:picMkLst>
            <pc:docMk/>
            <pc:sldMk cId="1458979763" sldId="280"/>
            <ac:picMk id="5" creationId="{7154D493-B164-8DEB-1ECA-885DE581B5C6}"/>
          </ac:picMkLst>
        </pc:picChg>
        <pc:picChg chg="add mod">
          <ac:chgData name="Fabian Fleischer" userId="ebb014c387c80d2b" providerId="LiveId" clId="{B672F007-9F3A-4A49-8961-C8B22334465D}" dt="2022-06-16T12:46:02.987" v="1971" actId="164"/>
          <ac:picMkLst>
            <pc:docMk/>
            <pc:sldMk cId="1458979763" sldId="280"/>
            <ac:picMk id="6" creationId="{C510E78F-975F-DD5F-D2A0-8DA2E66B5F2E}"/>
          </ac:picMkLst>
        </pc:picChg>
        <pc:picChg chg="add mod">
          <ac:chgData name="Fabian Fleischer" userId="ebb014c387c80d2b" providerId="LiveId" clId="{B672F007-9F3A-4A49-8961-C8B22334465D}" dt="2022-06-16T12:46:32.093" v="1976" actId="164"/>
          <ac:picMkLst>
            <pc:docMk/>
            <pc:sldMk cId="1458979763" sldId="280"/>
            <ac:picMk id="7" creationId="{E07C2004-F9DD-AD38-5B63-C2C71B01C655}"/>
          </ac:picMkLst>
        </pc:picChg>
        <pc:picChg chg="add mod">
          <ac:chgData name="Fabian Fleischer" userId="ebb014c387c80d2b" providerId="LiveId" clId="{B672F007-9F3A-4A49-8961-C8B22334465D}" dt="2022-06-16T12:46:38.098" v="1977" actId="164"/>
          <ac:picMkLst>
            <pc:docMk/>
            <pc:sldMk cId="1458979763" sldId="280"/>
            <ac:picMk id="8" creationId="{1296931E-D54E-D193-7AA3-0B41593694AE}"/>
          </ac:picMkLst>
        </pc:picChg>
        <pc:picChg chg="add mod">
          <ac:chgData name="Fabian Fleischer" userId="ebb014c387c80d2b" providerId="LiveId" clId="{B672F007-9F3A-4A49-8961-C8B22334465D}" dt="2022-06-16T12:45:55.629" v="1970" actId="164"/>
          <ac:picMkLst>
            <pc:docMk/>
            <pc:sldMk cId="1458979763" sldId="280"/>
            <ac:picMk id="9" creationId="{0A5E860F-C30D-DF88-CC8B-45730AB70454}"/>
          </ac:picMkLst>
        </pc:picChg>
        <pc:picChg chg="add mod">
          <ac:chgData name="Fabian Fleischer" userId="ebb014c387c80d2b" providerId="LiveId" clId="{B672F007-9F3A-4A49-8961-C8B22334465D}" dt="2022-06-16T12:46:23.289" v="1975" actId="164"/>
          <ac:picMkLst>
            <pc:docMk/>
            <pc:sldMk cId="1458979763" sldId="280"/>
            <ac:picMk id="10" creationId="{1E7E6A7D-ED0F-2701-6A5F-0F73E853E49F}"/>
          </ac:picMkLst>
        </pc:picChg>
        <pc:picChg chg="add mod">
          <ac:chgData name="Fabian Fleischer" userId="ebb014c387c80d2b" providerId="LiveId" clId="{B672F007-9F3A-4A49-8961-C8B22334465D}" dt="2022-06-16T12:46:12.824" v="1974" actId="164"/>
          <ac:picMkLst>
            <pc:docMk/>
            <pc:sldMk cId="1458979763" sldId="280"/>
            <ac:picMk id="11" creationId="{D5BBD8D1-7422-5BE0-22B1-5A7EA1FA8F19}"/>
          </ac:picMkLst>
        </pc:picChg>
        <pc:picChg chg="add mod">
          <ac:chgData name="Fabian Fleischer" userId="ebb014c387c80d2b" providerId="LiveId" clId="{B672F007-9F3A-4A49-8961-C8B22334465D}" dt="2022-06-16T12:46:38.098" v="1977" actId="164"/>
          <ac:picMkLst>
            <pc:docMk/>
            <pc:sldMk cId="1458979763" sldId="280"/>
            <ac:picMk id="12" creationId="{0D48B03D-8517-C086-3A72-4C5ECB21F3A5}"/>
          </ac:picMkLst>
        </pc:picChg>
        <pc:picChg chg="add mod">
          <ac:chgData name="Fabian Fleischer" userId="ebb014c387c80d2b" providerId="LiveId" clId="{B672F007-9F3A-4A49-8961-C8B22334465D}" dt="2022-06-16T12:46:32.093" v="1976" actId="164"/>
          <ac:picMkLst>
            <pc:docMk/>
            <pc:sldMk cId="1458979763" sldId="280"/>
            <ac:picMk id="13" creationId="{27364E38-C112-41A3-E3B5-D053C08A9D95}"/>
          </ac:picMkLst>
        </pc:picChg>
        <pc:picChg chg="add mod">
          <ac:chgData name="Fabian Fleischer" userId="ebb014c387c80d2b" providerId="LiveId" clId="{B672F007-9F3A-4A49-8961-C8B22334465D}" dt="2022-06-16T12:46:02.987" v="1971" actId="164"/>
          <ac:picMkLst>
            <pc:docMk/>
            <pc:sldMk cId="1458979763" sldId="280"/>
            <ac:picMk id="14" creationId="{E8F84756-9AA8-4702-B7EA-551661FA3909}"/>
          </ac:picMkLst>
        </pc:picChg>
      </pc:sldChg>
      <pc:sldChg chg="addSp delSp modSp add mod modTransition modAnim">
        <pc:chgData name="Fabian Fleischer" userId="ebb014c387c80d2b" providerId="LiveId" clId="{B672F007-9F3A-4A49-8961-C8B22334465D}" dt="2022-06-16T12:47:55.611" v="1985"/>
        <pc:sldMkLst>
          <pc:docMk/>
          <pc:sldMk cId="3156155153" sldId="281"/>
        </pc:sldMkLst>
        <pc:spChg chg="mod">
          <ac:chgData name="Fabian Fleischer" userId="ebb014c387c80d2b" providerId="LiveId" clId="{B672F007-9F3A-4A49-8961-C8B22334465D}" dt="2022-06-16T12:43:39.235" v="1912" actId="1076"/>
          <ac:spMkLst>
            <pc:docMk/>
            <pc:sldMk cId="3156155153" sldId="281"/>
            <ac:spMk id="2" creationId="{0FF8DCEA-5C84-895D-F635-248BA6A944B6}"/>
          </ac:spMkLst>
        </pc:spChg>
        <pc:spChg chg="mod topLvl">
          <ac:chgData name="Fabian Fleischer" userId="ebb014c387c80d2b" providerId="LiveId" clId="{B672F007-9F3A-4A49-8961-C8B22334465D}" dt="2022-06-16T12:47:18.565" v="1982" actId="164"/>
          <ac:spMkLst>
            <pc:docMk/>
            <pc:sldMk cId="3156155153" sldId="281"/>
            <ac:spMk id="15" creationId="{4676EC27-60AF-ED03-944E-15F90004718E}"/>
          </ac:spMkLst>
        </pc:spChg>
        <pc:spChg chg="mod topLvl">
          <ac:chgData name="Fabian Fleischer" userId="ebb014c387c80d2b" providerId="LiveId" clId="{B672F007-9F3A-4A49-8961-C8B22334465D}" dt="2022-06-16T12:47:18.565" v="1982" actId="164"/>
          <ac:spMkLst>
            <pc:docMk/>
            <pc:sldMk cId="3156155153" sldId="281"/>
            <ac:spMk id="16" creationId="{49CD36F2-9137-C922-48E9-6F57475C93CE}"/>
          </ac:spMkLst>
        </pc:spChg>
        <pc:spChg chg="mod topLvl">
          <ac:chgData name="Fabian Fleischer" userId="ebb014c387c80d2b" providerId="LiveId" clId="{B672F007-9F3A-4A49-8961-C8B22334465D}" dt="2022-06-16T12:47:18.565" v="1982" actId="164"/>
          <ac:spMkLst>
            <pc:docMk/>
            <pc:sldMk cId="3156155153" sldId="281"/>
            <ac:spMk id="17" creationId="{A0549FDB-3C39-6DF4-524C-804646E29C1F}"/>
          </ac:spMkLst>
        </pc:spChg>
        <pc:spChg chg="mod topLvl">
          <ac:chgData name="Fabian Fleischer" userId="ebb014c387c80d2b" providerId="LiveId" clId="{B672F007-9F3A-4A49-8961-C8B22334465D}" dt="2022-06-16T12:47:18.565" v="1982" actId="164"/>
          <ac:spMkLst>
            <pc:docMk/>
            <pc:sldMk cId="3156155153" sldId="281"/>
            <ac:spMk id="18" creationId="{C94137BE-C9E7-0EA5-68F1-88A84D15E14B}"/>
          </ac:spMkLst>
        </pc:spChg>
        <pc:spChg chg="mod topLvl">
          <ac:chgData name="Fabian Fleischer" userId="ebb014c387c80d2b" providerId="LiveId" clId="{B672F007-9F3A-4A49-8961-C8B22334465D}" dt="2022-06-16T12:47:25.661" v="1983" actId="164"/>
          <ac:spMkLst>
            <pc:docMk/>
            <pc:sldMk cId="3156155153" sldId="281"/>
            <ac:spMk id="19" creationId="{203B3933-BA3C-8878-551F-347542EDD882}"/>
          </ac:spMkLst>
        </pc:spChg>
        <pc:spChg chg="mod topLvl">
          <ac:chgData name="Fabian Fleischer" userId="ebb014c387c80d2b" providerId="LiveId" clId="{B672F007-9F3A-4A49-8961-C8B22334465D}" dt="2022-06-16T12:47:25.661" v="1983" actId="164"/>
          <ac:spMkLst>
            <pc:docMk/>
            <pc:sldMk cId="3156155153" sldId="281"/>
            <ac:spMk id="20" creationId="{F270D20E-0045-8862-445A-5A90D4CFE1CA}"/>
          </ac:spMkLst>
        </pc:spChg>
        <pc:spChg chg="mod topLvl">
          <ac:chgData name="Fabian Fleischer" userId="ebb014c387c80d2b" providerId="LiveId" clId="{B672F007-9F3A-4A49-8961-C8B22334465D}" dt="2022-06-16T12:47:25.661" v="1983" actId="164"/>
          <ac:spMkLst>
            <pc:docMk/>
            <pc:sldMk cId="3156155153" sldId="281"/>
            <ac:spMk id="21" creationId="{48D898DE-6FAA-5CB8-163D-73ED9634BB5C}"/>
          </ac:spMkLst>
        </pc:spChg>
        <pc:spChg chg="mod topLvl">
          <ac:chgData name="Fabian Fleischer" userId="ebb014c387c80d2b" providerId="LiveId" clId="{B672F007-9F3A-4A49-8961-C8B22334465D}" dt="2022-06-16T12:47:25.661" v="1983" actId="164"/>
          <ac:spMkLst>
            <pc:docMk/>
            <pc:sldMk cId="3156155153" sldId="281"/>
            <ac:spMk id="22" creationId="{8B6FF04F-2514-95F7-6363-AC74A0CE660F}"/>
          </ac:spMkLst>
        </pc:spChg>
        <pc:spChg chg="mod topLvl">
          <ac:chgData name="Fabian Fleischer" userId="ebb014c387c80d2b" providerId="LiveId" clId="{B672F007-9F3A-4A49-8961-C8B22334465D}" dt="2022-06-16T12:46:49.040" v="1978" actId="164"/>
          <ac:spMkLst>
            <pc:docMk/>
            <pc:sldMk cId="3156155153" sldId="281"/>
            <ac:spMk id="23" creationId="{95D6DB2D-CB22-05ED-73FF-13EF0FD2CF98}"/>
          </ac:spMkLst>
        </pc:spChg>
        <pc:spChg chg="mod topLvl">
          <ac:chgData name="Fabian Fleischer" userId="ebb014c387c80d2b" providerId="LiveId" clId="{B672F007-9F3A-4A49-8961-C8B22334465D}" dt="2022-06-16T12:46:49.040" v="1978" actId="164"/>
          <ac:spMkLst>
            <pc:docMk/>
            <pc:sldMk cId="3156155153" sldId="281"/>
            <ac:spMk id="24" creationId="{F9197109-DDEF-AB89-F542-7DCC6087D314}"/>
          </ac:spMkLst>
        </pc:spChg>
        <pc:spChg chg="mod topLvl">
          <ac:chgData name="Fabian Fleischer" userId="ebb014c387c80d2b" providerId="LiveId" clId="{B672F007-9F3A-4A49-8961-C8B22334465D}" dt="2022-06-16T12:46:49.040" v="1978" actId="164"/>
          <ac:spMkLst>
            <pc:docMk/>
            <pc:sldMk cId="3156155153" sldId="281"/>
            <ac:spMk id="25" creationId="{79B843F8-4BEE-75DE-5EEF-1BCF1EC47732}"/>
          </ac:spMkLst>
        </pc:spChg>
        <pc:spChg chg="mod topLvl">
          <ac:chgData name="Fabian Fleischer" userId="ebb014c387c80d2b" providerId="LiveId" clId="{B672F007-9F3A-4A49-8961-C8B22334465D}" dt="2022-06-16T12:46:49.040" v="1978" actId="164"/>
          <ac:spMkLst>
            <pc:docMk/>
            <pc:sldMk cId="3156155153" sldId="281"/>
            <ac:spMk id="26" creationId="{3063DA01-5E5A-70B0-F13C-05C6058183DA}"/>
          </ac:spMkLst>
        </pc:spChg>
        <pc:spChg chg="mod topLvl">
          <ac:chgData name="Fabian Fleischer" userId="ebb014c387c80d2b" providerId="LiveId" clId="{B672F007-9F3A-4A49-8961-C8B22334465D}" dt="2022-06-16T12:46:56.035" v="1979" actId="164"/>
          <ac:spMkLst>
            <pc:docMk/>
            <pc:sldMk cId="3156155153" sldId="281"/>
            <ac:spMk id="27" creationId="{E97C12B5-00B9-FF0A-E649-856EC3B744C1}"/>
          </ac:spMkLst>
        </pc:spChg>
        <pc:spChg chg="mod topLvl">
          <ac:chgData name="Fabian Fleischer" userId="ebb014c387c80d2b" providerId="LiveId" clId="{B672F007-9F3A-4A49-8961-C8B22334465D}" dt="2022-06-16T12:46:56.035" v="1979" actId="164"/>
          <ac:spMkLst>
            <pc:docMk/>
            <pc:sldMk cId="3156155153" sldId="281"/>
            <ac:spMk id="28" creationId="{8663E720-A8EA-73F5-2CE6-DC0344722E6D}"/>
          </ac:spMkLst>
        </pc:spChg>
        <pc:spChg chg="mod topLvl">
          <ac:chgData name="Fabian Fleischer" userId="ebb014c387c80d2b" providerId="LiveId" clId="{B672F007-9F3A-4A49-8961-C8B22334465D}" dt="2022-06-16T12:46:56.035" v="1979" actId="164"/>
          <ac:spMkLst>
            <pc:docMk/>
            <pc:sldMk cId="3156155153" sldId="281"/>
            <ac:spMk id="29" creationId="{44CE0F7C-8A7C-9DAB-FE61-CC388DA571CC}"/>
          </ac:spMkLst>
        </pc:spChg>
        <pc:spChg chg="mod topLvl">
          <ac:chgData name="Fabian Fleischer" userId="ebb014c387c80d2b" providerId="LiveId" clId="{B672F007-9F3A-4A49-8961-C8B22334465D}" dt="2022-06-16T12:46:56.035" v="1979" actId="164"/>
          <ac:spMkLst>
            <pc:docMk/>
            <pc:sldMk cId="3156155153" sldId="281"/>
            <ac:spMk id="30" creationId="{DCEBE60D-501C-38A0-84CE-D175319B3A64}"/>
          </ac:spMkLst>
        </pc:spChg>
        <pc:spChg chg="mod topLvl">
          <ac:chgData name="Fabian Fleischer" userId="ebb014c387c80d2b" providerId="LiveId" clId="{B672F007-9F3A-4A49-8961-C8B22334465D}" dt="2022-06-16T12:47:01.585" v="1980" actId="164"/>
          <ac:spMkLst>
            <pc:docMk/>
            <pc:sldMk cId="3156155153" sldId="281"/>
            <ac:spMk id="31" creationId="{8C60321D-2622-B8BF-CC54-FA331B703190}"/>
          </ac:spMkLst>
        </pc:spChg>
        <pc:spChg chg="mod topLvl">
          <ac:chgData name="Fabian Fleischer" userId="ebb014c387c80d2b" providerId="LiveId" clId="{B672F007-9F3A-4A49-8961-C8B22334465D}" dt="2022-06-16T12:47:01.585" v="1980" actId="164"/>
          <ac:spMkLst>
            <pc:docMk/>
            <pc:sldMk cId="3156155153" sldId="281"/>
            <ac:spMk id="32" creationId="{B11C7727-49BE-6C88-587E-90AB55CE8060}"/>
          </ac:spMkLst>
        </pc:spChg>
        <pc:spChg chg="mod topLvl">
          <ac:chgData name="Fabian Fleischer" userId="ebb014c387c80d2b" providerId="LiveId" clId="{B672F007-9F3A-4A49-8961-C8B22334465D}" dt="2022-06-16T12:47:01.585" v="1980" actId="164"/>
          <ac:spMkLst>
            <pc:docMk/>
            <pc:sldMk cId="3156155153" sldId="281"/>
            <ac:spMk id="33" creationId="{39E0D949-81A9-C8AA-948A-7880BFD39AFB}"/>
          </ac:spMkLst>
        </pc:spChg>
        <pc:spChg chg="mod topLvl">
          <ac:chgData name="Fabian Fleischer" userId="ebb014c387c80d2b" providerId="LiveId" clId="{B672F007-9F3A-4A49-8961-C8B22334465D}" dt="2022-06-16T12:47:01.585" v="1980" actId="164"/>
          <ac:spMkLst>
            <pc:docMk/>
            <pc:sldMk cId="3156155153" sldId="281"/>
            <ac:spMk id="34" creationId="{BE4A4E4C-D3A7-656F-7AAA-03C178032FEA}"/>
          </ac:spMkLst>
        </pc:spChg>
        <pc:spChg chg="mod topLvl">
          <ac:chgData name="Fabian Fleischer" userId="ebb014c387c80d2b" providerId="LiveId" clId="{B672F007-9F3A-4A49-8961-C8B22334465D}" dt="2022-06-16T12:47:12.870" v="1981" actId="164"/>
          <ac:spMkLst>
            <pc:docMk/>
            <pc:sldMk cId="3156155153" sldId="281"/>
            <ac:spMk id="35" creationId="{3621DE66-6D65-D270-46F2-A67D0094F0E9}"/>
          </ac:spMkLst>
        </pc:spChg>
        <pc:spChg chg="mod topLvl">
          <ac:chgData name="Fabian Fleischer" userId="ebb014c387c80d2b" providerId="LiveId" clId="{B672F007-9F3A-4A49-8961-C8B22334465D}" dt="2022-06-16T12:47:12.870" v="1981" actId="164"/>
          <ac:spMkLst>
            <pc:docMk/>
            <pc:sldMk cId="3156155153" sldId="281"/>
            <ac:spMk id="36" creationId="{79C5E45D-B18C-D72E-2864-A4291E0BFA2C}"/>
          </ac:spMkLst>
        </pc:spChg>
        <pc:spChg chg="mod topLvl">
          <ac:chgData name="Fabian Fleischer" userId="ebb014c387c80d2b" providerId="LiveId" clId="{B672F007-9F3A-4A49-8961-C8B22334465D}" dt="2022-06-16T12:47:12.870" v="1981" actId="164"/>
          <ac:spMkLst>
            <pc:docMk/>
            <pc:sldMk cId="3156155153" sldId="281"/>
            <ac:spMk id="37" creationId="{B5CF7003-618E-9177-BAE5-759E73064C11}"/>
          </ac:spMkLst>
        </pc:spChg>
        <pc:spChg chg="mod topLvl">
          <ac:chgData name="Fabian Fleischer" userId="ebb014c387c80d2b" providerId="LiveId" clId="{B672F007-9F3A-4A49-8961-C8B22334465D}" dt="2022-06-16T12:47:12.870" v="1981" actId="164"/>
          <ac:spMkLst>
            <pc:docMk/>
            <pc:sldMk cId="3156155153" sldId="281"/>
            <ac:spMk id="38" creationId="{7D6827BE-824B-F8F4-CF84-DC36E53AE91A}"/>
          </ac:spMkLst>
        </pc:spChg>
        <pc:spChg chg="add mod">
          <ac:chgData name="Fabian Fleischer" userId="ebb014c387c80d2b" providerId="LiveId" clId="{B672F007-9F3A-4A49-8961-C8B22334465D}" dt="2022-06-16T12:44:54.417" v="1954" actId="122"/>
          <ac:spMkLst>
            <pc:docMk/>
            <pc:sldMk cId="3156155153" sldId="281"/>
            <ac:spMk id="41" creationId="{B3F286CE-7A87-75EC-5D53-D3F110423BA1}"/>
          </ac:spMkLst>
        </pc:spChg>
        <pc:spChg chg="add mod">
          <ac:chgData name="Fabian Fleischer" userId="ebb014c387c80d2b" providerId="LiveId" clId="{B672F007-9F3A-4A49-8961-C8B22334465D}" dt="2022-06-16T12:45:12.536" v="1968" actId="20577"/>
          <ac:spMkLst>
            <pc:docMk/>
            <pc:sldMk cId="3156155153" sldId="281"/>
            <ac:spMk id="42" creationId="{C522135A-2E7F-4F31-A602-77259A731C46}"/>
          </ac:spMkLst>
        </pc:spChg>
        <pc:grpChg chg="add del mod">
          <ac:chgData name="Fabian Fleischer" userId="ebb014c387c80d2b" providerId="LiveId" clId="{B672F007-9F3A-4A49-8961-C8B22334465D}" dt="2022-06-16T12:44:30.671" v="1948" actId="165"/>
          <ac:grpSpMkLst>
            <pc:docMk/>
            <pc:sldMk cId="3156155153" sldId="281"/>
            <ac:grpSpMk id="39" creationId="{BBA589B3-0683-D715-17CC-A7910E6F4E33}"/>
          </ac:grpSpMkLst>
        </pc:grpChg>
        <pc:grpChg chg="add del mod">
          <ac:chgData name="Fabian Fleischer" userId="ebb014c387c80d2b" providerId="LiveId" clId="{B672F007-9F3A-4A49-8961-C8B22334465D}" dt="2022-06-16T12:44:30.671" v="1948" actId="165"/>
          <ac:grpSpMkLst>
            <pc:docMk/>
            <pc:sldMk cId="3156155153" sldId="281"/>
            <ac:grpSpMk id="40" creationId="{70EE296F-C9E5-4F07-7C90-3D15F24EAF4A}"/>
          </ac:grpSpMkLst>
        </pc:grpChg>
        <pc:grpChg chg="add mod">
          <ac:chgData name="Fabian Fleischer" userId="ebb014c387c80d2b" providerId="LiveId" clId="{B672F007-9F3A-4A49-8961-C8B22334465D}" dt="2022-06-16T12:46:49.040" v="1978" actId="164"/>
          <ac:grpSpMkLst>
            <pc:docMk/>
            <pc:sldMk cId="3156155153" sldId="281"/>
            <ac:grpSpMk id="43" creationId="{22696400-212D-77DC-7EBA-F395649CB6C9}"/>
          </ac:grpSpMkLst>
        </pc:grpChg>
        <pc:grpChg chg="add mod">
          <ac:chgData name="Fabian Fleischer" userId="ebb014c387c80d2b" providerId="LiveId" clId="{B672F007-9F3A-4A49-8961-C8B22334465D}" dt="2022-06-16T12:46:56.035" v="1979" actId="164"/>
          <ac:grpSpMkLst>
            <pc:docMk/>
            <pc:sldMk cId="3156155153" sldId="281"/>
            <ac:grpSpMk id="44" creationId="{C11C5996-88FA-6357-6731-E5872E2266F4}"/>
          </ac:grpSpMkLst>
        </pc:grpChg>
        <pc:grpChg chg="add mod">
          <ac:chgData name="Fabian Fleischer" userId="ebb014c387c80d2b" providerId="LiveId" clId="{B672F007-9F3A-4A49-8961-C8B22334465D}" dt="2022-06-16T12:47:01.585" v="1980" actId="164"/>
          <ac:grpSpMkLst>
            <pc:docMk/>
            <pc:sldMk cId="3156155153" sldId="281"/>
            <ac:grpSpMk id="45" creationId="{E08E6F0B-99A1-8D5C-1F19-6216AAC46BC2}"/>
          </ac:grpSpMkLst>
        </pc:grpChg>
        <pc:grpChg chg="add mod">
          <ac:chgData name="Fabian Fleischer" userId="ebb014c387c80d2b" providerId="LiveId" clId="{B672F007-9F3A-4A49-8961-C8B22334465D}" dt="2022-06-16T12:47:12.870" v="1981" actId="164"/>
          <ac:grpSpMkLst>
            <pc:docMk/>
            <pc:sldMk cId="3156155153" sldId="281"/>
            <ac:grpSpMk id="46" creationId="{42913997-C294-22B8-AA31-0CF50E99DE6E}"/>
          </ac:grpSpMkLst>
        </pc:grpChg>
        <pc:grpChg chg="add mod">
          <ac:chgData name="Fabian Fleischer" userId="ebb014c387c80d2b" providerId="LiveId" clId="{B672F007-9F3A-4A49-8961-C8B22334465D}" dt="2022-06-16T12:47:18.565" v="1982" actId="164"/>
          <ac:grpSpMkLst>
            <pc:docMk/>
            <pc:sldMk cId="3156155153" sldId="281"/>
            <ac:grpSpMk id="47" creationId="{FBC48EEC-EBEE-699F-D44A-E20B0279933A}"/>
          </ac:grpSpMkLst>
        </pc:grpChg>
        <pc:grpChg chg="add mod">
          <ac:chgData name="Fabian Fleischer" userId="ebb014c387c80d2b" providerId="LiveId" clId="{B672F007-9F3A-4A49-8961-C8B22334465D}" dt="2022-06-16T12:47:25.661" v="1983" actId="164"/>
          <ac:grpSpMkLst>
            <pc:docMk/>
            <pc:sldMk cId="3156155153" sldId="281"/>
            <ac:grpSpMk id="48" creationId="{5A259C49-2263-D2CC-A06F-7078044A7AB4}"/>
          </ac:grpSpMkLst>
        </pc:grpChg>
        <pc:picChg chg="mod topLvl">
          <ac:chgData name="Fabian Fleischer" userId="ebb014c387c80d2b" providerId="LiveId" clId="{B672F007-9F3A-4A49-8961-C8B22334465D}" dt="2022-06-16T12:46:56.035" v="1979" actId="164"/>
          <ac:picMkLst>
            <pc:docMk/>
            <pc:sldMk cId="3156155153" sldId="281"/>
            <ac:picMk id="3" creationId="{C45CF003-8F62-69E3-23F4-D173550E6312}"/>
          </ac:picMkLst>
        </pc:picChg>
        <pc:picChg chg="mod topLvl">
          <ac:chgData name="Fabian Fleischer" userId="ebb014c387c80d2b" providerId="LiveId" clId="{B672F007-9F3A-4A49-8961-C8B22334465D}" dt="2022-06-16T12:47:12.870" v="1981" actId="164"/>
          <ac:picMkLst>
            <pc:docMk/>
            <pc:sldMk cId="3156155153" sldId="281"/>
            <ac:picMk id="4" creationId="{96D20324-EE5C-5BB7-7D0A-0EB767758824}"/>
          </ac:picMkLst>
        </pc:picChg>
        <pc:picChg chg="mod topLvl">
          <ac:chgData name="Fabian Fleischer" userId="ebb014c387c80d2b" providerId="LiveId" clId="{B672F007-9F3A-4A49-8961-C8B22334465D}" dt="2022-06-16T12:47:18.565" v="1982" actId="164"/>
          <ac:picMkLst>
            <pc:docMk/>
            <pc:sldMk cId="3156155153" sldId="281"/>
            <ac:picMk id="5" creationId="{7154D493-B164-8DEB-1ECA-885DE581B5C6}"/>
          </ac:picMkLst>
        </pc:picChg>
        <pc:picChg chg="mod topLvl">
          <ac:chgData name="Fabian Fleischer" userId="ebb014c387c80d2b" providerId="LiveId" clId="{B672F007-9F3A-4A49-8961-C8B22334465D}" dt="2022-06-16T12:47:01.585" v="1980" actId="164"/>
          <ac:picMkLst>
            <pc:docMk/>
            <pc:sldMk cId="3156155153" sldId="281"/>
            <ac:picMk id="6" creationId="{C510E78F-975F-DD5F-D2A0-8DA2E66B5F2E}"/>
          </ac:picMkLst>
        </pc:picChg>
        <pc:picChg chg="mod topLvl">
          <ac:chgData name="Fabian Fleischer" userId="ebb014c387c80d2b" providerId="LiveId" clId="{B672F007-9F3A-4A49-8961-C8B22334465D}" dt="2022-06-16T12:47:25.661" v="1983" actId="164"/>
          <ac:picMkLst>
            <pc:docMk/>
            <pc:sldMk cId="3156155153" sldId="281"/>
            <ac:picMk id="7" creationId="{E07C2004-F9DD-AD38-5B63-C2C71B01C655}"/>
          </ac:picMkLst>
        </pc:picChg>
        <pc:picChg chg="mod topLvl">
          <ac:chgData name="Fabian Fleischer" userId="ebb014c387c80d2b" providerId="LiveId" clId="{B672F007-9F3A-4A49-8961-C8B22334465D}" dt="2022-06-16T12:46:49.040" v="1978" actId="164"/>
          <ac:picMkLst>
            <pc:docMk/>
            <pc:sldMk cId="3156155153" sldId="281"/>
            <ac:picMk id="8" creationId="{1296931E-D54E-D193-7AA3-0B41593694AE}"/>
          </ac:picMkLst>
        </pc:picChg>
        <pc:picChg chg="mod topLvl">
          <ac:chgData name="Fabian Fleischer" userId="ebb014c387c80d2b" providerId="LiveId" clId="{B672F007-9F3A-4A49-8961-C8B22334465D}" dt="2022-06-16T12:46:56.035" v="1979" actId="164"/>
          <ac:picMkLst>
            <pc:docMk/>
            <pc:sldMk cId="3156155153" sldId="281"/>
            <ac:picMk id="9" creationId="{0A5E860F-C30D-DF88-CC8B-45730AB70454}"/>
          </ac:picMkLst>
        </pc:picChg>
        <pc:picChg chg="mod topLvl">
          <ac:chgData name="Fabian Fleischer" userId="ebb014c387c80d2b" providerId="LiveId" clId="{B672F007-9F3A-4A49-8961-C8B22334465D}" dt="2022-06-16T12:47:18.565" v="1982" actId="164"/>
          <ac:picMkLst>
            <pc:docMk/>
            <pc:sldMk cId="3156155153" sldId="281"/>
            <ac:picMk id="10" creationId="{1E7E6A7D-ED0F-2701-6A5F-0F73E853E49F}"/>
          </ac:picMkLst>
        </pc:picChg>
        <pc:picChg chg="mod topLvl">
          <ac:chgData name="Fabian Fleischer" userId="ebb014c387c80d2b" providerId="LiveId" clId="{B672F007-9F3A-4A49-8961-C8B22334465D}" dt="2022-06-16T12:47:12.870" v="1981" actId="164"/>
          <ac:picMkLst>
            <pc:docMk/>
            <pc:sldMk cId="3156155153" sldId="281"/>
            <ac:picMk id="11" creationId="{D5BBD8D1-7422-5BE0-22B1-5A7EA1FA8F19}"/>
          </ac:picMkLst>
        </pc:picChg>
        <pc:picChg chg="mod topLvl">
          <ac:chgData name="Fabian Fleischer" userId="ebb014c387c80d2b" providerId="LiveId" clId="{B672F007-9F3A-4A49-8961-C8B22334465D}" dt="2022-06-16T12:46:49.040" v="1978" actId="164"/>
          <ac:picMkLst>
            <pc:docMk/>
            <pc:sldMk cId="3156155153" sldId="281"/>
            <ac:picMk id="12" creationId="{0D48B03D-8517-C086-3A72-4C5ECB21F3A5}"/>
          </ac:picMkLst>
        </pc:picChg>
        <pc:picChg chg="mod topLvl">
          <ac:chgData name="Fabian Fleischer" userId="ebb014c387c80d2b" providerId="LiveId" clId="{B672F007-9F3A-4A49-8961-C8B22334465D}" dt="2022-06-16T12:47:25.661" v="1983" actId="164"/>
          <ac:picMkLst>
            <pc:docMk/>
            <pc:sldMk cId="3156155153" sldId="281"/>
            <ac:picMk id="13" creationId="{27364E38-C112-41A3-E3B5-D053C08A9D95}"/>
          </ac:picMkLst>
        </pc:picChg>
        <pc:picChg chg="mod topLvl">
          <ac:chgData name="Fabian Fleischer" userId="ebb014c387c80d2b" providerId="LiveId" clId="{B672F007-9F3A-4A49-8961-C8B22334465D}" dt="2022-06-16T12:47:01.585" v="1980" actId="164"/>
          <ac:picMkLst>
            <pc:docMk/>
            <pc:sldMk cId="3156155153" sldId="281"/>
            <ac:picMk id="14" creationId="{E8F84756-9AA8-4702-B7EA-551661FA3909}"/>
          </ac:picMkLst>
        </pc:picChg>
      </pc:sldChg>
      <pc:sldChg chg="addSp modSp new mod modAnim">
        <pc:chgData name="Fabian Fleischer" userId="ebb014c387c80d2b" providerId="LiveId" clId="{B672F007-9F3A-4A49-8961-C8B22334465D}" dt="2022-06-22T08:09:38.704" v="2752" actId="1076"/>
        <pc:sldMkLst>
          <pc:docMk/>
          <pc:sldMk cId="4001299013" sldId="282"/>
        </pc:sldMkLst>
        <pc:spChg chg="mod">
          <ac:chgData name="Fabian Fleischer" userId="ebb014c387c80d2b" providerId="LiveId" clId="{B672F007-9F3A-4A49-8961-C8B22334465D}" dt="2022-06-16T12:51:48.587" v="2079" actId="1076"/>
          <ac:spMkLst>
            <pc:docMk/>
            <pc:sldMk cId="4001299013" sldId="282"/>
            <ac:spMk id="2" creationId="{FD1EAD89-0FEE-0A25-C234-F81F66D0D50E}"/>
          </ac:spMkLst>
        </pc:spChg>
        <pc:spChg chg="mod">
          <ac:chgData name="Fabian Fleischer" userId="ebb014c387c80d2b" providerId="LiveId" clId="{B672F007-9F3A-4A49-8961-C8B22334465D}" dt="2022-06-16T12:49:15.679" v="2014"/>
          <ac:spMkLst>
            <pc:docMk/>
            <pc:sldMk cId="4001299013" sldId="282"/>
            <ac:spMk id="6" creationId="{D8626F6C-F2DE-2003-43B1-D449F0226D65}"/>
          </ac:spMkLst>
        </pc:spChg>
        <pc:spChg chg="mod">
          <ac:chgData name="Fabian Fleischer" userId="ebb014c387c80d2b" providerId="LiveId" clId="{B672F007-9F3A-4A49-8961-C8B22334465D}" dt="2022-06-16T12:49:15.679" v="2014"/>
          <ac:spMkLst>
            <pc:docMk/>
            <pc:sldMk cId="4001299013" sldId="282"/>
            <ac:spMk id="7" creationId="{9EB00854-9BF5-A793-9B7B-60072B4813E5}"/>
          </ac:spMkLst>
        </pc:spChg>
        <pc:spChg chg="mod">
          <ac:chgData name="Fabian Fleischer" userId="ebb014c387c80d2b" providerId="LiveId" clId="{B672F007-9F3A-4A49-8961-C8B22334465D}" dt="2022-06-16T12:49:15.679" v="2014"/>
          <ac:spMkLst>
            <pc:docMk/>
            <pc:sldMk cId="4001299013" sldId="282"/>
            <ac:spMk id="8" creationId="{58973CF5-45A0-48F7-B36F-A8884C2D34DF}"/>
          </ac:spMkLst>
        </pc:spChg>
        <pc:spChg chg="mod">
          <ac:chgData name="Fabian Fleischer" userId="ebb014c387c80d2b" providerId="LiveId" clId="{B672F007-9F3A-4A49-8961-C8B22334465D}" dt="2022-06-16T12:49:15.679" v="2014"/>
          <ac:spMkLst>
            <pc:docMk/>
            <pc:sldMk cId="4001299013" sldId="282"/>
            <ac:spMk id="9" creationId="{05A5459F-1C0A-F69F-38E7-1DA687769D7F}"/>
          </ac:spMkLst>
        </pc:spChg>
        <pc:spChg chg="add mod">
          <ac:chgData name="Fabian Fleischer" userId="ebb014c387c80d2b" providerId="LiveId" clId="{B672F007-9F3A-4A49-8961-C8B22334465D}" dt="2022-06-22T08:09:38.704" v="2752" actId="1076"/>
          <ac:spMkLst>
            <pc:docMk/>
            <pc:sldMk cId="4001299013" sldId="282"/>
            <ac:spMk id="10" creationId="{18308EC3-CDB6-511F-9A8F-51200ADE710A}"/>
          </ac:spMkLst>
        </pc:spChg>
        <pc:spChg chg="add mod">
          <ac:chgData name="Fabian Fleischer" userId="ebb014c387c80d2b" providerId="LiveId" clId="{B672F007-9F3A-4A49-8961-C8B22334465D}" dt="2022-06-16T12:49:50.802" v="2023" actId="1076"/>
          <ac:spMkLst>
            <pc:docMk/>
            <pc:sldMk cId="4001299013" sldId="282"/>
            <ac:spMk id="14" creationId="{EB9F2753-1F56-6A81-E20A-1869B73FCC9F}"/>
          </ac:spMkLst>
        </pc:spChg>
        <pc:grpChg chg="add mod">
          <ac:chgData name="Fabian Fleischer" userId="ebb014c387c80d2b" providerId="LiveId" clId="{B672F007-9F3A-4A49-8961-C8B22334465D}" dt="2022-06-16T12:49:40.174" v="2021" actId="1076"/>
          <ac:grpSpMkLst>
            <pc:docMk/>
            <pc:sldMk cId="4001299013" sldId="282"/>
            <ac:grpSpMk id="3" creationId="{3803E47E-D345-8550-2FF9-8E0A9D441806}"/>
          </ac:grpSpMkLst>
        </pc:grpChg>
        <pc:picChg chg="mod">
          <ac:chgData name="Fabian Fleischer" userId="ebb014c387c80d2b" providerId="LiveId" clId="{B672F007-9F3A-4A49-8961-C8B22334465D}" dt="2022-06-16T12:49:15.679" v="2014"/>
          <ac:picMkLst>
            <pc:docMk/>
            <pc:sldMk cId="4001299013" sldId="282"/>
            <ac:picMk id="4" creationId="{F8A79C04-025B-5A2E-10D3-C6C41890A541}"/>
          </ac:picMkLst>
        </pc:picChg>
        <pc:picChg chg="mod">
          <ac:chgData name="Fabian Fleischer" userId="ebb014c387c80d2b" providerId="LiveId" clId="{B672F007-9F3A-4A49-8961-C8B22334465D}" dt="2022-06-16T12:50:00.755" v="2027" actId="1038"/>
          <ac:picMkLst>
            <pc:docMk/>
            <pc:sldMk cId="4001299013" sldId="282"/>
            <ac:picMk id="5" creationId="{9E6AF831-1614-E8F8-D440-AF3F28FFA802}"/>
          </ac:picMkLst>
        </pc:picChg>
        <pc:picChg chg="add mod">
          <ac:chgData name="Fabian Fleischer" userId="ebb014c387c80d2b" providerId="LiveId" clId="{B672F007-9F3A-4A49-8961-C8B22334465D}" dt="2022-06-16T12:49:50.802" v="2023" actId="1076"/>
          <ac:picMkLst>
            <pc:docMk/>
            <pc:sldMk cId="4001299013" sldId="282"/>
            <ac:picMk id="11" creationId="{FCC342B7-18EE-0C65-D467-52EECE09F489}"/>
          </ac:picMkLst>
        </pc:picChg>
        <pc:picChg chg="add mod">
          <ac:chgData name="Fabian Fleischer" userId="ebb014c387c80d2b" providerId="LiveId" clId="{B672F007-9F3A-4A49-8961-C8B22334465D}" dt="2022-06-16T12:49:50.802" v="2023" actId="1076"/>
          <ac:picMkLst>
            <pc:docMk/>
            <pc:sldMk cId="4001299013" sldId="282"/>
            <ac:picMk id="12" creationId="{399A795C-844F-BB17-2946-FF3012535A09}"/>
          </ac:picMkLst>
        </pc:picChg>
        <pc:picChg chg="add mod">
          <ac:chgData name="Fabian Fleischer" userId="ebb014c387c80d2b" providerId="LiveId" clId="{B672F007-9F3A-4A49-8961-C8B22334465D}" dt="2022-06-16T12:49:50.802" v="2023" actId="1076"/>
          <ac:picMkLst>
            <pc:docMk/>
            <pc:sldMk cId="4001299013" sldId="282"/>
            <ac:picMk id="13" creationId="{2DFA9311-2F33-5C4F-03DD-05BE960C7A45}"/>
          </ac:picMkLst>
        </pc:picChg>
      </pc:sldChg>
      <pc:sldChg chg="add del">
        <pc:chgData name="Fabian Fleischer" userId="ebb014c387c80d2b" providerId="LiveId" clId="{B672F007-9F3A-4A49-8961-C8B22334465D}" dt="2022-06-16T12:49:08.202" v="2013"/>
        <pc:sldMkLst>
          <pc:docMk/>
          <pc:sldMk cId="1118000478" sldId="283"/>
        </pc:sldMkLst>
      </pc:sldChg>
      <pc:sldChg chg="addSp delSp modSp new mod modAnim">
        <pc:chgData name="Fabian Fleischer" userId="ebb014c387c80d2b" providerId="LiveId" clId="{B672F007-9F3A-4A49-8961-C8B22334465D}" dt="2022-06-16T12:55:18.636" v="2144" actId="478"/>
        <pc:sldMkLst>
          <pc:docMk/>
          <pc:sldMk cId="1135437300" sldId="283"/>
        </pc:sldMkLst>
        <pc:spChg chg="mod">
          <ac:chgData name="Fabian Fleischer" userId="ebb014c387c80d2b" providerId="LiveId" clId="{B672F007-9F3A-4A49-8961-C8B22334465D}" dt="2022-06-16T12:51:35.666" v="2077" actId="20577"/>
          <ac:spMkLst>
            <pc:docMk/>
            <pc:sldMk cId="1135437300" sldId="283"/>
            <ac:spMk id="2" creationId="{8C0CE2C5-D0A4-29BA-02B7-EC9A4D83100D}"/>
          </ac:spMkLst>
        </pc:spChg>
        <pc:spChg chg="mod topLvl">
          <ac:chgData name="Fabian Fleischer" userId="ebb014c387c80d2b" providerId="LiveId" clId="{B672F007-9F3A-4A49-8961-C8B22334465D}" dt="2022-06-16T12:53:20.250" v="2091" actId="165"/>
          <ac:spMkLst>
            <pc:docMk/>
            <pc:sldMk cId="1135437300" sldId="283"/>
            <ac:spMk id="6" creationId="{CC1E55A7-1166-66F2-77DC-28BD5B60C5C1}"/>
          </ac:spMkLst>
        </pc:spChg>
        <pc:spChg chg="mod topLvl">
          <ac:chgData name="Fabian Fleischer" userId="ebb014c387c80d2b" providerId="LiveId" clId="{B672F007-9F3A-4A49-8961-C8B22334465D}" dt="2022-06-16T12:53:20.250" v="2091" actId="165"/>
          <ac:spMkLst>
            <pc:docMk/>
            <pc:sldMk cId="1135437300" sldId="283"/>
            <ac:spMk id="7" creationId="{677893BA-2A6F-91E9-F5AB-E19A4539B7A6}"/>
          </ac:spMkLst>
        </pc:spChg>
        <pc:spChg chg="mod topLvl">
          <ac:chgData name="Fabian Fleischer" userId="ebb014c387c80d2b" providerId="LiveId" clId="{B672F007-9F3A-4A49-8961-C8B22334465D}" dt="2022-06-16T12:53:20.250" v="2091" actId="165"/>
          <ac:spMkLst>
            <pc:docMk/>
            <pc:sldMk cId="1135437300" sldId="283"/>
            <ac:spMk id="8" creationId="{DD08F9B4-B6A5-66A0-9B71-399E2F042D92}"/>
          </ac:spMkLst>
        </pc:spChg>
        <pc:spChg chg="mod topLvl">
          <ac:chgData name="Fabian Fleischer" userId="ebb014c387c80d2b" providerId="LiveId" clId="{B672F007-9F3A-4A49-8961-C8B22334465D}" dt="2022-06-16T12:53:20.250" v="2091" actId="165"/>
          <ac:spMkLst>
            <pc:docMk/>
            <pc:sldMk cId="1135437300" sldId="283"/>
            <ac:spMk id="9" creationId="{19784DFD-8D0F-BE03-B5E0-7250C2D42DD3}"/>
          </ac:spMkLst>
        </pc:spChg>
        <pc:spChg chg="add mod">
          <ac:chgData name="Fabian Fleischer" userId="ebb014c387c80d2b" providerId="LiveId" clId="{B672F007-9F3A-4A49-8961-C8B22334465D}" dt="2022-06-16T12:54:10.013" v="2115" actId="20577"/>
          <ac:spMkLst>
            <pc:docMk/>
            <pc:sldMk cId="1135437300" sldId="283"/>
            <ac:spMk id="18" creationId="{71DD8367-92BB-92CA-8F5F-2620A1FC35D1}"/>
          </ac:spMkLst>
        </pc:spChg>
        <pc:spChg chg="add mod">
          <ac:chgData name="Fabian Fleischer" userId="ebb014c387c80d2b" providerId="LiveId" clId="{B672F007-9F3A-4A49-8961-C8B22334465D}" dt="2022-06-16T12:53:59.532" v="2105"/>
          <ac:spMkLst>
            <pc:docMk/>
            <pc:sldMk cId="1135437300" sldId="283"/>
            <ac:spMk id="22" creationId="{5EA5C2F3-05C0-F11F-346A-7BF65ECFBC06}"/>
          </ac:spMkLst>
        </pc:spChg>
        <pc:grpChg chg="add del mod">
          <ac:chgData name="Fabian Fleischer" userId="ebb014c387c80d2b" providerId="LiveId" clId="{B672F007-9F3A-4A49-8961-C8B22334465D}" dt="2022-06-16T12:53:20.250" v="2091" actId="165"/>
          <ac:grpSpMkLst>
            <pc:docMk/>
            <pc:sldMk cId="1135437300" sldId="283"/>
            <ac:grpSpMk id="3" creationId="{931964B6-DDEA-96D4-4950-F682BE26C06B}"/>
          </ac:grpSpMkLst>
        </pc:grpChg>
        <pc:picChg chg="del mod topLvl">
          <ac:chgData name="Fabian Fleischer" userId="ebb014c387c80d2b" providerId="LiveId" clId="{B672F007-9F3A-4A49-8961-C8B22334465D}" dt="2022-06-16T12:53:32.838" v="2094" actId="478"/>
          <ac:picMkLst>
            <pc:docMk/>
            <pc:sldMk cId="1135437300" sldId="283"/>
            <ac:picMk id="4" creationId="{4A53A95A-0C74-63AE-B7E9-DD9E9D40D4E0}"/>
          </ac:picMkLst>
        </pc:picChg>
        <pc:picChg chg="del mod topLvl">
          <ac:chgData name="Fabian Fleischer" userId="ebb014c387c80d2b" providerId="LiveId" clId="{B672F007-9F3A-4A49-8961-C8B22334465D}" dt="2022-06-16T12:53:22.753" v="2092" actId="478"/>
          <ac:picMkLst>
            <pc:docMk/>
            <pc:sldMk cId="1135437300" sldId="283"/>
            <ac:picMk id="5" creationId="{15DF5650-C503-68D0-5DE6-7C1FCD1ED5F8}"/>
          </ac:picMkLst>
        </pc:picChg>
        <pc:picChg chg="add mod">
          <ac:chgData name="Fabian Fleischer" userId="ebb014c387c80d2b" providerId="LiveId" clId="{B672F007-9F3A-4A49-8961-C8B22334465D}" dt="2022-06-16T12:53:36.138" v="2095" actId="1076"/>
          <ac:picMkLst>
            <pc:docMk/>
            <pc:sldMk cId="1135437300" sldId="283"/>
            <ac:picMk id="11" creationId="{0533991B-B605-A215-6859-67237A5305A5}"/>
          </ac:picMkLst>
        </pc:picChg>
        <pc:picChg chg="add mod">
          <ac:chgData name="Fabian Fleischer" userId="ebb014c387c80d2b" providerId="LiveId" clId="{B672F007-9F3A-4A49-8961-C8B22334465D}" dt="2022-06-16T12:53:50.863" v="2102" actId="14100"/>
          <ac:picMkLst>
            <pc:docMk/>
            <pc:sldMk cId="1135437300" sldId="283"/>
            <ac:picMk id="13" creationId="{B693E317-12E8-C30A-139B-2FC964AD444F}"/>
          </ac:picMkLst>
        </pc:picChg>
        <pc:picChg chg="add del mod">
          <ac:chgData name="Fabian Fleischer" userId="ebb014c387c80d2b" providerId="LiveId" clId="{B672F007-9F3A-4A49-8961-C8B22334465D}" dt="2022-06-16T12:55:01.781" v="2143" actId="478"/>
          <ac:picMkLst>
            <pc:docMk/>
            <pc:sldMk cId="1135437300" sldId="283"/>
            <ac:picMk id="15" creationId="{DAAAD219-E0D2-ED45-347C-F19233092840}"/>
          </ac:picMkLst>
        </pc:picChg>
        <pc:picChg chg="add del mod">
          <ac:chgData name="Fabian Fleischer" userId="ebb014c387c80d2b" providerId="LiveId" clId="{B672F007-9F3A-4A49-8961-C8B22334465D}" dt="2022-06-16T12:55:18.636" v="2144" actId="478"/>
          <ac:picMkLst>
            <pc:docMk/>
            <pc:sldMk cId="1135437300" sldId="283"/>
            <ac:picMk id="17" creationId="{B10FD0D3-3D4E-806A-1A5B-9164EA96F167}"/>
          </ac:picMkLst>
        </pc:picChg>
        <pc:picChg chg="add mod">
          <ac:chgData name="Fabian Fleischer" userId="ebb014c387c80d2b" providerId="LiveId" clId="{B672F007-9F3A-4A49-8961-C8B22334465D}" dt="2022-06-16T12:53:59.532" v="2105"/>
          <ac:picMkLst>
            <pc:docMk/>
            <pc:sldMk cId="1135437300" sldId="283"/>
            <ac:picMk id="19" creationId="{0910E976-E0CD-79A2-D031-1084B9924AB7}"/>
          </ac:picMkLst>
        </pc:picChg>
        <pc:picChg chg="add mod">
          <ac:chgData name="Fabian Fleischer" userId="ebb014c387c80d2b" providerId="LiveId" clId="{B672F007-9F3A-4A49-8961-C8B22334465D}" dt="2022-06-16T12:53:59.532" v="2105"/>
          <ac:picMkLst>
            <pc:docMk/>
            <pc:sldMk cId="1135437300" sldId="283"/>
            <ac:picMk id="20" creationId="{38DD6EE7-4C51-E554-AFB1-D2CC8C2068FD}"/>
          </ac:picMkLst>
        </pc:picChg>
        <pc:picChg chg="add mod">
          <ac:chgData name="Fabian Fleischer" userId="ebb014c387c80d2b" providerId="LiveId" clId="{B672F007-9F3A-4A49-8961-C8B22334465D}" dt="2022-06-16T12:53:59.532" v="2105"/>
          <ac:picMkLst>
            <pc:docMk/>
            <pc:sldMk cId="1135437300" sldId="283"/>
            <ac:picMk id="21" creationId="{2982ABFC-4408-8CD5-0B36-EFD9CF179223}"/>
          </ac:picMkLst>
        </pc:picChg>
      </pc:sldChg>
      <pc:sldChg chg="delSp modSp add mod modTransition">
        <pc:chgData name="Fabian Fleischer" userId="ebb014c387c80d2b" providerId="LiveId" clId="{B672F007-9F3A-4A49-8961-C8B22334465D}" dt="2022-06-16T12:55:28.331" v="2145"/>
        <pc:sldMkLst>
          <pc:docMk/>
          <pc:sldMk cId="1075027928" sldId="284"/>
        </pc:sldMkLst>
        <pc:spChg chg="mod">
          <ac:chgData name="Fabian Fleischer" userId="ebb014c387c80d2b" providerId="LiveId" clId="{B672F007-9F3A-4A49-8961-C8B22334465D}" dt="2022-06-16T12:54:34.268" v="2129" actId="20577"/>
          <ac:spMkLst>
            <pc:docMk/>
            <pc:sldMk cId="1075027928" sldId="284"/>
            <ac:spMk id="18" creationId="{71DD8367-92BB-92CA-8F5F-2620A1FC35D1}"/>
          </ac:spMkLst>
        </pc:spChg>
        <pc:picChg chg="del">
          <ac:chgData name="Fabian Fleischer" userId="ebb014c387c80d2b" providerId="LiveId" clId="{B672F007-9F3A-4A49-8961-C8B22334465D}" dt="2022-06-16T12:54:17.611" v="2117" actId="478"/>
          <ac:picMkLst>
            <pc:docMk/>
            <pc:sldMk cId="1075027928" sldId="284"/>
            <ac:picMk id="13" creationId="{B693E317-12E8-C30A-139B-2FC964AD444F}"/>
          </ac:picMkLst>
        </pc:picChg>
        <pc:picChg chg="mod">
          <ac:chgData name="Fabian Fleischer" userId="ebb014c387c80d2b" providerId="LiveId" clId="{B672F007-9F3A-4A49-8961-C8B22334465D}" dt="2022-06-16T12:54:24.943" v="2120" actId="1076"/>
          <ac:picMkLst>
            <pc:docMk/>
            <pc:sldMk cId="1075027928" sldId="284"/>
            <ac:picMk id="15" creationId="{DAAAD219-E0D2-ED45-347C-F19233092840}"/>
          </ac:picMkLst>
        </pc:picChg>
        <pc:picChg chg="del">
          <ac:chgData name="Fabian Fleischer" userId="ebb014c387c80d2b" providerId="LiveId" clId="{B672F007-9F3A-4A49-8961-C8B22334465D}" dt="2022-06-16T12:54:57.932" v="2142" actId="478"/>
          <ac:picMkLst>
            <pc:docMk/>
            <pc:sldMk cId="1075027928" sldId="284"/>
            <ac:picMk id="17" creationId="{B10FD0D3-3D4E-806A-1A5B-9164EA96F167}"/>
          </ac:picMkLst>
        </pc:picChg>
      </pc:sldChg>
      <pc:sldChg chg="delSp modSp add mod modTransition">
        <pc:chgData name="Fabian Fleischer" userId="ebb014c387c80d2b" providerId="LiveId" clId="{B672F007-9F3A-4A49-8961-C8B22334465D}" dt="2022-06-16T12:55:30.381" v="2146"/>
        <pc:sldMkLst>
          <pc:docMk/>
          <pc:sldMk cId="2477276454" sldId="285"/>
        </pc:sldMkLst>
        <pc:spChg chg="mod">
          <ac:chgData name="Fabian Fleischer" userId="ebb014c387c80d2b" providerId="LiveId" clId="{B672F007-9F3A-4A49-8961-C8B22334465D}" dt="2022-06-16T12:54:52.137" v="2141" actId="20577"/>
          <ac:spMkLst>
            <pc:docMk/>
            <pc:sldMk cId="2477276454" sldId="285"/>
            <ac:spMk id="18" creationId="{71DD8367-92BB-92CA-8F5F-2620A1FC35D1}"/>
          </ac:spMkLst>
        </pc:spChg>
        <pc:picChg chg="del">
          <ac:chgData name="Fabian Fleischer" userId="ebb014c387c80d2b" providerId="LiveId" clId="{B672F007-9F3A-4A49-8961-C8B22334465D}" dt="2022-06-16T12:54:41.016" v="2131" actId="478"/>
          <ac:picMkLst>
            <pc:docMk/>
            <pc:sldMk cId="2477276454" sldId="285"/>
            <ac:picMk id="15" creationId="{DAAAD219-E0D2-ED45-347C-F19233092840}"/>
          </ac:picMkLst>
        </pc:picChg>
        <pc:picChg chg="mod">
          <ac:chgData name="Fabian Fleischer" userId="ebb014c387c80d2b" providerId="LiveId" clId="{B672F007-9F3A-4A49-8961-C8B22334465D}" dt="2022-06-16T12:54:46.765" v="2134" actId="1076"/>
          <ac:picMkLst>
            <pc:docMk/>
            <pc:sldMk cId="2477276454" sldId="285"/>
            <ac:picMk id="17" creationId="{B10FD0D3-3D4E-806A-1A5B-9164EA96F167}"/>
          </ac:picMkLst>
        </pc:picChg>
      </pc:sldChg>
      <pc:sldChg chg="addSp delSp modSp new mod modClrScheme chgLayout">
        <pc:chgData name="Fabian Fleischer" userId="ebb014c387c80d2b" providerId="LiveId" clId="{B672F007-9F3A-4A49-8961-C8B22334465D}" dt="2022-06-20T07:02:18.451" v="2413" actId="207"/>
        <pc:sldMkLst>
          <pc:docMk/>
          <pc:sldMk cId="2777004010" sldId="286"/>
        </pc:sldMkLst>
        <pc:spChg chg="del mod ord">
          <ac:chgData name="Fabian Fleischer" userId="ebb014c387c80d2b" providerId="LiveId" clId="{B672F007-9F3A-4A49-8961-C8B22334465D}" dt="2022-06-16T12:56:17.526" v="2148" actId="700"/>
          <ac:spMkLst>
            <pc:docMk/>
            <pc:sldMk cId="2777004010" sldId="286"/>
            <ac:spMk id="2" creationId="{ED6CE675-C583-BA4D-20F4-1B870BDA6D51}"/>
          </ac:spMkLst>
        </pc:spChg>
        <pc:spChg chg="add mod ord">
          <ac:chgData name="Fabian Fleischer" userId="ebb014c387c80d2b" providerId="LiveId" clId="{B672F007-9F3A-4A49-8961-C8B22334465D}" dt="2022-06-16T12:56:20.653" v="2155" actId="20577"/>
          <ac:spMkLst>
            <pc:docMk/>
            <pc:sldMk cId="2777004010" sldId="286"/>
            <ac:spMk id="3" creationId="{56E9D55E-136E-3DAD-0355-77B9EF827488}"/>
          </ac:spMkLst>
        </pc:spChg>
        <pc:spChg chg="add mod ord">
          <ac:chgData name="Fabian Fleischer" userId="ebb014c387c80d2b" providerId="LiveId" clId="{B672F007-9F3A-4A49-8961-C8B22334465D}" dt="2022-06-20T07:02:18.451" v="2413" actId="207"/>
          <ac:spMkLst>
            <pc:docMk/>
            <pc:sldMk cId="2777004010" sldId="286"/>
            <ac:spMk id="4" creationId="{DE1B789E-1FF6-05BD-931A-7ECE31631E55}"/>
          </ac:spMkLst>
        </pc:spChg>
      </pc:sldChg>
      <pc:sldChg chg="addSp modSp new mod ord">
        <pc:chgData name="Fabian Fleischer" userId="ebb014c387c80d2b" providerId="LiveId" clId="{B672F007-9F3A-4A49-8961-C8B22334465D}" dt="2022-06-16T13:01:09.459" v="2225"/>
        <pc:sldMkLst>
          <pc:docMk/>
          <pc:sldMk cId="3664416725" sldId="287"/>
        </pc:sldMkLst>
        <pc:spChg chg="add mod">
          <ac:chgData name="Fabian Fleischer" userId="ebb014c387c80d2b" providerId="LiveId" clId="{B672F007-9F3A-4A49-8961-C8B22334465D}" dt="2022-06-16T12:58:57.920" v="2214" actId="1076"/>
          <ac:spMkLst>
            <pc:docMk/>
            <pc:sldMk cId="3664416725" sldId="287"/>
            <ac:spMk id="4" creationId="{3BEA6E93-A52B-602B-056B-2D68DF942064}"/>
          </ac:spMkLst>
        </pc:spChg>
        <pc:spChg chg="add mod ord">
          <ac:chgData name="Fabian Fleischer" userId="ebb014c387c80d2b" providerId="LiveId" clId="{B672F007-9F3A-4A49-8961-C8B22334465D}" dt="2022-06-16T12:59:25.491" v="2223" actId="171"/>
          <ac:spMkLst>
            <pc:docMk/>
            <pc:sldMk cId="3664416725" sldId="287"/>
            <ac:spMk id="5" creationId="{FB15F79C-7DBB-3290-524D-25AF8A9E5A44}"/>
          </ac:spMkLst>
        </pc:spChg>
        <pc:picChg chg="add mod">
          <ac:chgData name="Fabian Fleischer" userId="ebb014c387c80d2b" providerId="LiveId" clId="{B672F007-9F3A-4A49-8961-C8B22334465D}" dt="2022-06-16T12:58:21.742" v="2204" actId="1076"/>
          <ac:picMkLst>
            <pc:docMk/>
            <pc:sldMk cId="3664416725" sldId="287"/>
            <ac:picMk id="3" creationId="{AB02C74F-4CC6-9DC2-EA40-CD9758F07C00}"/>
          </ac:picMkLst>
        </pc:picChg>
      </pc:sldChg>
      <pc:sldChg chg="modSp new mod modClrScheme chgLayout">
        <pc:chgData name="Fabian Fleischer" userId="ebb014c387c80d2b" providerId="LiveId" clId="{B672F007-9F3A-4A49-8961-C8B22334465D}" dt="2022-06-22T07:13:27.204" v="2704" actId="700"/>
        <pc:sldMkLst>
          <pc:docMk/>
          <pc:sldMk cId="962657659" sldId="288"/>
        </pc:sldMkLst>
        <pc:spChg chg="mod ord">
          <ac:chgData name="Fabian Fleischer" userId="ebb014c387c80d2b" providerId="LiveId" clId="{B672F007-9F3A-4A49-8961-C8B22334465D}" dt="2022-06-22T07:13:27.204" v="2704" actId="700"/>
          <ac:spMkLst>
            <pc:docMk/>
            <pc:sldMk cId="962657659" sldId="288"/>
            <ac:spMk id="2" creationId="{646A9BF5-7152-8248-7C04-C69F90A03FAC}"/>
          </ac:spMkLst>
        </pc:spChg>
        <pc:spChg chg="mod ord">
          <ac:chgData name="Fabian Fleischer" userId="ebb014c387c80d2b" providerId="LiveId" clId="{B672F007-9F3A-4A49-8961-C8B22334465D}" dt="2022-06-22T07:13:27.204" v="2704" actId="700"/>
          <ac:spMkLst>
            <pc:docMk/>
            <pc:sldMk cId="962657659" sldId="288"/>
            <ac:spMk id="3" creationId="{CEA02EC2-B2D8-40C9-F69C-ED1E234A7A4D}"/>
          </ac:spMkLst>
        </pc:spChg>
      </pc:sldChg>
      <pc:sldChg chg="modSp new mod">
        <pc:chgData name="Fabian Fleischer" userId="ebb014c387c80d2b" providerId="LiveId" clId="{B672F007-9F3A-4A49-8961-C8B22334465D}" dt="2022-06-22T13:15:54.775" v="2790" actId="20577"/>
        <pc:sldMkLst>
          <pc:docMk/>
          <pc:sldMk cId="3841954440" sldId="289"/>
        </pc:sldMkLst>
        <pc:spChg chg="mod">
          <ac:chgData name="Fabian Fleischer" userId="ebb014c387c80d2b" providerId="LiveId" clId="{B672F007-9F3A-4A49-8961-C8B22334465D}" dt="2022-06-22T13:15:54.775" v="2790" actId="20577"/>
          <ac:spMkLst>
            <pc:docMk/>
            <pc:sldMk cId="3841954440" sldId="289"/>
            <ac:spMk id="2" creationId="{27A37D41-BD3D-3273-89F7-2B39C0F157E6}"/>
          </ac:spMkLst>
        </pc:spChg>
        <pc:spChg chg="mod">
          <ac:chgData name="Fabian Fleischer" userId="ebb014c387c80d2b" providerId="LiveId" clId="{B672F007-9F3A-4A49-8961-C8B22334465D}" dt="2022-06-22T07:08:36.317" v="2615" actId="404"/>
          <ac:spMkLst>
            <pc:docMk/>
            <pc:sldMk cId="3841954440" sldId="289"/>
            <ac:spMk id="3" creationId="{F9D9700D-2B2F-141C-2CC1-3A43D2D0A1FB}"/>
          </ac:spMkLst>
        </pc:spChg>
      </pc:sldChg>
      <pc:sldChg chg="modSp new mod">
        <pc:chgData name="Fabian Fleischer" userId="ebb014c387c80d2b" providerId="LiveId" clId="{B672F007-9F3A-4A49-8961-C8B22334465D}" dt="2022-06-22T07:13:35.182" v="2712" actId="403"/>
        <pc:sldMkLst>
          <pc:docMk/>
          <pc:sldMk cId="245531674" sldId="290"/>
        </pc:sldMkLst>
        <pc:spChg chg="mod">
          <ac:chgData name="Fabian Fleischer" userId="ebb014c387c80d2b" providerId="LiveId" clId="{B672F007-9F3A-4A49-8961-C8B22334465D}" dt="2022-06-16T13:03:55.803" v="2354" actId="20577"/>
          <ac:spMkLst>
            <pc:docMk/>
            <pc:sldMk cId="245531674" sldId="290"/>
            <ac:spMk id="2" creationId="{614F9F89-F207-A9E3-2840-61BA12C16ED6}"/>
          </ac:spMkLst>
        </pc:spChg>
        <pc:spChg chg="mod">
          <ac:chgData name="Fabian Fleischer" userId="ebb014c387c80d2b" providerId="LiveId" clId="{B672F007-9F3A-4A49-8961-C8B22334465D}" dt="2022-06-22T07:13:35.182" v="2712" actId="403"/>
          <ac:spMkLst>
            <pc:docMk/>
            <pc:sldMk cId="245531674" sldId="290"/>
            <ac:spMk id="3" creationId="{E9CA286A-6CF8-F698-549C-611803F6643C}"/>
          </ac:spMkLst>
        </pc:spChg>
      </pc:sldChg>
      <pc:sldChg chg="new del">
        <pc:chgData name="Fabian Fleischer" userId="ebb014c387c80d2b" providerId="LiveId" clId="{B672F007-9F3A-4A49-8961-C8B22334465D}" dt="2022-06-16T13:02:29.460" v="2289" actId="2696"/>
        <pc:sldMkLst>
          <pc:docMk/>
          <pc:sldMk cId="1683892222" sldId="290"/>
        </pc:sldMkLst>
      </pc:sldChg>
      <pc:sldChg chg="delSp modSp mod delDesignElem chgLayout">
        <pc:chgData name="Fabian Fleischer" userId="ebb014c387c80d2b" providerId="LiveId" clId="{B672F007-9F3A-4A49-8961-C8B22334465D}" dt="2022-06-22T08:04:01.336" v="2729" actId="20577"/>
        <pc:sldMkLst>
          <pc:docMk/>
          <pc:sldMk cId="4021317042" sldId="291"/>
        </pc:sldMkLst>
        <pc:spChg chg="mod ord">
          <ac:chgData name="Fabian Fleischer" userId="ebb014c387c80d2b" providerId="LiveId" clId="{B672F007-9F3A-4A49-8961-C8B22334465D}" dt="2022-06-22T08:04:01.336" v="2729" actId="20577"/>
          <ac:spMkLst>
            <pc:docMk/>
            <pc:sldMk cId="4021317042" sldId="291"/>
            <ac:spMk id="2" creationId="{11302461-CFD6-516B-FF2B-35D41B47F788}"/>
          </ac:spMkLst>
        </pc:spChg>
        <pc:spChg chg="mod ord">
          <ac:chgData name="Fabian Fleischer" userId="ebb014c387c80d2b" providerId="LiveId" clId="{B672F007-9F3A-4A49-8961-C8B22334465D}" dt="2022-06-22T08:03:57.153" v="2728" actId="700"/>
          <ac:spMkLst>
            <pc:docMk/>
            <pc:sldMk cId="4021317042" sldId="291"/>
            <ac:spMk id="3" creationId="{97C2ACE9-B0C0-9F98-7D17-3DF43A3E4DEC}"/>
          </ac:spMkLst>
        </pc:spChg>
        <pc:spChg chg="del">
          <ac:chgData name="Fabian Fleischer" userId="ebb014c387c80d2b" providerId="LiveId" clId="{B672F007-9F3A-4A49-8961-C8B22334465D}" dt="2022-06-22T08:03:57.153" v="2728" actId="700"/>
          <ac:spMkLst>
            <pc:docMk/>
            <pc:sldMk cId="4021317042" sldId="291"/>
            <ac:spMk id="17" creationId="{5DD103AA-7536-490B-973F-73CA63A7ED09}"/>
          </ac:spMkLst>
        </pc:spChg>
      </pc:sldChg>
      <pc:sldChg chg="delSp modSp mod delDesignElem chgLayout">
        <pc:chgData name="Fabian Fleischer" userId="ebb014c387c80d2b" providerId="LiveId" clId="{B672F007-9F3A-4A49-8961-C8B22334465D}" dt="2022-06-22T13:24:15.219" v="2872" actId="20577"/>
        <pc:sldMkLst>
          <pc:docMk/>
          <pc:sldMk cId="113728252" sldId="295"/>
        </pc:sldMkLst>
        <pc:spChg chg="mod ord">
          <ac:chgData name="Fabian Fleischer" userId="ebb014c387c80d2b" providerId="LiveId" clId="{B672F007-9F3A-4A49-8961-C8B22334465D}" dt="2022-06-22T08:03:45.206" v="2727" actId="20577"/>
          <ac:spMkLst>
            <pc:docMk/>
            <pc:sldMk cId="113728252" sldId="295"/>
            <ac:spMk id="2" creationId="{5F28BB0A-8EE6-FF3F-54E4-20625A0648FB}"/>
          </ac:spMkLst>
        </pc:spChg>
        <pc:spChg chg="mod ord">
          <ac:chgData name="Fabian Fleischer" userId="ebb014c387c80d2b" providerId="LiveId" clId="{B672F007-9F3A-4A49-8961-C8B22334465D}" dt="2022-06-22T13:24:15.219" v="2872" actId="20577"/>
          <ac:spMkLst>
            <pc:docMk/>
            <pc:sldMk cId="113728252" sldId="295"/>
            <ac:spMk id="3" creationId="{CCB57698-CDAE-A58E-A97C-C6FB54059E83}"/>
          </ac:spMkLst>
        </pc:spChg>
        <pc:spChg chg="del">
          <ac:chgData name="Fabian Fleischer" userId="ebb014c387c80d2b" providerId="LiveId" clId="{B672F007-9F3A-4A49-8961-C8B22334465D}" dt="2022-06-22T08:03:41.438" v="2726" actId="700"/>
          <ac:spMkLst>
            <pc:docMk/>
            <pc:sldMk cId="113728252" sldId="295"/>
            <ac:spMk id="17" creationId="{5DD103AA-7536-490B-973F-73CA63A7ED09}"/>
          </ac:spMkLst>
        </pc:spChg>
      </pc:sldChg>
      <pc:sldChg chg="modSp mod">
        <pc:chgData name="Fabian Fleischer" userId="ebb014c387c80d2b" providerId="LiveId" clId="{B672F007-9F3A-4A49-8961-C8B22334465D}" dt="2022-06-22T13:22:53.251" v="2853" actId="20577"/>
        <pc:sldMkLst>
          <pc:docMk/>
          <pc:sldMk cId="3817133618" sldId="296"/>
        </pc:sldMkLst>
        <pc:spChg chg="mod">
          <ac:chgData name="Fabian Fleischer" userId="ebb014c387c80d2b" providerId="LiveId" clId="{B672F007-9F3A-4A49-8961-C8B22334465D}" dt="2022-06-22T13:22:53.251" v="2853" actId="20577"/>
          <ac:spMkLst>
            <pc:docMk/>
            <pc:sldMk cId="3817133618" sldId="296"/>
            <ac:spMk id="3" creationId="{2F850448-9503-4BD0-AA74-B81C2E6829D3}"/>
          </ac:spMkLst>
        </pc:spChg>
      </pc:sldChg>
      <pc:sldChg chg="delSp modSp mod delDesignElem chgLayout">
        <pc:chgData name="Fabian Fleischer" userId="ebb014c387c80d2b" providerId="LiveId" clId="{B672F007-9F3A-4A49-8961-C8B22334465D}" dt="2022-06-22T08:03:31.080" v="2725" actId="20577"/>
        <pc:sldMkLst>
          <pc:docMk/>
          <pc:sldMk cId="3940613995" sldId="297"/>
        </pc:sldMkLst>
        <pc:spChg chg="mod ord">
          <ac:chgData name="Fabian Fleischer" userId="ebb014c387c80d2b" providerId="LiveId" clId="{B672F007-9F3A-4A49-8961-C8B22334465D}" dt="2022-06-22T08:03:31.080" v="2725" actId="20577"/>
          <ac:spMkLst>
            <pc:docMk/>
            <pc:sldMk cId="3940613995" sldId="297"/>
            <ac:spMk id="2" creationId="{BCE72C3A-3A8B-021A-5AD9-2B3FC42BF306}"/>
          </ac:spMkLst>
        </pc:spChg>
        <pc:spChg chg="mod ord">
          <ac:chgData name="Fabian Fleischer" userId="ebb014c387c80d2b" providerId="LiveId" clId="{B672F007-9F3A-4A49-8961-C8B22334465D}" dt="2022-06-22T08:03:25.234" v="2724" actId="700"/>
          <ac:spMkLst>
            <pc:docMk/>
            <pc:sldMk cId="3940613995" sldId="297"/>
            <ac:spMk id="3" creationId="{06823801-3184-DFE9-7923-AD5A7F6E0973}"/>
          </ac:spMkLst>
        </pc:spChg>
        <pc:spChg chg="del">
          <ac:chgData name="Fabian Fleischer" userId="ebb014c387c80d2b" providerId="LiveId" clId="{B672F007-9F3A-4A49-8961-C8B22334465D}" dt="2022-06-22T08:03:25.234" v="2724" actId="700"/>
          <ac:spMkLst>
            <pc:docMk/>
            <pc:sldMk cId="3940613995" sldId="297"/>
            <ac:spMk id="17" creationId="{5DD103AA-7536-490B-973F-73CA63A7ED09}"/>
          </ac:spMkLst>
        </pc:spChg>
      </pc:sldChg>
      <pc:sldChg chg="modSp mod">
        <pc:chgData name="Fabian Fleischer" userId="ebb014c387c80d2b" providerId="LiveId" clId="{B672F007-9F3A-4A49-8961-C8B22334465D}" dt="2022-06-22T13:17:49.955" v="2817" actId="20577"/>
        <pc:sldMkLst>
          <pc:docMk/>
          <pc:sldMk cId="2454187530" sldId="299"/>
        </pc:sldMkLst>
        <pc:spChg chg="mod">
          <ac:chgData name="Fabian Fleischer" userId="ebb014c387c80d2b" providerId="LiveId" clId="{B672F007-9F3A-4A49-8961-C8B22334465D}" dt="2022-06-22T13:17:49.955" v="2817" actId="20577"/>
          <ac:spMkLst>
            <pc:docMk/>
            <pc:sldMk cId="2454187530" sldId="299"/>
            <ac:spMk id="2" creationId="{3E3F21F0-B775-6C1B-7EEA-9B945FD18573}"/>
          </ac:spMkLst>
        </pc:spChg>
        <pc:spChg chg="mod">
          <ac:chgData name="Fabian Fleischer" userId="ebb014c387c80d2b" providerId="LiveId" clId="{B672F007-9F3A-4A49-8961-C8B22334465D}" dt="2022-06-22T07:10:40.526" v="2636" actId="255"/>
          <ac:spMkLst>
            <pc:docMk/>
            <pc:sldMk cId="2454187530" sldId="299"/>
            <ac:spMk id="3" creationId="{247972B1-2F5B-16C2-B312-78412108D1CE}"/>
          </ac:spMkLst>
        </pc:spChg>
      </pc:sldChg>
      <pc:sldChg chg="modSp mod">
        <pc:chgData name="Fabian Fleischer" userId="ebb014c387c80d2b" providerId="LiveId" clId="{B672F007-9F3A-4A49-8961-C8B22334465D}" dt="2022-06-22T13:17:27.135" v="2809" actId="20577"/>
        <pc:sldMkLst>
          <pc:docMk/>
          <pc:sldMk cId="703710496" sldId="301"/>
        </pc:sldMkLst>
        <pc:spChg chg="mod">
          <ac:chgData name="Fabian Fleischer" userId="ebb014c387c80d2b" providerId="LiveId" clId="{B672F007-9F3A-4A49-8961-C8B22334465D}" dt="2022-06-22T13:17:27.135" v="2809" actId="20577"/>
          <ac:spMkLst>
            <pc:docMk/>
            <pc:sldMk cId="703710496" sldId="301"/>
            <ac:spMk id="2" creationId="{85D8FFAE-A92D-4FD6-6DFA-637AF9C69EBA}"/>
          </ac:spMkLst>
        </pc:spChg>
        <pc:spChg chg="mod">
          <ac:chgData name="Fabian Fleischer" userId="ebb014c387c80d2b" providerId="LiveId" clId="{B672F007-9F3A-4A49-8961-C8B22334465D}" dt="2022-06-22T13:17:19.238" v="2805" actId="404"/>
          <ac:spMkLst>
            <pc:docMk/>
            <pc:sldMk cId="703710496" sldId="301"/>
            <ac:spMk id="3" creationId="{07B0044E-01CB-82E8-CC8C-9C45D66B8A96}"/>
          </ac:spMkLst>
        </pc:spChg>
      </pc:sldChg>
      <pc:sldChg chg="modSp mod">
        <pc:chgData name="Fabian Fleischer" userId="ebb014c387c80d2b" providerId="LiveId" clId="{B672F007-9F3A-4A49-8961-C8B22334465D}" dt="2022-06-22T13:16:14.640" v="2792" actId="20577"/>
        <pc:sldMkLst>
          <pc:docMk/>
          <pc:sldMk cId="3158952316" sldId="302"/>
        </pc:sldMkLst>
        <pc:spChg chg="mod">
          <ac:chgData name="Fabian Fleischer" userId="ebb014c387c80d2b" providerId="LiveId" clId="{B672F007-9F3A-4A49-8961-C8B22334465D}" dt="2022-06-22T13:16:14.640" v="2792" actId="20577"/>
          <ac:spMkLst>
            <pc:docMk/>
            <pc:sldMk cId="3158952316" sldId="302"/>
            <ac:spMk id="2" creationId="{86D03359-6498-9B98-FD88-909FD4D4FE4E}"/>
          </ac:spMkLst>
        </pc:spChg>
        <pc:spChg chg="mod">
          <ac:chgData name="Fabian Fleischer" userId="ebb014c387c80d2b" providerId="LiveId" clId="{B672F007-9F3A-4A49-8961-C8B22334465D}" dt="2022-06-22T07:08:47.055" v="2617" actId="14100"/>
          <ac:spMkLst>
            <pc:docMk/>
            <pc:sldMk cId="3158952316" sldId="302"/>
            <ac:spMk id="3" creationId="{EB045419-F2CF-4522-8FF1-579FFDAABAE8}"/>
          </ac:spMkLst>
        </pc:spChg>
      </pc:sldChg>
      <pc:sldChg chg="delSp modSp mod modClrScheme delDesignElem chgLayout">
        <pc:chgData name="Fabian Fleischer" userId="ebb014c387c80d2b" providerId="LiveId" clId="{B672F007-9F3A-4A49-8961-C8B22334465D}" dt="2022-06-22T13:23:00.807" v="2855" actId="20577"/>
        <pc:sldMkLst>
          <pc:docMk/>
          <pc:sldMk cId="39006879" sldId="303"/>
        </pc:sldMkLst>
        <pc:spChg chg="mod ord">
          <ac:chgData name="Fabian Fleischer" userId="ebb014c387c80d2b" providerId="LiveId" clId="{B672F007-9F3A-4A49-8961-C8B22334465D}" dt="2022-06-22T08:04:34.220" v="2733" actId="1076"/>
          <ac:spMkLst>
            <pc:docMk/>
            <pc:sldMk cId="39006879" sldId="303"/>
            <ac:spMk id="2" creationId="{B1807ABE-D3B7-BE8F-D4F6-B12757FC108C}"/>
          </ac:spMkLst>
        </pc:spChg>
        <pc:spChg chg="mod ord">
          <ac:chgData name="Fabian Fleischer" userId="ebb014c387c80d2b" providerId="LiveId" clId="{B672F007-9F3A-4A49-8961-C8B22334465D}" dt="2022-06-22T13:23:00.807" v="2855" actId="20577"/>
          <ac:spMkLst>
            <pc:docMk/>
            <pc:sldMk cId="39006879" sldId="303"/>
            <ac:spMk id="3" creationId="{296750EE-2397-E3C5-B4A6-9AEDB0F81977}"/>
          </ac:spMkLst>
        </pc:spChg>
        <pc:spChg chg="del">
          <ac:chgData name="Fabian Fleischer" userId="ebb014c387c80d2b" providerId="LiveId" clId="{B672F007-9F3A-4A49-8961-C8B22334465D}" dt="2022-06-22T08:04:20.545" v="2730" actId="700"/>
          <ac:spMkLst>
            <pc:docMk/>
            <pc:sldMk cId="39006879" sldId="303"/>
            <ac:spMk id="25" creationId="{5DD103AA-7536-490B-973F-73CA63A7ED09}"/>
          </ac:spMkLst>
        </pc:spChg>
        <pc:picChg chg="mod">
          <ac:chgData name="Fabian Fleischer" userId="ebb014c387c80d2b" providerId="LiveId" clId="{B672F007-9F3A-4A49-8961-C8B22334465D}" dt="2022-06-22T08:04:49.615" v="2736" actId="207"/>
          <ac:picMkLst>
            <pc:docMk/>
            <pc:sldMk cId="39006879" sldId="303"/>
            <ac:picMk id="20" creationId="{5121D72B-3C40-9E1F-DF97-BA4C8747934C}"/>
          </ac:picMkLst>
        </pc:picChg>
      </pc:sldChg>
      <pc:sldChg chg="addSp delSp modSp mod modAnim">
        <pc:chgData name="Fabian Fleischer" userId="ebb014c387c80d2b" providerId="LiveId" clId="{B672F007-9F3A-4A49-8961-C8B22334465D}" dt="2022-06-22T13:22:21.766" v="2847" actId="1076"/>
        <pc:sldMkLst>
          <pc:docMk/>
          <pc:sldMk cId="2472218252" sldId="304"/>
        </pc:sldMkLst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21" creationId="{D0267BF0-F390-E714-B01D-F1E854D81B56}"/>
          </ac:spMkLst>
        </pc:spChg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23" creationId="{752DBC17-3CBC-4988-33DD-B5A6F3B05B3C}"/>
          </ac:spMkLst>
        </pc:spChg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25" creationId="{E961B65C-3E1E-1B20-3ADA-F9A613C80295}"/>
          </ac:spMkLst>
        </pc:spChg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27" creationId="{CF346567-2130-B7BB-6C40-16273D35C260}"/>
          </ac:spMkLst>
        </pc:spChg>
        <pc:spChg chg="mod topLvl">
          <ac:chgData name="Fabian Fleischer" userId="ebb014c387c80d2b" providerId="LiveId" clId="{B672F007-9F3A-4A49-8961-C8B22334465D}" dt="2022-06-22T13:22:21.766" v="2847" actId="1076"/>
          <ac:spMkLst>
            <pc:docMk/>
            <pc:sldMk cId="2472218252" sldId="304"/>
            <ac:spMk id="29" creationId="{BBF878F2-3F20-95E3-3165-D7FDFF1CBC10}"/>
          </ac:spMkLst>
        </pc:spChg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37" creationId="{AF7749A4-1739-D23F-583C-1D4FB8D1DB91}"/>
          </ac:spMkLst>
        </pc:spChg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40" creationId="{1F239F94-7784-E27D-F40C-9D8886F311F0}"/>
          </ac:spMkLst>
        </pc:spChg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41" creationId="{CEED1E28-CA36-AED5-050F-2A1F364DD02C}"/>
          </ac:spMkLst>
        </pc:spChg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42" creationId="{96936743-C231-5325-8C41-FB919169B4CF}"/>
          </ac:spMkLst>
        </pc:spChg>
        <pc:spChg chg="mod topLvl">
          <ac:chgData name="Fabian Fleischer" userId="ebb014c387c80d2b" providerId="LiveId" clId="{B672F007-9F3A-4A49-8961-C8B22334465D}" dt="2022-06-22T13:21:43.926" v="2838" actId="165"/>
          <ac:spMkLst>
            <pc:docMk/>
            <pc:sldMk cId="2472218252" sldId="304"/>
            <ac:spMk id="43" creationId="{326CB04A-9F7A-E4B8-3759-A387B3263669}"/>
          </ac:spMkLst>
        </pc:spChg>
        <pc:grpChg chg="add del mod">
          <ac:chgData name="Fabian Fleischer" userId="ebb014c387c80d2b" providerId="LiveId" clId="{B672F007-9F3A-4A49-8961-C8B22334465D}" dt="2022-06-22T13:21:43.926" v="2838" actId="165"/>
          <ac:grpSpMkLst>
            <pc:docMk/>
            <pc:sldMk cId="2472218252" sldId="304"/>
            <ac:grpSpMk id="4" creationId="{A935A620-B20D-71F5-76BD-A6DA35B78515}"/>
          </ac:grpSpMkLst>
        </pc:grpChg>
        <pc:picChg chg="mod topLvl">
          <ac:chgData name="Fabian Fleischer" userId="ebb014c387c80d2b" providerId="LiveId" clId="{B672F007-9F3A-4A49-8961-C8B22334465D}" dt="2022-06-22T13:21:43.926" v="2838" actId="165"/>
          <ac:picMkLst>
            <pc:docMk/>
            <pc:sldMk cId="2472218252" sldId="304"/>
            <ac:picMk id="17" creationId="{BF62E5E7-1B22-DB6D-AB27-BFF5BD3CC775}"/>
          </ac:picMkLst>
        </pc:picChg>
        <pc:picChg chg="mod topLvl">
          <ac:chgData name="Fabian Fleischer" userId="ebb014c387c80d2b" providerId="LiveId" clId="{B672F007-9F3A-4A49-8961-C8B22334465D}" dt="2022-06-22T13:21:43.926" v="2838" actId="165"/>
          <ac:picMkLst>
            <pc:docMk/>
            <pc:sldMk cId="2472218252" sldId="304"/>
            <ac:picMk id="19" creationId="{7C8603AA-0E1D-C0B2-AB4E-22A5540B7CCE}"/>
          </ac:picMkLst>
        </pc:picChg>
        <pc:picChg chg="mod topLvl">
          <ac:chgData name="Fabian Fleischer" userId="ebb014c387c80d2b" providerId="LiveId" clId="{B672F007-9F3A-4A49-8961-C8B22334465D}" dt="2022-06-22T13:21:53.184" v="2842" actId="1076"/>
          <ac:picMkLst>
            <pc:docMk/>
            <pc:sldMk cId="2472218252" sldId="304"/>
            <ac:picMk id="31" creationId="{59F43DC4-EB83-0DD9-29CF-011DA0CC2E96}"/>
          </ac:picMkLst>
        </pc:picChg>
        <pc:picChg chg="mod topLvl">
          <ac:chgData name="Fabian Fleischer" userId="ebb014c387c80d2b" providerId="LiveId" clId="{B672F007-9F3A-4A49-8961-C8B22334465D}" dt="2022-06-22T13:21:48.449" v="2840" actId="1076"/>
          <ac:picMkLst>
            <pc:docMk/>
            <pc:sldMk cId="2472218252" sldId="304"/>
            <ac:picMk id="33" creationId="{2390CA76-23C6-BC71-3547-203110A6B275}"/>
          </ac:picMkLst>
        </pc:picChg>
        <pc:picChg chg="mod topLvl">
          <ac:chgData name="Fabian Fleischer" userId="ebb014c387c80d2b" providerId="LiveId" clId="{B672F007-9F3A-4A49-8961-C8B22334465D}" dt="2022-06-22T13:21:50.252" v="2841" actId="1076"/>
          <ac:picMkLst>
            <pc:docMk/>
            <pc:sldMk cId="2472218252" sldId="304"/>
            <ac:picMk id="35" creationId="{DCACF216-D545-D6DA-4C89-F6067CBF3D6E}"/>
          </ac:picMkLst>
        </pc:picChg>
        <pc:picChg chg="mod topLvl">
          <ac:chgData name="Fabian Fleischer" userId="ebb014c387c80d2b" providerId="LiveId" clId="{B672F007-9F3A-4A49-8961-C8B22334465D}" dt="2022-06-22T13:21:43.926" v="2838" actId="165"/>
          <ac:picMkLst>
            <pc:docMk/>
            <pc:sldMk cId="2472218252" sldId="304"/>
            <ac:picMk id="38" creationId="{3E65E94F-2D09-68A7-D760-D97AD5696767}"/>
          </ac:picMkLst>
        </pc:picChg>
        <pc:picChg chg="mod topLvl">
          <ac:chgData name="Fabian Fleischer" userId="ebb014c387c80d2b" providerId="LiveId" clId="{B672F007-9F3A-4A49-8961-C8B22334465D}" dt="2022-06-22T13:21:43.926" v="2838" actId="165"/>
          <ac:picMkLst>
            <pc:docMk/>
            <pc:sldMk cId="2472218252" sldId="304"/>
            <ac:picMk id="39" creationId="{0727BAB8-5F20-BDCA-804A-7CDB07D68012}"/>
          </ac:picMkLst>
        </pc:picChg>
      </pc:sldChg>
      <pc:sldChg chg="modSp mod">
        <pc:chgData name="Fabian Fleischer" userId="ebb014c387c80d2b" providerId="LiveId" clId="{B672F007-9F3A-4A49-8961-C8B22334465D}" dt="2022-06-22T13:15:22.149" v="2786" actId="1076"/>
        <pc:sldMkLst>
          <pc:docMk/>
          <pc:sldMk cId="4136401204" sldId="307"/>
        </pc:sldMkLst>
        <pc:picChg chg="mod">
          <ac:chgData name="Fabian Fleischer" userId="ebb014c387c80d2b" providerId="LiveId" clId="{B672F007-9F3A-4A49-8961-C8B22334465D}" dt="2022-06-22T13:15:22.149" v="2786" actId="1076"/>
          <ac:picMkLst>
            <pc:docMk/>
            <pc:sldMk cId="4136401204" sldId="307"/>
            <ac:picMk id="4" creationId="{E312FF59-65E2-109C-A037-7444099A118A}"/>
          </ac:picMkLst>
        </pc:picChg>
      </pc:sldChg>
      <pc:sldChg chg="modSp mod">
        <pc:chgData name="Fabian Fleischer" userId="ebb014c387c80d2b" providerId="LiveId" clId="{B672F007-9F3A-4A49-8961-C8B22334465D}" dt="2022-06-22T13:15:30.956" v="2787" actId="1076"/>
        <pc:sldMkLst>
          <pc:docMk/>
          <pc:sldMk cId="833126861" sldId="308"/>
        </pc:sldMkLst>
        <pc:picChg chg="mod">
          <ac:chgData name="Fabian Fleischer" userId="ebb014c387c80d2b" providerId="LiveId" clId="{B672F007-9F3A-4A49-8961-C8B22334465D}" dt="2022-06-22T13:15:30.956" v="2787" actId="1076"/>
          <ac:picMkLst>
            <pc:docMk/>
            <pc:sldMk cId="833126861" sldId="308"/>
            <ac:picMk id="4" creationId="{D79AD3A4-903B-33F1-B8BD-B08D79802A5D}"/>
          </ac:picMkLst>
        </pc:picChg>
      </pc:sldChg>
      <pc:sldChg chg="modSp mod">
        <pc:chgData name="Fabian Fleischer" userId="ebb014c387c80d2b" providerId="LiveId" clId="{B672F007-9F3A-4A49-8961-C8B22334465D}" dt="2022-06-22T13:15:36.837" v="2788" actId="1076"/>
        <pc:sldMkLst>
          <pc:docMk/>
          <pc:sldMk cId="3343872355" sldId="309"/>
        </pc:sldMkLst>
        <pc:picChg chg="mod">
          <ac:chgData name="Fabian Fleischer" userId="ebb014c387c80d2b" providerId="LiveId" clId="{B672F007-9F3A-4A49-8961-C8B22334465D}" dt="2022-06-22T13:15:36.837" v="2788" actId="1076"/>
          <ac:picMkLst>
            <pc:docMk/>
            <pc:sldMk cId="3343872355" sldId="309"/>
            <ac:picMk id="5" creationId="{71A96AE0-71F3-1712-66CE-700958E48552}"/>
          </ac:picMkLst>
        </pc:picChg>
      </pc:sldChg>
      <pc:sldChg chg="modSp del mod">
        <pc:chgData name="Fabian Fleischer" userId="ebb014c387c80d2b" providerId="LiveId" clId="{B672F007-9F3A-4A49-8961-C8B22334465D}" dt="2022-06-22T07:05:46.306" v="2569" actId="2696"/>
        <pc:sldMkLst>
          <pc:docMk/>
          <pc:sldMk cId="1923593968" sldId="310"/>
        </pc:sldMkLst>
        <pc:spChg chg="mod">
          <ac:chgData name="Fabian Fleischer" userId="ebb014c387c80d2b" providerId="LiveId" clId="{B672F007-9F3A-4A49-8961-C8B22334465D}" dt="2022-06-22T07:05:27.003" v="2562" actId="21"/>
          <ac:spMkLst>
            <pc:docMk/>
            <pc:sldMk cId="1923593968" sldId="310"/>
            <ac:spMk id="3" creationId="{B3488051-666D-061F-A59F-12B3BDECECEC}"/>
          </ac:spMkLst>
        </pc:spChg>
      </pc:sldChg>
      <pc:sldChg chg="addSp delSp modSp new mod ord">
        <pc:chgData name="Fabian Fleischer" userId="ebb014c387c80d2b" providerId="LiveId" clId="{B672F007-9F3A-4A49-8961-C8B22334465D}" dt="2022-06-22T13:19:37.272" v="2820" actId="20577"/>
        <pc:sldMkLst>
          <pc:docMk/>
          <pc:sldMk cId="39591788" sldId="312"/>
        </pc:sldMkLst>
        <pc:spChg chg="add mod">
          <ac:chgData name="Fabian Fleischer" userId="ebb014c387c80d2b" providerId="LiveId" clId="{B672F007-9F3A-4A49-8961-C8B22334465D}" dt="2022-06-22T13:19:37.272" v="2820" actId="20577"/>
          <ac:spMkLst>
            <pc:docMk/>
            <pc:sldMk cId="39591788" sldId="312"/>
            <ac:spMk id="17" creationId="{ECE92CDD-F4A0-9949-90FD-AFE5B9C6A9ED}"/>
          </ac:spMkLst>
        </pc:spChg>
        <pc:grpChg chg="del mod">
          <ac:chgData name="Fabian Fleischer" userId="ebb014c387c80d2b" providerId="LiveId" clId="{B672F007-9F3A-4A49-8961-C8B22334465D}" dt="2022-06-22T07:01:56.891" v="2430"/>
          <ac:grpSpMkLst>
            <pc:docMk/>
            <pc:sldMk cId="39591788" sldId="312"/>
            <ac:grpSpMk id="9" creationId="{4CB6F02E-9334-F4E2-91F8-6F6B9AEE0091}"/>
          </ac:grpSpMkLst>
        </pc:grpChg>
        <pc:grpChg chg="mod">
          <ac:chgData name="Fabian Fleischer" userId="ebb014c387c80d2b" providerId="LiveId" clId="{B672F007-9F3A-4A49-8961-C8B22334465D}" dt="2022-06-22T07:02:07.658" v="2439"/>
          <ac:grpSpMkLst>
            <pc:docMk/>
            <pc:sldMk cId="39591788" sldId="312"/>
            <ac:grpSpMk id="15" creationId="{8C0FE434-770F-A873-175F-E3A50BD42B98}"/>
          </ac:grpSpMkLst>
        </pc:grpChg>
        <pc:picChg chg="add mod">
          <ac:chgData name="Fabian Fleischer" userId="ebb014c387c80d2b" providerId="LiveId" clId="{B672F007-9F3A-4A49-8961-C8B22334465D}" dt="2022-06-22T07:01:13.089" v="2420" actId="1076"/>
          <ac:picMkLst>
            <pc:docMk/>
            <pc:sldMk cId="39591788" sldId="312"/>
            <ac:picMk id="3" creationId="{6D456DB7-23E3-5C7A-B9B9-EAAF20A7F9BA}"/>
          </ac:picMkLst>
        </pc:picChg>
        <pc:inkChg chg="add del">
          <ac:chgData name="Fabian Fleischer" userId="ebb014c387c80d2b" providerId="LiveId" clId="{B672F007-9F3A-4A49-8961-C8B22334465D}" dt="2022-06-22T07:01:50.289" v="2422"/>
          <ac:inkMkLst>
            <pc:docMk/>
            <pc:sldMk cId="39591788" sldId="312"/>
            <ac:inkMk id="4" creationId="{CEC268C2-ED89-D508-E585-B846E0F2B541}"/>
          </ac:inkMkLst>
        </pc:inkChg>
        <pc:inkChg chg="add del mod">
          <ac:chgData name="Fabian Fleischer" userId="ebb014c387c80d2b" providerId="LiveId" clId="{B672F007-9F3A-4A49-8961-C8B22334465D}" dt="2022-06-22T07:01:56.023" v="2429"/>
          <ac:inkMkLst>
            <pc:docMk/>
            <pc:sldMk cId="39591788" sldId="312"/>
            <ac:inkMk id="5" creationId="{034D901D-6C4E-786A-7455-A1B82CF886AA}"/>
          </ac:inkMkLst>
        </pc:inkChg>
        <pc:inkChg chg="add del mod">
          <ac:chgData name="Fabian Fleischer" userId="ebb014c387c80d2b" providerId="LiveId" clId="{B672F007-9F3A-4A49-8961-C8B22334465D}" dt="2022-06-22T07:01:56.891" v="2431"/>
          <ac:inkMkLst>
            <pc:docMk/>
            <pc:sldMk cId="39591788" sldId="312"/>
            <ac:inkMk id="6" creationId="{47F9038A-06FF-721C-13E1-09D499E5B568}"/>
          </ac:inkMkLst>
        </pc:inkChg>
        <pc:inkChg chg="add del mod">
          <ac:chgData name="Fabian Fleischer" userId="ebb014c387c80d2b" providerId="LiveId" clId="{B672F007-9F3A-4A49-8961-C8B22334465D}" dt="2022-06-22T07:01:56.891" v="2430"/>
          <ac:inkMkLst>
            <pc:docMk/>
            <pc:sldMk cId="39591788" sldId="312"/>
            <ac:inkMk id="7" creationId="{2142E25D-A388-5496-695B-72C9BC8DF3F8}"/>
          </ac:inkMkLst>
        </pc:inkChg>
        <pc:inkChg chg="add del mod">
          <ac:chgData name="Fabian Fleischer" userId="ebb014c387c80d2b" providerId="LiveId" clId="{B672F007-9F3A-4A49-8961-C8B22334465D}" dt="2022-06-22T07:01:55.483" v="2428"/>
          <ac:inkMkLst>
            <pc:docMk/>
            <pc:sldMk cId="39591788" sldId="312"/>
            <ac:inkMk id="8" creationId="{88D2E04F-5764-FF3D-C5C2-AAD45A7DE40E}"/>
          </ac:inkMkLst>
        </pc:inkChg>
        <pc:inkChg chg="add del">
          <ac:chgData name="Fabian Fleischer" userId="ebb014c387c80d2b" providerId="LiveId" clId="{B672F007-9F3A-4A49-8961-C8B22334465D}" dt="2022-06-22T07:02:01.622" v="2433"/>
          <ac:inkMkLst>
            <pc:docMk/>
            <pc:sldMk cId="39591788" sldId="312"/>
            <ac:inkMk id="10" creationId="{F2335342-8D34-0504-A304-EC44E40AF385}"/>
          </ac:inkMkLst>
        </pc:inkChg>
        <pc:inkChg chg="add mod">
          <ac:chgData name="Fabian Fleischer" userId="ebb014c387c80d2b" providerId="LiveId" clId="{B672F007-9F3A-4A49-8961-C8B22334465D}" dt="2022-06-22T07:02:07.658" v="2439"/>
          <ac:inkMkLst>
            <pc:docMk/>
            <pc:sldMk cId="39591788" sldId="312"/>
            <ac:inkMk id="11" creationId="{9A821D1E-DEF9-1DD6-171F-B3CAF45600E1}"/>
          </ac:inkMkLst>
        </pc:inkChg>
        <pc:inkChg chg="add mod">
          <ac:chgData name="Fabian Fleischer" userId="ebb014c387c80d2b" providerId="LiveId" clId="{B672F007-9F3A-4A49-8961-C8B22334465D}" dt="2022-06-22T07:02:07.658" v="2439"/>
          <ac:inkMkLst>
            <pc:docMk/>
            <pc:sldMk cId="39591788" sldId="312"/>
            <ac:inkMk id="12" creationId="{DF1DB3E6-D41C-1449-ABA8-D074E3DEB802}"/>
          </ac:inkMkLst>
        </pc:inkChg>
        <pc:inkChg chg="add mod">
          <ac:chgData name="Fabian Fleischer" userId="ebb014c387c80d2b" providerId="LiveId" clId="{B672F007-9F3A-4A49-8961-C8B22334465D}" dt="2022-06-22T07:02:07.658" v="2439"/>
          <ac:inkMkLst>
            <pc:docMk/>
            <pc:sldMk cId="39591788" sldId="312"/>
            <ac:inkMk id="13" creationId="{248863D0-1897-FED2-46E4-2AD102CC845E}"/>
          </ac:inkMkLst>
        </pc:inkChg>
        <pc:inkChg chg="add del mod">
          <ac:chgData name="Fabian Fleischer" userId="ebb014c387c80d2b" providerId="LiveId" clId="{B672F007-9F3A-4A49-8961-C8B22334465D}" dt="2022-06-22T07:02:07.658" v="2439"/>
          <ac:inkMkLst>
            <pc:docMk/>
            <pc:sldMk cId="39591788" sldId="312"/>
            <ac:inkMk id="14" creationId="{CC620FAC-72BE-09C3-C2E9-E80C45D434D0}"/>
          </ac:inkMkLst>
        </pc:inkChg>
        <pc:inkChg chg="add">
          <ac:chgData name="Fabian Fleischer" userId="ebb014c387c80d2b" providerId="LiveId" clId="{B672F007-9F3A-4A49-8961-C8B22334465D}" dt="2022-06-22T07:02:09.911" v="2440" actId="9405"/>
          <ac:inkMkLst>
            <pc:docMk/>
            <pc:sldMk cId="39591788" sldId="312"/>
            <ac:inkMk id="16" creationId="{96EBC387-34BB-9F7D-97E2-4D90ECF9A99A}"/>
          </ac:inkMkLst>
        </pc:inkChg>
      </pc:sldChg>
      <pc:sldChg chg="new add del">
        <pc:chgData name="Fabian Fleischer" userId="ebb014c387c80d2b" providerId="LiveId" clId="{B672F007-9F3A-4A49-8961-C8B22334465D}" dt="2022-06-22T07:13:27.665" v="2705" actId="680"/>
        <pc:sldMkLst>
          <pc:docMk/>
          <pc:sldMk cId="2699015408" sldId="313"/>
        </pc:sldMkLst>
      </pc:sldChg>
      <pc:sldMasterChg chg="modTransition modSldLayout">
        <pc:chgData name="Fabian Fleischer" userId="ebb014c387c80d2b" providerId="LiveId" clId="{B672F007-9F3A-4A49-8961-C8B22334465D}" dt="2022-06-22T07:13:30.266" v="2710" actId="14100"/>
        <pc:sldMasterMkLst>
          <pc:docMk/>
          <pc:sldMasterMk cId="2958768275" sldId="2147483648"/>
        </pc:sldMasterMkLst>
        <pc:sldLayoutChg chg="addSp modSp modTransition">
          <pc:chgData name="Fabian Fleischer" userId="ebb014c387c80d2b" providerId="LiveId" clId="{B672F007-9F3A-4A49-8961-C8B22334465D}" dt="2022-06-16T11:31:22.287" v="520"/>
          <pc:sldLayoutMkLst>
            <pc:docMk/>
            <pc:sldMasterMk cId="2958768275" sldId="2147483648"/>
            <pc:sldLayoutMk cId="3392902456" sldId="2147483649"/>
          </pc:sldLayoutMkLst>
          <pc:spChg chg="add mod">
            <ac:chgData name="Fabian Fleischer" userId="ebb014c387c80d2b" providerId="LiveId" clId="{B672F007-9F3A-4A49-8961-C8B22334465D}" dt="2022-06-16T11:31:22.287" v="520"/>
            <ac:spMkLst>
              <pc:docMk/>
              <pc:sldMasterMk cId="2958768275" sldId="2147483648"/>
              <pc:sldLayoutMk cId="3392902456" sldId="2147483649"/>
              <ac:spMk id="3" creationId="{6BD0AF75-7F3F-4D01-A54E-6A3A5A43C362}"/>
            </ac:spMkLst>
          </pc:spChg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1397211023" sldId="2147483650"/>
          </pc:sldLayoutMkLst>
        </pc:sldLayoutChg>
        <pc:sldLayoutChg chg="addSp delSp modSp mod modTransition">
          <pc:chgData name="Fabian Fleischer" userId="ebb014c387c80d2b" providerId="LiveId" clId="{B672F007-9F3A-4A49-8961-C8B22334465D}" dt="2022-06-22T07:13:30.266" v="2710" actId="14100"/>
          <pc:sldLayoutMkLst>
            <pc:docMk/>
            <pc:sldMasterMk cId="2958768275" sldId="2147483648"/>
            <pc:sldLayoutMk cId="2333444699" sldId="2147483651"/>
          </pc:sldLayoutMkLst>
          <pc:spChg chg="mod">
            <ac:chgData name="Fabian Fleischer" userId="ebb014c387c80d2b" providerId="LiveId" clId="{B672F007-9F3A-4A49-8961-C8B22334465D}" dt="2022-06-22T07:13:30.266" v="2710" actId="14100"/>
            <ac:spMkLst>
              <pc:docMk/>
              <pc:sldMasterMk cId="2958768275" sldId="2147483648"/>
              <pc:sldLayoutMk cId="2333444699" sldId="2147483651"/>
              <ac:spMk id="2" creationId="{8AB3832A-A002-2161-7923-A0AF1A61753E}"/>
            </ac:spMkLst>
          </pc:spChg>
          <pc:spChg chg="mod">
            <ac:chgData name="Fabian Fleischer" userId="ebb014c387c80d2b" providerId="LiveId" clId="{B672F007-9F3A-4A49-8961-C8B22334465D}" dt="2022-06-22T07:13:29.844" v="2709" actId="14100"/>
            <ac:spMkLst>
              <pc:docMk/>
              <pc:sldMasterMk cId="2958768275" sldId="2147483648"/>
              <pc:sldLayoutMk cId="2333444699" sldId="2147483651"/>
              <ac:spMk id="3" creationId="{ABB562F0-FD93-8990-64E6-818104EE8D62}"/>
            </ac:spMkLst>
          </pc:spChg>
          <pc:spChg chg="add mod">
            <ac:chgData name="Fabian Fleischer" userId="ebb014c387c80d2b" providerId="LiveId" clId="{B672F007-9F3A-4A49-8961-C8B22334465D}" dt="2022-06-22T07:13:29.054" v="2707" actId="1076"/>
            <ac:spMkLst>
              <pc:docMk/>
              <pc:sldMasterMk cId="2958768275" sldId="2147483648"/>
              <pc:sldLayoutMk cId="2333444699" sldId="2147483651"/>
              <ac:spMk id="8" creationId="{68B269C3-08E9-D367-9E47-BDAED842E3EC}"/>
            </ac:spMkLst>
          </pc:spChg>
          <pc:spChg chg="add mod">
            <ac:chgData name="Fabian Fleischer" userId="ebb014c387c80d2b" providerId="LiveId" clId="{B672F007-9F3A-4A49-8961-C8B22334465D}" dt="2022-06-16T11:31:32.862" v="522"/>
            <ac:spMkLst>
              <pc:docMk/>
              <pc:sldMasterMk cId="2958768275" sldId="2147483648"/>
              <pc:sldLayoutMk cId="2333444699" sldId="2147483651"/>
              <ac:spMk id="9" creationId="{8ED61B85-A0CE-5B30-2260-FD284B82D4EA}"/>
            </ac:spMkLst>
          </pc:spChg>
          <pc:spChg chg="del mod">
            <ac:chgData name="Fabian Fleischer" userId="ebb014c387c80d2b" providerId="LiveId" clId="{B672F007-9F3A-4A49-8961-C8B22334465D}" dt="2022-06-16T11:31:26.243" v="521" actId="478"/>
            <ac:spMkLst>
              <pc:docMk/>
              <pc:sldMasterMk cId="2958768275" sldId="2147483648"/>
              <pc:sldLayoutMk cId="2333444699" sldId="2147483651"/>
              <ac:spMk id="10" creationId="{A86DF865-087B-2F92-9818-0895D3329AE6}"/>
            </ac:spMkLst>
          </pc:spChg>
          <pc:spChg chg="add mod">
            <ac:chgData name="Fabian Fleischer" userId="ebb014c387c80d2b" providerId="LiveId" clId="{B672F007-9F3A-4A49-8961-C8B22334465D}" dt="2022-06-16T11:31:32.862" v="522"/>
            <ac:spMkLst>
              <pc:docMk/>
              <pc:sldMasterMk cId="2958768275" sldId="2147483648"/>
              <pc:sldLayoutMk cId="2333444699" sldId="2147483651"/>
              <ac:spMk id="11" creationId="{2ECD73BE-C1D1-A19E-36B7-5F88A98B90B7}"/>
            </ac:spMkLst>
          </pc:spChg>
          <pc:spChg chg="add mod">
            <ac:chgData name="Fabian Fleischer" userId="ebb014c387c80d2b" providerId="LiveId" clId="{B672F007-9F3A-4A49-8961-C8B22334465D}" dt="2022-06-22T07:13:29.447" v="2708" actId="1035"/>
            <ac:spMkLst>
              <pc:docMk/>
              <pc:sldMasterMk cId="2958768275" sldId="2147483648"/>
              <pc:sldLayoutMk cId="2333444699" sldId="2147483651"/>
              <ac:spMk id="12" creationId="{C90EC848-FCA7-D30E-7E45-30246552DE53}"/>
            </ac:spMkLst>
          </pc:spChg>
          <pc:spChg chg="add mod">
            <ac:chgData name="Fabian Fleischer" userId="ebb014c387c80d2b" providerId="LiveId" clId="{B672F007-9F3A-4A49-8961-C8B22334465D}" dt="2022-06-22T07:13:29.447" v="2708" actId="1035"/>
            <ac:spMkLst>
              <pc:docMk/>
              <pc:sldMasterMk cId="2958768275" sldId="2147483648"/>
              <pc:sldLayoutMk cId="2333444699" sldId="2147483651"/>
              <ac:spMk id="13" creationId="{D3778BFD-B1F6-0731-0548-4D457A74D397}"/>
            </ac:spMkLst>
          </pc:spChg>
          <pc:spChg chg="add mod">
            <ac:chgData name="Fabian Fleischer" userId="ebb014c387c80d2b" providerId="LiveId" clId="{B672F007-9F3A-4A49-8961-C8B22334465D}" dt="2022-06-22T07:13:29.054" v="2707" actId="1076"/>
            <ac:spMkLst>
              <pc:docMk/>
              <pc:sldMasterMk cId="2958768275" sldId="2147483648"/>
              <pc:sldLayoutMk cId="2333444699" sldId="2147483651"/>
              <ac:spMk id="14" creationId="{4CF9ACF8-5C1B-F8CE-F2DD-E6A46A1CA9CB}"/>
            </ac:spMkLst>
          </pc:spChg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3151804759" sldId="2147483652"/>
          </pc:sldLayoutMkLst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4102313227" sldId="2147483653"/>
          </pc:sldLayoutMkLst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2986772493" sldId="2147483654"/>
          </pc:sldLayoutMkLst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2724569151" sldId="2147483655"/>
          </pc:sldLayoutMkLst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3080146510" sldId="2147483656"/>
          </pc:sldLayoutMkLst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887221044" sldId="2147483657"/>
          </pc:sldLayoutMkLst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1817026583" sldId="2147483658"/>
          </pc:sldLayoutMkLst>
        </pc:sldLayoutChg>
        <pc:sldLayoutChg chg="modTransition">
          <pc:chgData name="Fabian Fleischer" userId="ebb014c387c80d2b" providerId="LiveId" clId="{B672F007-9F3A-4A49-8961-C8B22334465D}" dt="2022-06-16T11:15:13.486" v="213"/>
          <pc:sldLayoutMkLst>
            <pc:docMk/>
            <pc:sldMasterMk cId="2958768275" sldId="2147483648"/>
            <pc:sldLayoutMk cId="2083607158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0504B-C5CC-4B9E-BAA0-C661CA0E9C35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EEEFC-623D-4EA6-B0F5-05B4653E3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28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EEEFC-623D-4EA6-B0F5-05B4653E3B0C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49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9B93CE5F-2ABE-A2F4-4814-84031D007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3" name="Rechtwinkliges Dreieck 2">
            <a:extLst>
              <a:ext uri="{FF2B5EF4-FFF2-40B4-BE49-F238E27FC236}">
                <a16:creationId xmlns:a16="http://schemas.microsoft.com/office/drawing/2014/main" id="{6BD0AF75-7F3F-4D01-A54E-6A3A5A43C362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7E947F60-8E26-7CAC-A1C2-3C479C19B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F33A3687-9EEF-22B0-AB7A-3DBE2D5D6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290245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8F01F-19BD-8762-E606-E11A6028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624648-2D95-9CFB-F07D-8530F6040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rgbClr val="00ADEE"/>
              </a:buClr>
              <a:defRPr/>
            </a:lvl1pPr>
            <a:lvl2pPr>
              <a:buClr>
                <a:srgbClr val="00ADEE"/>
              </a:buClr>
              <a:defRPr/>
            </a:lvl2pPr>
            <a:lvl3pPr>
              <a:buClr>
                <a:srgbClr val="00ADEE"/>
              </a:buClr>
              <a:defRPr/>
            </a:lvl3pPr>
            <a:lvl4pPr>
              <a:buClr>
                <a:srgbClr val="00ADEE"/>
              </a:buClr>
              <a:defRPr/>
            </a:lvl4pPr>
            <a:lvl5pPr>
              <a:buClr>
                <a:srgbClr val="00ADEE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FC9DBB-F4AA-9784-13A5-A9942F01A4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8" name="Rechtwinkliges Dreieck 7">
            <a:extLst>
              <a:ext uri="{FF2B5EF4-FFF2-40B4-BE49-F238E27FC236}">
                <a16:creationId xmlns:a16="http://schemas.microsoft.com/office/drawing/2014/main" id="{938B8638-2CF9-DB05-A585-86558F234C52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D0A415D0-D869-8929-9260-0D72D129FA48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B400298E-5BA3-4470-561A-FB3087010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353F3F77-9817-D029-5065-5E405154D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0265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AD4B5D-3F43-B1EE-CA32-AE45E7D28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A9DC23-2FEF-2EDC-1AEC-0B6388989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buClr>
                <a:srgbClr val="00ADEE"/>
              </a:buClr>
              <a:defRPr/>
            </a:lvl1pPr>
            <a:lvl2pPr>
              <a:buClr>
                <a:srgbClr val="00ADEE"/>
              </a:buClr>
              <a:defRPr/>
            </a:lvl2pPr>
            <a:lvl3pPr>
              <a:buClr>
                <a:srgbClr val="00ADEE"/>
              </a:buClr>
              <a:defRPr/>
            </a:lvl3pPr>
            <a:lvl4pPr>
              <a:buClr>
                <a:srgbClr val="00ADEE"/>
              </a:buClr>
              <a:defRPr/>
            </a:lvl4pPr>
            <a:lvl5pPr>
              <a:buClr>
                <a:srgbClr val="00ADEE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5766F1-6C22-CFCA-96DB-197E49F1DB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8" name="Rechtwinkliges Dreieck 7">
            <a:extLst>
              <a:ext uri="{FF2B5EF4-FFF2-40B4-BE49-F238E27FC236}">
                <a16:creationId xmlns:a16="http://schemas.microsoft.com/office/drawing/2014/main" id="{1327890F-50A6-FF5D-D971-48874CA9F5C4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C921E382-D553-F7F2-027B-072AB3704034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A9DBD4AD-F037-A763-61E2-F8DE1D065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234F3E0E-226D-6301-4AFE-48FA42FF3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360715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30E62-806A-7994-17B2-B9E79C95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11BEF7-9547-7F19-2BA5-5C51EAAEA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ADEE"/>
              </a:buClr>
              <a:defRPr/>
            </a:lvl1pPr>
            <a:lvl2pPr>
              <a:buClr>
                <a:srgbClr val="00ADEE"/>
              </a:buClr>
              <a:defRPr/>
            </a:lvl2pPr>
            <a:lvl3pPr>
              <a:buClr>
                <a:srgbClr val="00ADEE"/>
              </a:buClr>
              <a:defRPr/>
            </a:lvl3pPr>
            <a:lvl4pPr>
              <a:buClr>
                <a:srgbClr val="00ADEE"/>
              </a:buClr>
              <a:defRPr/>
            </a:lvl4pPr>
            <a:lvl5pPr>
              <a:buClr>
                <a:srgbClr val="00ADEE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247E095-E74D-E4B8-B489-227300A36C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8" name="Rechtwinkliges Dreieck 7">
            <a:extLst>
              <a:ext uri="{FF2B5EF4-FFF2-40B4-BE49-F238E27FC236}">
                <a16:creationId xmlns:a16="http://schemas.microsoft.com/office/drawing/2014/main" id="{1C7F7084-D31E-61ED-1EA9-67E6BB9E9685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7762A93C-BD13-D4C7-A19F-F295E244FBFB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F439A29-F5F4-3FE2-29C0-C72A8F342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4AD1CE59-52F1-9039-ACDB-BF2611E9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21102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B562F0-FD93-8990-64E6-818104EE8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22741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F9CFC2B-3200-3253-6E4A-B1990E3C9E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AB3832A-A002-2161-7923-A0AF1A61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00188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8ED61B85-A0CE-5B30-2260-FD284B82D4EA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winkliges Dreieck 10">
            <a:extLst>
              <a:ext uri="{FF2B5EF4-FFF2-40B4-BE49-F238E27FC236}">
                <a16:creationId xmlns:a16="http://schemas.microsoft.com/office/drawing/2014/main" id="{2ECD73BE-C1D1-A19E-36B7-5F88A98B90B7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16E276D3-AD21-A659-B265-663587863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3D138A2E-A117-9D6C-5A18-07A3FBD40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34446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CDA9C-B591-FC76-6E17-4C874DAE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42411-9631-113C-DD73-9FB5E69E7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00ADEE"/>
              </a:buClr>
              <a:defRPr/>
            </a:lvl1pPr>
            <a:lvl2pPr>
              <a:buClr>
                <a:srgbClr val="00ADEE"/>
              </a:buClr>
              <a:defRPr/>
            </a:lvl2pPr>
            <a:lvl3pPr>
              <a:buClr>
                <a:srgbClr val="00ADEE"/>
              </a:buClr>
              <a:defRPr/>
            </a:lvl3pPr>
            <a:lvl4pPr>
              <a:buClr>
                <a:srgbClr val="00ADEE"/>
              </a:buClr>
              <a:defRPr/>
            </a:lvl4pPr>
            <a:lvl5pPr>
              <a:buClr>
                <a:srgbClr val="00ADEE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E85153-F004-3B96-7094-CBB3C6EC2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rgbClr val="00ADEE"/>
              </a:buClr>
              <a:defRPr/>
            </a:lvl1pPr>
            <a:lvl2pPr>
              <a:buClr>
                <a:srgbClr val="00ADEE"/>
              </a:buClr>
              <a:defRPr/>
            </a:lvl2pPr>
            <a:lvl3pPr>
              <a:buClr>
                <a:srgbClr val="00ADEE"/>
              </a:buClr>
              <a:defRPr/>
            </a:lvl3pPr>
            <a:lvl4pPr>
              <a:buClr>
                <a:srgbClr val="00ADEE"/>
              </a:buClr>
              <a:defRPr/>
            </a:lvl4pPr>
            <a:lvl5pPr>
              <a:buClr>
                <a:srgbClr val="00ADEE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3043FC1-DFB0-226F-88CF-E8B614A22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7AB7CD11-DBBC-E0E4-8D2C-B1662180348C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winkliges Dreieck 9">
            <a:extLst>
              <a:ext uri="{FF2B5EF4-FFF2-40B4-BE49-F238E27FC236}">
                <a16:creationId xmlns:a16="http://schemas.microsoft.com/office/drawing/2014/main" id="{427848EE-2B06-045E-E643-BFA71DF979C2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EFA8E847-3B5E-CE7E-506B-D29F56188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37CE91CE-ADC1-EE41-F7F2-76C943B6D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180475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DD9A5-82BC-D7C4-4508-4620F78E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726B-20C6-6EB1-D0E0-49285B561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F6C59A-68C8-40FF-3F5D-7CB4FDC7D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buClr>
                <a:srgbClr val="00ADEE"/>
              </a:buClr>
              <a:defRPr/>
            </a:lvl1pPr>
            <a:lvl2pPr>
              <a:buClr>
                <a:srgbClr val="00ADEE"/>
              </a:buClr>
              <a:defRPr/>
            </a:lvl2pPr>
            <a:lvl3pPr>
              <a:buClr>
                <a:srgbClr val="00ADEE"/>
              </a:buClr>
              <a:defRPr/>
            </a:lvl3pPr>
            <a:lvl4pPr>
              <a:buClr>
                <a:srgbClr val="00ADEE"/>
              </a:buClr>
              <a:defRPr/>
            </a:lvl4pPr>
            <a:lvl5pPr>
              <a:buClr>
                <a:srgbClr val="00ADEE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E7E2B8-7FE9-55B3-BACB-8966A41F0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87575B-1DDD-8C03-2C37-46EDD7A7F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buClr>
                <a:srgbClr val="00ADEE"/>
              </a:buClr>
              <a:defRPr/>
            </a:lvl1pPr>
            <a:lvl2pPr>
              <a:buClr>
                <a:srgbClr val="00ADEE"/>
              </a:buClr>
              <a:defRPr/>
            </a:lvl2pPr>
            <a:lvl3pPr>
              <a:buClr>
                <a:srgbClr val="00ADEE"/>
              </a:buClr>
              <a:defRPr/>
            </a:lvl3pPr>
            <a:lvl4pPr>
              <a:buClr>
                <a:srgbClr val="00ADEE"/>
              </a:buClr>
              <a:defRPr/>
            </a:lvl4pPr>
            <a:lvl5pPr>
              <a:buClr>
                <a:srgbClr val="00ADEE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8EFB35F-2EE1-9E03-DF28-34B9CFBEF2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11" name="Rechtwinkliges Dreieck 10">
            <a:extLst>
              <a:ext uri="{FF2B5EF4-FFF2-40B4-BE49-F238E27FC236}">
                <a16:creationId xmlns:a16="http://schemas.microsoft.com/office/drawing/2014/main" id="{8AE26901-5131-A706-2C96-C40F530D3F3A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winkliges Dreieck 11">
            <a:extLst>
              <a:ext uri="{FF2B5EF4-FFF2-40B4-BE49-F238E27FC236}">
                <a16:creationId xmlns:a16="http://schemas.microsoft.com/office/drawing/2014/main" id="{1ABDA799-3ABF-891A-1718-5D55DB6F5EE1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6D8F0700-F127-4E55-9A7B-8D9AD0D46E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EDF962F0-2A55-43AF-C6CB-73BFFBCF74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231322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B8A66-4805-50BD-0D88-9CE7BB2E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42AD21B-4674-6218-B471-E58A3FE50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039BFECE-1737-42E4-F139-032E5D7E4A61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winkliges Dreieck 7">
            <a:extLst>
              <a:ext uri="{FF2B5EF4-FFF2-40B4-BE49-F238E27FC236}">
                <a16:creationId xmlns:a16="http://schemas.microsoft.com/office/drawing/2014/main" id="{C3EEB4A0-D62F-3C2B-6989-28D95CF0F438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B9D5188-9D7F-DCFD-3FC0-FE99800BA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D9D32244-5317-373F-E3F2-063007C29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677249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CA2A501-EF34-BD99-DD94-547E9D0D9E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52C4DA9A-0030-0E32-841B-85DF4938CE4D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1DDFB64F-BC7A-B971-C92D-8A776DCD85C8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FC7478C-D70A-9FB5-302B-990EBCD90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A95716C9-6910-2A60-8DD4-3FAEC5008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56915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53DCD-38BC-24EB-E2BE-4AA9E194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23444-F408-A068-0BF7-CC3595312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00ADEE"/>
              </a:buClr>
              <a:defRPr sz="3200"/>
            </a:lvl1pPr>
            <a:lvl2pPr>
              <a:buClr>
                <a:srgbClr val="00ADEE"/>
              </a:buClr>
              <a:defRPr sz="2800"/>
            </a:lvl2pPr>
            <a:lvl3pPr>
              <a:buClr>
                <a:srgbClr val="00ADEE"/>
              </a:buClr>
              <a:defRPr sz="2400"/>
            </a:lvl3pPr>
            <a:lvl4pPr>
              <a:buClr>
                <a:srgbClr val="00ADEE"/>
              </a:buClr>
              <a:defRPr sz="2000"/>
            </a:lvl4pPr>
            <a:lvl5pPr>
              <a:buClr>
                <a:srgbClr val="00ADEE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35513E-38BF-8C8F-A72D-7B49091CC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672FA4D-EC9C-7D9B-1268-FB23ADD51D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0E8EF974-387F-360C-2081-6245451A8B37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winkliges Dreieck 9">
            <a:extLst>
              <a:ext uri="{FF2B5EF4-FFF2-40B4-BE49-F238E27FC236}">
                <a16:creationId xmlns:a16="http://schemas.microsoft.com/office/drawing/2014/main" id="{AA2FFEB1-9A7A-D6E7-D75E-BDE121EC46D3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D14219B4-9CB9-362E-B4A4-5511BA9B9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4129A81A-59D1-7505-C42F-B858C6401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014651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611F7-EF63-B19D-7087-D6CC5D32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8ED627-8A8A-D70C-63B7-C7B426797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083669-DDCE-E9C6-BEF8-FC5019CFF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CD2F1A-759E-0B96-7986-73546F2E0B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3" y="6245268"/>
            <a:ext cx="2632865" cy="476207"/>
          </a:xfrm>
          <a:prstGeom prst="rect">
            <a:avLst/>
          </a:prstGeom>
        </p:spPr>
      </p:pic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82146D18-F092-D754-CE76-C99FE6536FA9}"/>
              </a:ext>
            </a:extLst>
          </p:cNvPr>
          <p:cNvSpPr/>
          <p:nvPr userDrawn="1"/>
        </p:nvSpPr>
        <p:spPr>
          <a:xfrm flipH="1">
            <a:off x="1468582" y="6075217"/>
            <a:ext cx="10723418" cy="789709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winkliges Dreieck 9">
            <a:extLst>
              <a:ext uri="{FF2B5EF4-FFF2-40B4-BE49-F238E27FC236}">
                <a16:creationId xmlns:a16="http://schemas.microsoft.com/office/drawing/2014/main" id="{F9216F56-73A8-2366-3412-A53A9B68FAB7}"/>
              </a:ext>
            </a:extLst>
          </p:cNvPr>
          <p:cNvSpPr/>
          <p:nvPr userDrawn="1"/>
        </p:nvSpPr>
        <p:spPr>
          <a:xfrm rot="10800000" flipH="1">
            <a:off x="0" y="-9218"/>
            <a:ext cx="10723418" cy="792000"/>
          </a:xfrm>
          <a:prstGeom prst="rtTriangle">
            <a:avLst/>
          </a:prstGeom>
          <a:solidFill>
            <a:srgbClr val="00ADEE"/>
          </a:solidFill>
          <a:ln>
            <a:solidFill>
              <a:srgbClr val="00A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0231542D-F971-55AD-82AF-3EF4E6039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23377" y="6492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F4C8D203-17B9-5F77-E331-8C77D25CB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818" y="649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Franklin Gothic Demi (Überschriften)"/>
              </a:defRPr>
            </a:lvl1pPr>
          </a:lstStyle>
          <a:p>
            <a:fld id="{C20AC738-1B29-48AB-8651-2BAD2FA1E76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722104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42ADBF-CD84-645B-75A8-9328ED4E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ED64A7-F5CB-ABDE-5B2D-F7198ACBD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870305-2F55-E422-3587-81DE978E9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605BF-4F87-BD6A-6771-2EF4925F5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Projektseminar Deep Learning – Jörn Hess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23897A-310B-6ECD-1D64-C6BC7CF76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AC738-1B29-48AB-8651-2BAD2FA1E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76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E3C12F-DD0A-96D3-1629-BC9DA4E98B3B}"/>
              </a:ext>
            </a:extLst>
          </p:cNvPr>
          <p:cNvSpPr/>
          <p:nvPr/>
        </p:nvSpPr>
        <p:spPr>
          <a:xfrm>
            <a:off x="1340745" y="2378562"/>
            <a:ext cx="1093915" cy="359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20F5BA8-8C06-FF31-36C5-81BC00B261CF}"/>
              </a:ext>
            </a:extLst>
          </p:cNvPr>
          <p:cNvSpPr txBox="1">
            <a:spLocks/>
          </p:cNvSpPr>
          <p:nvPr/>
        </p:nvSpPr>
        <p:spPr>
          <a:xfrm>
            <a:off x="838200" y="1305831"/>
            <a:ext cx="10515600" cy="34288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3800" dirty="0"/>
              <a:t>TSP</a:t>
            </a:r>
          </a:p>
          <a:p>
            <a:r>
              <a:rPr lang="de-DE" sz="5400" dirty="0"/>
              <a:t>Projekt Seminar Deep Learning</a:t>
            </a:r>
          </a:p>
          <a:p>
            <a:r>
              <a:rPr lang="de-DE" sz="2800" dirty="0" err="1"/>
              <a:t>Dren</a:t>
            </a:r>
            <a:r>
              <a:rPr lang="de-DE" sz="2800" dirty="0"/>
              <a:t> und Fabian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F5FB4D-75E5-5ED8-FD78-C1B941163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A1288D-7D4D-EE4C-6FC7-5210D3206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05051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5A94-F3E7-3A2B-0F59-8252EF33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Embedding (structure2vec)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11D9F-9935-17AE-B302-EE804855D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/>
              <a:t>Repräsentation</a:t>
            </a:r>
            <a:r>
              <a:rPr lang="en-US" dirty="0"/>
              <a:t> der Knoten 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Vektoren</a:t>
            </a:r>
            <a:r>
              <a:rPr lang="en-US" dirty="0"/>
              <a:t> fester </a:t>
            </a:r>
            <a:r>
              <a:rPr lang="en-US" dirty="0" err="1"/>
              <a:t>Größe</a:t>
            </a:r>
            <a:endParaRPr lang="en-US" dirty="0"/>
          </a:p>
          <a:p>
            <a:endParaRPr lang="en-US" dirty="0"/>
          </a:p>
          <a:p>
            <a:r>
              <a:rPr lang="en-US" dirty="0"/>
              <a:t>Q-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 das Graph Embedding </a:t>
            </a:r>
            <a:r>
              <a:rPr lang="en-US" dirty="0" err="1"/>
              <a:t>beigebracht</a:t>
            </a:r>
            <a:r>
              <a:rPr lang="en-US" dirty="0"/>
              <a:t> </a:t>
            </a:r>
            <a:r>
              <a:rPr lang="en-US" dirty="0" err="1"/>
              <a:t>werden</a:t>
            </a:r>
          </a:p>
          <a:p>
            <a:endParaRPr lang="en-US" dirty="0"/>
          </a:p>
          <a:p>
            <a:r>
              <a:rPr lang="en-US" dirty="0" err="1"/>
              <a:t>Repräsentation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geeignete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enthalten</a:t>
            </a:r>
            <a:r>
              <a:rPr lang="en-US" dirty="0"/>
              <a:t>, </a:t>
            </a:r>
            <a:r>
              <a:rPr lang="en-US" dirty="0" err="1"/>
              <a:t>sodass</a:t>
            </a:r>
            <a:r>
              <a:rPr lang="en-US" dirty="0"/>
              <a:t> Agent </a:t>
            </a:r>
            <a:r>
              <a:rPr lang="en-US" dirty="0" err="1"/>
              <a:t>gute</a:t>
            </a:r>
            <a:r>
              <a:rPr lang="en-US" dirty="0"/>
              <a:t> </a:t>
            </a:r>
            <a:r>
              <a:rPr lang="en-US" dirty="0" err="1"/>
              <a:t>Entscheidungen</a:t>
            </a:r>
            <a:r>
              <a:rPr lang="en-US" dirty="0"/>
              <a:t> </a:t>
            </a:r>
            <a:r>
              <a:rPr lang="en-US" dirty="0" err="1"/>
              <a:t>treffen</a:t>
            </a:r>
            <a:r>
              <a:rPr lang="en-US" dirty="0"/>
              <a:t> </a:t>
            </a:r>
            <a:r>
              <a:rPr lang="en-US" dirty="0" err="1"/>
              <a:t>kann</a:t>
            </a:r>
          </a:p>
          <a:p>
            <a:endParaRPr lang="en-US" dirty="0"/>
          </a:p>
          <a:p>
            <a:r>
              <a:rPr lang="en-US" dirty="0"/>
              <a:t>Loopy belief propagation für Graph Embedding:</a:t>
            </a:r>
          </a:p>
          <a:p>
            <a:pPr lvl="1"/>
            <a:r>
              <a:rPr lang="en-US" dirty="0"/>
              <a:t>Knoten </a:t>
            </a:r>
            <a:r>
              <a:rPr lang="en-US" dirty="0" err="1"/>
              <a:t>senden</a:t>
            </a:r>
            <a:r>
              <a:rPr lang="en-US" dirty="0"/>
              <a:t> "</a:t>
            </a:r>
            <a:r>
              <a:rPr lang="en-US" dirty="0" err="1"/>
              <a:t>Nachrichten</a:t>
            </a:r>
            <a:r>
              <a:rPr lang="en-US" dirty="0"/>
              <a:t>" </a:t>
            </a:r>
            <a:r>
              <a:rPr lang="en-US" dirty="0" err="1"/>
              <a:t>entlang</a:t>
            </a:r>
            <a:r>
              <a:rPr lang="en-US" dirty="0"/>
              <a:t> der Kanten, </a:t>
            </a:r>
            <a:r>
              <a:rPr lang="en-US" dirty="0" err="1"/>
              <a:t>sodass</a:t>
            </a:r>
            <a:r>
              <a:rPr lang="en-US" dirty="0"/>
              <a:t> </a:t>
            </a:r>
            <a:r>
              <a:rPr lang="en-US" dirty="0" err="1"/>
              <a:t>iterativ</a:t>
            </a:r>
            <a:r>
              <a:rPr lang="en-US" dirty="0"/>
              <a:t> die </a:t>
            </a:r>
            <a:r>
              <a:rPr lang="en-US" dirty="0" err="1"/>
              <a:t>Repräsentation</a:t>
            </a:r>
            <a:r>
              <a:rPr lang="en-US" dirty="0"/>
              <a:t> </a:t>
            </a:r>
            <a:r>
              <a:rPr lang="en-US" dirty="0" err="1"/>
              <a:t>gebildet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kann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FAB17-DC8D-38C2-03C0-3DEAE1F59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1453-5168-A0AE-E43A-25878383A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59164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F17B-96F1-088A-C6B9-5D2F1D6C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Baseline: MST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C1C63-FC34-D527-7C3F-88A7A80F2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DF76E-572B-9A90-8804-7D401A03E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D74E7EEA-2C6A-F455-39AC-E86EB6262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084" y="1459094"/>
            <a:ext cx="10422186" cy="4592476"/>
          </a:xfrm>
        </p:spPr>
      </p:pic>
    </p:spTree>
    <p:extLst>
      <p:ext uri="{BB962C8B-B14F-4D97-AF65-F5344CB8AC3E}">
        <p14:creationId xmlns:p14="http://schemas.microsoft.com/office/powerpoint/2010/main" val="32630694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E379-8D34-4E57-6F7A-0B6C46FE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Baseline: </a:t>
            </a:r>
            <a:r>
              <a:rPr lang="en-US" dirty="0" err="1"/>
              <a:t>Christofides</a:t>
            </a:r>
          </a:p>
        </p:txBody>
      </p:sp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8FD4D4D2-E797-6829-6591-08368C157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473" y="1468739"/>
            <a:ext cx="10432699" cy="459247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68627-8AA1-9D95-F9C5-538ADA0C5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042E0-7889-A144-0AFB-E38E3B62E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512776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35FB-AB37-929E-BF30-E6D8CDB4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Baseline: 2-Opt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D22273B-A60E-0844-C765-9BA930F0F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217" y="1478385"/>
            <a:ext cx="10423921" cy="457318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38553-B39C-18D6-F956-A473A2FB7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7966B-D7FD-646E-3F66-BB37F6B85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996367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1A65-20FF-FC03-D05A-0B3D1F3F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nächsten</a:t>
            </a:r>
            <a:r>
              <a:rPr lang="en-US" dirty="0"/>
              <a:t> </a:t>
            </a:r>
            <a:r>
              <a:rPr lang="en-US" dirty="0" err="1"/>
              <a:t>Schritte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589DD-A3B3-E010-EEDF-EF21CA894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Ersten</a:t>
            </a:r>
            <a:r>
              <a:rPr lang="en-US" dirty="0"/>
              <a:t> "</a:t>
            </a:r>
            <a:r>
              <a:rPr lang="en-US" dirty="0" err="1"/>
              <a:t>Durchstich</a:t>
            </a:r>
            <a:r>
              <a:rPr lang="en-US" dirty="0"/>
              <a:t>" </a:t>
            </a:r>
            <a:r>
              <a:rPr lang="en-US" dirty="0" err="1"/>
              <a:t>vorantreiben</a:t>
            </a:r>
          </a:p>
          <a:p>
            <a:endParaRPr lang="en-US" dirty="0"/>
          </a:p>
          <a:p>
            <a:r>
              <a:rPr lang="en-US" dirty="0"/>
              <a:t>Hyperparameter </a:t>
            </a:r>
            <a:r>
              <a:rPr lang="en-US" dirty="0" err="1"/>
              <a:t>anpassen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Q-Learning</a:t>
            </a:r>
          </a:p>
          <a:p>
            <a:endParaRPr lang="en-US" dirty="0"/>
          </a:p>
          <a:p>
            <a:r>
              <a:rPr lang="en-US" dirty="0" err="1"/>
              <a:t>Bisherige</a:t>
            </a:r>
            <a:r>
              <a:rPr lang="en-US" dirty="0"/>
              <a:t> Tour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geordnete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besuchten</a:t>
            </a:r>
            <a:r>
              <a:rPr lang="en-US" dirty="0"/>
              <a:t> Knoten </a:t>
            </a:r>
            <a:r>
              <a:rPr lang="en-US" dirty="0" err="1"/>
              <a:t>darstellen</a:t>
            </a:r>
          </a:p>
          <a:p>
            <a:endParaRPr lang="en-US" dirty="0"/>
          </a:p>
          <a:p>
            <a:r>
              <a:rPr lang="en-US" dirty="0" err="1"/>
              <a:t>Aktuelle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Menge der </a:t>
            </a:r>
            <a:r>
              <a:rPr lang="en-US" dirty="0" err="1"/>
              <a:t>besuchten</a:t>
            </a:r>
            <a:r>
              <a:rPr lang="en-US" dirty="0"/>
              <a:t> Knoten </a:t>
            </a:r>
            <a:r>
              <a:rPr lang="en-US" dirty="0" err="1"/>
              <a:t>beim</a:t>
            </a:r>
            <a:r>
              <a:rPr lang="en-US" dirty="0"/>
              <a:t> Graph Embedding </a:t>
            </a:r>
            <a:r>
              <a:rPr lang="en-US" dirty="0" err="1"/>
              <a:t>berücksichtigt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458FD-C67A-2642-C022-BB051F3AC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14DC0-D4AA-16B8-EF32-4DAC3940F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78594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E81D-D9E0-3742-B317-2C94EB3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 unsere Ergebnisse Evaluieren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B1919-16EF-DC39-3A4A-91DB114B7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 der Euklidischen Distanzen und die Zeit die benötigt wird um das Problem zu lösen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FBD8F8-AF59-1C5C-5CF8-E8AA96E8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1AE2-F75B-BCF8-F215-98425E2B0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89154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E81D-D9E0-3742-B317-2C94EB3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Uhrsprüngliche</a:t>
            </a:r>
            <a:r>
              <a:rPr lang="de-DE" dirty="0"/>
              <a:t> Plan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FBD8F8-AF59-1C5C-5CF8-E8AA96E8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1AE2-F75B-BCF8-F215-98425E2B0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A3899B77-161D-6F4A-547D-D08840319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59458"/>
              </p:ext>
            </p:extLst>
          </p:nvPr>
        </p:nvGraphicFramePr>
        <p:xfrm>
          <a:off x="838200" y="2185669"/>
          <a:ext cx="2880000" cy="292608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13817759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098056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283871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2850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25972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05535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588016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16471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635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5592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596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9697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519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25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746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18121"/>
                  </a:ext>
                </a:extLst>
              </a:tr>
            </a:tbl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9BFF67D5-AE36-CFB8-A2A0-5BA68948E9BA}"/>
              </a:ext>
            </a:extLst>
          </p:cNvPr>
          <p:cNvSpPr>
            <a:spLocks noChangeAspect="1"/>
          </p:cNvSpPr>
          <p:nvPr/>
        </p:nvSpPr>
        <p:spPr>
          <a:xfrm>
            <a:off x="1235698" y="2965627"/>
            <a:ext cx="270000" cy="27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B053749-B0F6-BE78-8BDE-EAB70757CA7D}"/>
              </a:ext>
            </a:extLst>
          </p:cNvPr>
          <p:cNvSpPr/>
          <p:nvPr/>
        </p:nvSpPr>
        <p:spPr>
          <a:xfrm>
            <a:off x="2296391" y="3299598"/>
            <a:ext cx="324000" cy="3225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FCCF894-0407-B300-6A39-B8EFC749DB0A}"/>
              </a:ext>
            </a:extLst>
          </p:cNvPr>
          <p:cNvSpPr>
            <a:spLocks noChangeAspect="1"/>
          </p:cNvSpPr>
          <p:nvPr/>
        </p:nvSpPr>
        <p:spPr>
          <a:xfrm>
            <a:off x="3045832" y="4430724"/>
            <a:ext cx="270000" cy="27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9CFAF2-BD7A-ED2D-2F78-169C11BBF221}"/>
              </a:ext>
            </a:extLst>
          </p:cNvPr>
          <p:cNvSpPr>
            <a:spLocks noChangeAspect="1"/>
          </p:cNvSpPr>
          <p:nvPr/>
        </p:nvSpPr>
        <p:spPr>
          <a:xfrm>
            <a:off x="1602206" y="4050385"/>
            <a:ext cx="270000" cy="27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BFE4085-71C4-ED9C-0670-4F381821CDE2}"/>
              </a:ext>
            </a:extLst>
          </p:cNvPr>
          <p:cNvSpPr>
            <a:spLocks noChangeAspect="1"/>
          </p:cNvSpPr>
          <p:nvPr/>
        </p:nvSpPr>
        <p:spPr>
          <a:xfrm>
            <a:off x="3044864" y="2598184"/>
            <a:ext cx="270000" cy="27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Google Shape;93;p18">
            <a:extLst>
              <a:ext uri="{FF2B5EF4-FFF2-40B4-BE49-F238E27FC236}">
                <a16:creationId xmlns:a16="http://schemas.microsoft.com/office/drawing/2014/main" id="{05FD4E65-4F10-E108-3669-BB0D9A30EDAA}"/>
              </a:ext>
            </a:extLst>
          </p:cNvPr>
          <p:cNvSpPr txBox="1">
            <a:spLocks/>
          </p:cNvSpPr>
          <p:nvPr/>
        </p:nvSpPr>
        <p:spPr>
          <a:xfrm>
            <a:off x="5652603" y="2185669"/>
            <a:ext cx="5701197" cy="3529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571500">
              <a:buClr>
                <a:srgbClr val="00ADEE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38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Enviroment</a:t>
            </a:r>
            <a:r>
              <a:rPr lang="de-DE" sz="3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: Open AI </a:t>
            </a:r>
            <a:r>
              <a:rPr lang="de-DE" sz="38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Gym</a:t>
            </a:r>
            <a:r>
              <a:rPr lang="de-DE" sz="3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, 2D Grid in die, die </a:t>
            </a:r>
            <a:r>
              <a:rPr lang="de-DE" sz="3800" dirty="0">
                <a:solidFill>
                  <a:srgbClr val="4472C4"/>
                </a:solidFill>
                <a:latin typeface="+mn-lt"/>
                <a:ea typeface="+mn-ea"/>
                <a:cs typeface="+mn-cs"/>
              </a:rPr>
              <a:t>Ziele</a:t>
            </a:r>
            <a:r>
              <a:rPr lang="de-DE" sz="3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der Datensets übertragen werden</a:t>
            </a:r>
          </a:p>
          <a:p>
            <a:pPr marL="685800" indent="-571500">
              <a:buClr>
                <a:srgbClr val="00ADEE"/>
              </a:buClr>
              <a:buSzPct val="100000"/>
              <a:buFont typeface="Arial" panose="020B0604020202020204" pitchFamily="34" charset="0"/>
              <a:buChar char="•"/>
            </a:pPr>
            <a:endParaRPr lang="de-DE" sz="38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685800" indent="-571500">
              <a:buClr>
                <a:srgbClr val="00ADEE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3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Agent</a:t>
            </a:r>
            <a:r>
              <a:rPr lang="de-DE" sz="3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de-DE" sz="38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Pytorch</a:t>
            </a:r>
            <a:r>
              <a:rPr lang="de-DE" sz="3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Deep Q Learning (DQN): </a:t>
            </a:r>
            <a:r>
              <a:rPr lang="de-DE" sz="38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actionspace</a:t>
            </a:r>
            <a:r>
              <a:rPr lang="de-DE" sz="3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= 4 (UP, DOWN, LEFT, RIGHT) </a:t>
            </a:r>
            <a:r>
              <a:rPr lang="de-DE" sz="38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observationspace</a:t>
            </a:r>
            <a:r>
              <a:rPr lang="de-DE" sz="3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soll skalierbar werden</a:t>
            </a:r>
          </a:p>
          <a:p>
            <a:pPr marL="457200" indent="-342900">
              <a:lnSpc>
                <a:spcPct val="200000"/>
              </a:lnSpc>
              <a:buSzPts val="1800"/>
              <a:buFont typeface="Arial"/>
              <a:buChar char="●"/>
            </a:pPr>
            <a:endParaRPr lang="de-D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0997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E81D-D9E0-3742-B317-2C94EB3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Uhrsprüngliche</a:t>
            </a:r>
            <a:r>
              <a:rPr lang="de-DE" dirty="0"/>
              <a:t> Zeitplan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B1919-16EF-DC39-3A4A-91DB114B7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Bis Kalender Woche 46 erste Version Environment  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Bis Kalender Woche 48 erste Version Agent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Kalender Woche 48 Zwischenstand 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Bis Kalenderwoche 49 Training Agent im Environment und dabei auftretende Fehler im Environment oder am Agent verbessern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Kalenderwoche 50 Puffer 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Bis Kalenderwoche 51 Evaluation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FBD8F8-AF59-1C5C-5CF8-E8AA96E8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1AE2-F75B-BCF8-F215-98425E2B0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7625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E81D-D9E0-3742-B317-2C94EB3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Uhrsprüngliche</a:t>
            </a:r>
            <a:r>
              <a:rPr lang="de-DE" dirty="0"/>
              <a:t> Zeitplan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B1919-16EF-DC39-3A4A-91DB114B7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Bis Kalender Woche 46 erste Version Environment  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Bis Kalender Woche 48 erste Version Agent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rgbClr val="00ADEE"/>
                </a:solidFill>
              </a:rPr>
              <a:t>Kalender Woche 48 Zwischenstand 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Bis Kalenderwoche 49 Training Agent im Environment und dabei auftretende Fehler im Environment oder am Agent verbessern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Kalenderwoche 50 Puffer </a:t>
            </a:r>
          </a:p>
          <a:p>
            <a:pPr marL="457200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de-DE" sz="3800" dirty="0">
                <a:solidFill>
                  <a:schemeClr val="dk1"/>
                </a:solidFill>
              </a:rPr>
              <a:t>Bis Kalenderwoche 51 Evaluation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FBD8F8-AF59-1C5C-5CF8-E8AA96E8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1AE2-F75B-BCF8-F215-98425E2B0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13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E81D-D9E0-3742-B317-2C94EB3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schon realisiert wurde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FEE3D24-12F1-FE6A-D25A-10F2401A6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0162"/>
            <a:ext cx="4449517" cy="435133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FBD8F8-AF59-1C5C-5CF8-E8AA96E8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1AE2-F75B-BCF8-F215-98425E2B0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2E7EF65-0404-48DF-B2C6-A282E4A10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788" y="1600162"/>
            <a:ext cx="44498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716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E81D-D9E0-3742-B317-2C94EB3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schon realisiert wurde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FBD8F8-AF59-1C5C-5CF8-E8AA96E8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1AE2-F75B-BCF8-F215-98425E2B0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600E84E-D81A-869C-F368-929533C7B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368" y="1309348"/>
            <a:ext cx="5136550" cy="4947807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41648DDC-F224-66A9-0B68-5DA9A1A39AC7}"/>
              </a:ext>
            </a:extLst>
          </p:cNvPr>
          <p:cNvSpPr txBox="1">
            <a:spLocks/>
          </p:cNvSpPr>
          <p:nvPr/>
        </p:nvSpPr>
        <p:spPr>
          <a:xfrm>
            <a:off x="5566034" y="5458190"/>
            <a:ext cx="1714743" cy="563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400" dirty="0"/>
              <a:t>Berlin52</a:t>
            </a:r>
          </a:p>
        </p:txBody>
      </p:sp>
    </p:spTree>
    <p:extLst>
      <p:ext uri="{BB962C8B-B14F-4D97-AF65-F5344CB8AC3E}">
        <p14:creationId xmlns:p14="http://schemas.microsoft.com/office/powerpoint/2010/main" val="32888589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E81D-D9E0-3742-B317-2C94EB3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nächsten Schritte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B1919-16EF-DC39-3A4A-91DB114B7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Agent </a:t>
            </a:r>
          </a:p>
          <a:p>
            <a:pPr lvl="1"/>
            <a:r>
              <a:rPr lang="de-DE" dirty="0"/>
              <a:t>Memory</a:t>
            </a:r>
          </a:p>
          <a:p>
            <a:pPr lvl="1"/>
            <a:r>
              <a:rPr lang="de-DE" dirty="0" err="1"/>
              <a:t>policies</a:t>
            </a:r>
            <a:endParaRPr lang="de-DE" dirty="0"/>
          </a:p>
          <a:p>
            <a:r>
              <a:rPr lang="de-DE" dirty="0"/>
              <a:t>Euklidische Distanz</a:t>
            </a:r>
          </a:p>
          <a:p>
            <a:r>
              <a:rPr lang="de-DE" dirty="0"/>
              <a:t>Environment 2.0</a:t>
            </a:r>
          </a:p>
          <a:p>
            <a:pPr lvl="1"/>
            <a:r>
              <a:rPr lang="de-DE" dirty="0"/>
              <a:t>Richtige Darstellung der Datensätze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FBD8F8-AF59-1C5C-5CF8-E8AA96E8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1AE2-F75B-BCF8-F215-98425E2B0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68262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AA9E-4655-4311-33CE-0FD1C1D3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Embedding Network </a:t>
            </a:r>
            <a:r>
              <a:rPr lang="en-US" dirty="0" err="1"/>
              <a:t>mit</a:t>
            </a:r>
            <a:r>
              <a:rPr lang="en-US" dirty="0"/>
              <a:t> Q-Learning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E9ED5-5619-4466-AE1B-EEAACF635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92CDC-2BD1-2FBC-A8AE-69265DA20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ABC07C8B-01DA-3C98-1EC9-3BB5771F0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80" y="1871842"/>
            <a:ext cx="10932287" cy="403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0933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5F0C-F7FE-D957-3C9F-B53E5707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E0C4-0EF1-8C4A-7688-4AD99880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Zustand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Distanzmatrix</a:t>
            </a:r>
          </a:p>
          <a:p>
            <a:pPr lvl="1"/>
            <a:r>
              <a:rPr lang="en-US" dirty="0" err="1"/>
              <a:t>Bisherige</a:t>
            </a:r>
            <a:r>
              <a:rPr lang="en-US" dirty="0"/>
              <a:t> </a:t>
            </a:r>
            <a:r>
              <a:rPr lang="en-US" dirty="0" err="1"/>
              <a:t>Teiltour</a:t>
            </a:r>
          </a:p>
          <a:p>
            <a:pPr lvl="1"/>
            <a:r>
              <a:rPr lang="en-US" dirty="0" err="1"/>
              <a:t>Knotenkoordinaten</a:t>
            </a:r>
          </a:p>
          <a:p>
            <a:pPr lvl="1"/>
            <a:endParaRPr lang="en-US" dirty="0"/>
          </a:p>
          <a:p>
            <a:r>
              <a:rPr lang="en-US" dirty="0"/>
              <a:t>Aktion: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besuchte</a:t>
            </a:r>
            <a:r>
              <a:rPr lang="en-US" dirty="0"/>
              <a:t> Knoten</a:t>
            </a:r>
          </a:p>
          <a:p>
            <a:endParaRPr lang="en-US" dirty="0"/>
          </a:p>
          <a:p>
            <a:r>
              <a:rPr lang="en-US" dirty="0" err="1"/>
              <a:t>Belohnung</a:t>
            </a:r>
            <a:r>
              <a:rPr lang="en-US" dirty="0"/>
              <a:t>: </a:t>
            </a:r>
            <a:r>
              <a:rPr lang="en-US" dirty="0" err="1"/>
              <a:t>Distanz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Knoten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11091-9A08-6381-EA9D-D42C9FF2E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Projektseminar Deep Learning – Jörn Hess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B1123-2DB4-99B9-A2B4-C9DFB291F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0AC738-1B29-48AB-8651-2BAD2FA1E765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4133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4">
      <a:majorFont>
        <a:latin typeface="Franklin Gothic Demi"/>
        <a:ea typeface=""/>
        <a:cs typeface=""/>
      </a:majorFont>
      <a:minorFont>
        <a:latin typeface="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Breitbild</PresentationFormat>
  <Paragraphs>94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Demi</vt:lpstr>
      <vt:lpstr>Franklin Gothic Demi (Überschriften)</vt:lpstr>
      <vt:lpstr>Office</vt:lpstr>
      <vt:lpstr>Office</vt:lpstr>
      <vt:lpstr>PowerPoint-Präsentation</vt:lpstr>
      <vt:lpstr>Der Uhrsprüngliche Plan</vt:lpstr>
      <vt:lpstr>Der Uhrsprüngliche Zeitplan</vt:lpstr>
      <vt:lpstr>Der Uhrsprüngliche Zeitplan</vt:lpstr>
      <vt:lpstr>Was schon realisiert wurde</vt:lpstr>
      <vt:lpstr>Was schon realisiert wurde</vt:lpstr>
      <vt:lpstr>Die nächsten Schritte </vt:lpstr>
      <vt:lpstr>Graph Embedding Network mit Q-Learning</vt:lpstr>
      <vt:lpstr>Q-Learning</vt:lpstr>
      <vt:lpstr>Graph Embedding (structure2vec)</vt:lpstr>
      <vt:lpstr>Baseline: MST</vt:lpstr>
      <vt:lpstr>Baseline: Christofides</vt:lpstr>
      <vt:lpstr>Baseline: 2-Opt</vt:lpstr>
      <vt:lpstr>Die nächsten Schritte</vt:lpstr>
      <vt:lpstr>Wie wir unsere Ergebnisse Evaluieren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Fleischer</dc:creator>
  <cp:lastModifiedBy>Fabian Fleischer</cp:lastModifiedBy>
  <cp:revision>1</cp:revision>
  <dcterms:created xsi:type="dcterms:W3CDTF">2022-06-09T14:57:32Z</dcterms:created>
  <dcterms:modified xsi:type="dcterms:W3CDTF">2022-11-28T13:33:25Z</dcterms:modified>
</cp:coreProperties>
</file>