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8B43-0D92-4AA8-87A6-3CABD12416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A493-B693-4139-8006-C15F66D67E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 rot="5400000">
            <a:off x="2236350" y="745842"/>
            <a:ext cx="249382" cy="2678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 rot="5400000">
            <a:off x="2236350" y="1128573"/>
            <a:ext cx="249382" cy="267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 rot="5400000">
            <a:off x="2236350" y="1511304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 rot="5400000">
            <a:off x="2236350" y="1894035"/>
            <a:ext cx="249382" cy="26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494969" y="126383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Vector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1266533" y="595747"/>
            <a:ext cx="498763" cy="1663103"/>
            <a:chOff x="1266533" y="595747"/>
            <a:chExt cx="498763" cy="1663103"/>
          </a:xfrm>
        </p:grpSpPr>
        <p:sp>
          <p:nvSpPr>
            <p:cNvPr id="4" name="Rechteck 3"/>
            <p:cNvSpPr/>
            <p:nvPr/>
          </p:nvSpPr>
          <p:spPr>
            <a:xfrm rot="5400000">
              <a:off x="1391224" y="713513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/>
            <p:cNvSpPr/>
            <p:nvPr/>
          </p:nvSpPr>
          <p:spPr>
            <a:xfrm rot="5400000">
              <a:off x="1391224" y="1106826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 rot="5400000">
              <a:off x="1391224" y="1500139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 rot="5400000">
              <a:off x="1391224" y="1893454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 rot="5400000">
              <a:off x="684363" y="1177917"/>
              <a:ext cx="1663103" cy="49876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2559625" y="719726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character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559625" y="722746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character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559624" y="1119874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integer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59624" y="1517002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double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59623" y="1914129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logical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755735" y="724346"/>
            <a:ext cx="347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c(“workshop”) 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755734" y="1124494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c(1, 2, 3, 4)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755734" y="1521622"/>
            <a:ext cx="23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c(1.5, 1.3, 1.4)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755733" y="1937222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c(TRUE, FALSE)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797625" y="23702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Data frame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6" name="Rechteck 55"/>
          <p:cNvSpPr/>
          <p:nvPr/>
        </p:nvSpPr>
        <p:spPr>
          <a:xfrm rot="5400000">
            <a:off x="1580576" y="2944098"/>
            <a:ext cx="249382" cy="2678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 rot="5400000">
            <a:off x="1580576" y="3337413"/>
            <a:ext cx="249382" cy="2678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 rot="5400000">
            <a:off x="1580576" y="3730729"/>
            <a:ext cx="249382" cy="2678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 rot="5400000">
            <a:off x="1580576" y="4124044"/>
            <a:ext cx="249382" cy="26785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bgerundetes Rechteck 59"/>
          <p:cNvSpPr/>
          <p:nvPr/>
        </p:nvSpPr>
        <p:spPr>
          <a:xfrm rot="5400000">
            <a:off x="873715" y="3408508"/>
            <a:ext cx="1663103" cy="49876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 rot="5400000">
            <a:off x="2185555" y="2957956"/>
            <a:ext cx="249382" cy="267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 rot="5400000">
            <a:off x="2185555" y="3351269"/>
            <a:ext cx="249382" cy="267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 rot="5400000">
            <a:off x="2185555" y="3744582"/>
            <a:ext cx="249382" cy="267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 rot="5400000">
            <a:off x="2185555" y="4137897"/>
            <a:ext cx="249382" cy="267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 rot="5400000">
            <a:off x="1478694" y="3422359"/>
            <a:ext cx="1663103" cy="49876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/>
          <p:cNvSpPr/>
          <p:nvPr/>
        </p:nvSpPr>
        <p:spPr>
          <a:xfrm rot="5400000">
            <a:off x="2762826" y="2953342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/>
          <p:cNvSpPr/>
          <p:nvPr/>
        </p:nvSpPr>
        <p:spPr>
          <a:xfrm rot="5400000">
            <a:off x="2762826" y="3346655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/>
          <p:cNvSpPr/>
          <p:nvPr/>
        </p:nvSpPr>
        <p:spPr>
          <a:xfrm rot="5400000">
            <a:off x="2762826" y="3739967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 68"/>
          <p:cNvSpPr/>
          <p:nvPr/>
        </p:nvSpPr>
        <p:spPr>
          <a:xfrm rot="5400000">
            <a:off x="2762826" y="4133281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bgerundetes Rechteck 69"/>
          <p:cNvSpPr/>
          <p:nvPr/>
        </p:nvSpPr>
        <p:spPr>
          <a:xfrm rot="5400000">
            <a:off x="2055965" y="3417745"/>
            <a:ext cx="1663103" cy="49876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bgerundetes Rechteck 70"/>
          <p:cNvSpPr/>
          <p:nvPr/>
        </p:nvSpPr>
        <p:spPr>
          <a:xfrm rot="5400000">
            <a:off x="1695449" y="2249635"/>
            <a:ext cx="1838038" cy="28251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feld 71"/>
          <p:cNvSpPr txBox="1"/>
          <p:nvPr/>
        </p:nvSpPr>
        <p:spPr>
          <a:xfrm>
            <a:off x="5769259" y="1304586"/>
            <a:ext cx="179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numeric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5630712" y="1116062"/>
            <a:ext cx="0" cy="76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H="1">
            <a:off x="5644571" y="1479162"/>
            <a:ext cx="1593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 rot="5400000">
            <a:off x="3367809" y="2957962"/>
            <a:ext cx="249382" cy="26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/>
          <p:cNvSpPr/>
          <p:nvPr/>
        </p:nvSpPr>
        <p:spPr>
          <a:xfrm rot="5400000">
            <a:off x="3367809" y="3351276"/>
            <a:ext cx="249382" cy="26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/>
          <p:cNvSpPr/>
          <p:nvPr/>
        </p:nvSpPr>
        <p:spPr>
          <a:xfrm rot="5400000">
            <a:off x="3367809" y="3744589"/>
            <a:ext cx="249382" cy="26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/>
          <p:cNvSpPr/>
          <p:nvPr/>
        </p:nvSpPr>
        <p:spPr>
          <a:xfrm rot="5400000">
            <a:off x="3367809" y="4137903"/>
            <a:ext cx="249382" cy="26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bgerundetes Rechteck 81"/>
          <p:cNvSpPr/>
          <p:nvPr/>
        </p:nvSpPr>
        <p:spPr>
          <a:xfrm rot="5400000">
            <a:off x="2660948" y="3422364"/>
            <a:ext cx="1663103" cy="49876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feld 82"/>
          <p:cNvSpPr txBox="1"/>
          <p:nvPr/>
        </p:nvSpPr>
        <p:spPr>
          <a:xfrm>
            <a:off x="2220956" y="4636070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List</a:t>
            </a:r>
            <a:endParaRPr lang="en-US" dirty="0">
              <a:latin typeface="Lucida Console" panose="020B0609040504020204" pitchFamily="49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2019023" y="4492063"/>
            <a:ext cx="498763" cy="1663103"/>
            <a:chOff x="1266533" y="595747"/>
            <a:chExt cx="498763" cy="1663103"/>
          </a:xfrm>
        </p:grpSpPr>
        <p:sp>
          <p:nvSpPr>
            <p:cNvPr id="93" name="Rechteck 92"/>
            <p:cNvSpPr/>
            <p:nvPr/>
          </p:nvSpPr>
          <p:spPr>
            <a:xfrm rot="5400000">
              <a:off x="1391224" y="713513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hteck 93"/>
            <p:cNvSpPr/>
            <p:nvPr/>
          </p:nvSpPr>
          <p:spPr>
            <a:xfrm rot="5400000">
              <a:off x="1391224" y="1106826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hteck 94"/>
            <p:cNvSpPr/>
            <p:nvPr/>
          </p:nvSpPr>
          <p:spPr>
            <a:xfrm rot="5400000">
              <a:off x="1391224" y="1500139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 95"/>
            <p:cNvSpPr/>
            <p:nvPr/>
          </p:nvSpPr>
          <p:spPr>
            <a:xfrm rot="5400000">
              <a:off x="1391224" y="1893454"/>
              <a:ext cx="249382" cy="26785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bgerundetes Rechteck 96"/>
            <p:cNvSpPr/>
            <p:nvPr/>
          </p:nvSpPr>
          <p:spPr>
            <a:xfrm rot="5400000">
              <a:off x="684363" y="1177917"/>
              <a:ext cx="1663103" cy="49876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1452420" y="5615715"/>
            <a:ext cx="1271149" cy="500490"/>
            <a:chOff x="2191327" y="5661895"/>
            <a:chExt cx="1271149" cy="500490"/>
          </a:xfrm>
        </p:grpSpPr>
        <p:sp>
          <p:nvSpPr>
            <p:cNvPr id="100" name="Rechteck 99"/>
            <p:cNvSpPr/>
            <p:nvPr/>
          </p:nvSpPr>
          <p:spPr>
            <a:xfrm rot="10800000">
              <a:off x="3084735" y="5779078"/>
              <a:ext cx="249382" cy="2678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 100"/>
            <p:cNvSpPr/>
            <p:nvPr/>
          </p:nvSpPr>
          <p:spPr>
            <a:xfrm rot="10800000">
              <a:off x="2691422" y="5779078"/>
              <a:ext cx="249382" cy="2678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 101"/>
            <p:cNvSpPr/>
            <p:nvPr/>
          </p:nvSpPr>
          <p:spPr>
            <a:xfrm rot="10800000">
              <a:off x="2298107" y="5779078"/>
              <a:ext cx="249382" cy="2678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bgerundetes Rechteck 102"/>
            <p:cNvSpPr/>
            <p:nvPr/>
          </p:nvSpPr>
          <p:spPr>
            <a:xfrm rot="10800000">
              <a:off x="2191327" y="5661895"/>
              <a:ext cx="1271149" cy="50049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eck 104"/>
          <p:cNvSpPr/>
          <p:nvPr/>
        </p:nvSpPr>
        <p:spPr>
          <a:xfrm rot="10800000">
            <a:off x="2723571" y="6281886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hteck 105"/>
          <p:cNvSpPr/>
          <p:nvPr/>
        </p:nvSpPr>
        <p:spPr>
          <a:xfrm rot="10800000">
            <a:off x="2330258" y="6281886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 rot="10800000">
            <a:off x="1936945" y="6281886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 rot="10800000">
            <a:off x="1543630" y="6281886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bgerundetes Rechteck 108"/>
          <p:cNvSpPr/>
          <p:nvPr/>
        </p:nvSpPr>
        <p:spPr>
          <a:xfrm rot="10800000">
            <a:off x="1436851" y="6166430"/>
            <a:ext cx="2525550" cy="49876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/>
          <p:cNvSpPr/>
          <p:nvPr/>
        </p:nvSpPr>
        <p:spPr>
          <a:xfrm rot="10800000">
            <a:off x="3116884" y="6281884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hteck 111"/>
          <p:cNvSpPr/>
          <p:nvPr/>
        </p:nvSpPr>
        <p:spPr>
          <a:xfrm rot="10800000">
            <a:off x="3510161" y="6285351"/>
            <a:ext cx="249382" cy="26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bgerundetes Rechteck 112"/>
          <p:cNvSpPr/>
          <p:nvPr/>
        </p:nvSpPr>
        <p:spPr>
          <a:xfrm rot="5400000">
            <a:off x="1751926" y="4362068"/>
            <a:ext cx="1838038" cy="30077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feld 113"/>
          <p:cNvSpPr txBox="1"/>
          <p:nvPr/>
        </p:nvSpPr>
        <p:spPr>
          <a:xfrm>
            <a:off x="4431721" y="6415648"/>
            <a:ext cx="33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… matrices and arrays 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Gülzau</dc:creator>
  <cp:lastModifiedBy>Fabian Gülzau</cp:lastModifiedBy>
  <cp:revision>4</cp:revision>
  <dcterms:created xsi:type="dcterms:W3CDTF">2019-05-16T18:34:05Z</dcterms:created>
  <dcterms:modified xsi:type="dcterms:W3CDTF">2019-05-16T19:02:14Z</dcterms:modified>
</cp:coreProperties>
</file>