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12"/>
  </p:notes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FB3A1-D10C-4A73-ACB4-727F827F2D03}" type="datetimeFigureOut">
              <a:rPr lang="es-MX" smtClean="0"/>
              <a:t>30/03/2015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73973-BB3A-4B3B-A1A8-E93D93D8C1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91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73973-BB3A-4B3B-A1A8-E93D93D8C185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483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En esta</a:t>
            </a:r>
            <a:r>
              <a:rPr lang="es-MX" baseline="0" dirty="0" smtClean="0"/>
              <a:t> parte de la presentación se pensó que una imagen puede brindar mas de mil palabras, no obstante es necesario hacer hincapié en cada uno de los puntos.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73973-BB3A-4B3B-A1A8-E93D93D8C185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9045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65CE-2DEF-46E4-97D0-672F9FBD617C}" type="datetime1">
              <a:rPr lang="es-MX" smtClean="0"/>
              <a:t>30/03/2015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52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5A03-B9F5-478F-96DC-280B75BA0908}" type="datetime1">
              <a:rPr lang="es-MX" smtClean="0"/>
              <a:t>30/03/2015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18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BF3B-DF53-44F5-B78C-BE64D818340E}" type="datetime1">
              <a:rPr lang="es-MX" smtClean="0"/>
              <a:t>30/03/2015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38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E952-1DD9-439A-93CF-655CD75E3A8D}" type="datetime1">
              <a:rPr lang="es-MX" smtClean="0"/>
              <a:t>30/03/2015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11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539E-1BDF-4673-87F8-2AAE3613AC44}" type="datetime1">
              <a:rPr lang="es-MX" smtClean="0"/>
              <a:t>30/03/2015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46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30C1-8F97-4529-A959-476EE8EC0F5B}" type="datetime1">
              <a:rPr lang="es-MX" smtClean="0"/>
              <a:t>30/03/2015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3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DFFA-D20B-47ED-984F-667C1156A6B9}" type="datetime1">
              <a:rPr lang="es-MX" smtClean="0"/>
              <a:t>30/03/2015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48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2E8E-CA88-4AC8-8BC4-11C8AAF26AC9}" type="datetime1">
              <a:rPr lang="es-MX" smtClean="0"/>
              <a:t>30/03/2015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30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B973-5011-4CC7-B768-BEBCAD334A9B}" type="datetime1">
              <a:rPr lang="es-MX" smtClean="0"/>
              <a:t>30/03/2015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76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3CF7-06C7-4597-8371-EA67C2A87A82}" type="datetime1">
              <a:rPr lang="es-MX" smtClean="0"/>
              <a:t>30/03/2015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85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BA82-FADE-4404-85A7-A679F3E35D1C}" type="datetime1">
              <a:rPr lang="es-MX" smtClean="0"/>
              <a:t>30/03/2015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04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839CE-3B2A-4E6E-94B1-D69D6B55B167}" type="datetime1">
              <a:rPr lang="es-MX" smtClean="0"/>
              <a:t>30/03/2015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1598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0"/>
            <a:ext cx="8825658" cy="3329581"/>
          </a:xfrm>
        </p:spPr>
        <p:txBody>
          <a:bodyPr/>
          <a:lstStyle/>
          <a:p>
            <a:r>
              <a:rPr lang="es-MX" sz="5400" dirty="0" smtClean="0"/>
              <a:t>INSTITUTO TECNOLÓGICO SUPERIOR ZACATECAS OCCIDENTE</a:t>
            </a:r>
            <a:endParaRPr lang="es-MX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3329581"/>
            <a:ext cx="8825658" cy="328416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s-MX" sz="2000" dirty="0" smtClean="0"/>
              <a:t>MATERIA: INGENIERIA DE SOFTWARE</a:t>
            </a:r>
          </a:p>
          <a:p>
            <a:pPr algn="l"/>
            <a:r>
              <a:rPr lang="es-MX" sz="2000" dirty="0" smtClean="0"/>
              <a:t>ACTIVIDAD: EXPO</a:t>
            </a:r>
            <a:endParaRPr lang="es-MX" sz="2000" dirty="0"/>
          </a:p>
          <a:p>
            <a:pPr algn="l"/>
            <a:r>
              <a:rPr lang="es-MX" sz="2000" dirty="0"/>
              <a:t>DOCENTE:</a:t>
            </a:r>
          </a:p>
          <a:p>
            <a:pPr algn="l"/>
            <a:r>
              <a:rPr lang="es-MX" sz="2000" dirty="0"/>
              <a:t>I.S.C. ERICKA JAZMÍN ROBLES </a:t>
            </a:r>
            <a:r>
              <a:rPr lang="es-MX" sz="2000" dirty="0" smtClean="0"/>
              <a:t>GÓMEZ</a:t>
            </a:r>
            <a:endParaRPr lang="es-MX" sz="2000" dirty="0"/>
          </a:p>
          <a:p>
            <a:pPr algn="l"/>
            <a:r>
              <a:rPr lang="es-MX" sz="2000" dirty="0"/>
              <a:t> ELABORADO POR: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2000" dirty="0" smtClean="0"/>
              <a:t>FABIAN </a:t>
            </a:r>
            <a:r>
              <a:rPr lang="es-MX" sz="2000" dirty="0"/>
              <a:t>ARMANDO HERRERA </a:t>
            </a:r>
            <a:r>
              <a:rPr lang="es-MX" sz="2000" dirty="0" smtClean="0"/>
              <a:t>AVALOS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2000" dirty="0" smtClean="0"/>
              <a:t>RUBEN GOMEZ BARRIENTOS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2000" dirty="0" smtClean="0"/>
              <a:t>OSIEL BARRIENTOS RAMIRES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2000" dirty="0" smtClean="0"/>
              <a:t>OSIEL CHAVEZ FLORES</a:t>
            </a:r>
          </a:p>
          <a:p>
            <a:pPr algn="l"/>
            <a:endParaRPr lang="es-MX" sz="2000" dirty="0" smtClean="0"/>
          </a:p>
          <a:p>
            <a:pPr algn="l"/>
            <a:endParaRPr lang="es-MX" sz="2000" dirty="0"/>
          </a:p>
          <a:p>
            <a:pPr algn="l"/>
            <a:endParaRPr lang="es-MX" sz="200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64C8-D031-4BDB-8C10-1E6A0BC61A37}" type="datetime1">
              <a:rPr lang="es-MX" smtClean="0"/>
              <a:t>30/03/2015</a:t>
            </a:fld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pic>
        <p:nvPicPr>
          <p:cNvPr id="7" name="irc_mi" descr="http://www.itszo.edu.mx/joomla/images/stories/Jaime/imagenes/logo%20finales2%20png.png"/>
          <p:cNvPicPr/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771" y="2903696"/>
            <a:ext cx="3072874" cy="30963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217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8687" y="2339699"/>
            <a:ext cx="10515600" cy="1325563"/>
          </a:xfrm>
        </p:spPr>
        <p:txBody>
          <a:bodyPr>
            <a:noAutofit/>
          </a:bodyPr>
          <a:lstStyle/>
          <a:p>
            <a:r>
              <a:rPr lang="es-MX" sz="13800" dirty="0" smtClean="0"/>
              <a:t>GRACIAS POR SU ATENCIÓN</a:t>
            </a:r>
            <a:endParaRPr lang="es-MX" sz="13800" dirty="0"/>
          </a:p>
        </p:txBody>
      </p:sp>
    </p:spTree>
    <p:extLst>
      <p:ext uri="{BB962C8B-B14F-4D97-AF65-F5344CB8AC3E}">
        <p14:creationId xmlns:p14="http://schemas.microsoft.com/office/powerpoint/2010/main" val="14194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Dar a conocer un avance del proyecto.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E952-1DD9-439A-93CF-655CD75E3A8D}" type="datetime1">
              <a:rPr lang="es-MX" smtClean="0"/>
              <a:t>30/03/2015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54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A lo largo de la presentación daremos a </a:t>
            </a:r>
            <a:r>
              <a:rPr lang="es-MX" dirty="0" smtClean="0"/>
              <a:t>conocer lo que son las metodologías y diseños que hemos usado al realizar el proyecto, su ciclo de vida, sus diagramas de clases de diseño y la arquitectura del sistema utilizada, además de que justificaremos el uso de cada una de estas variantes en la elaboración del mismo.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E952-1DD9-439A-93CF-655CD75E3A8D}" type="datetime1">
              <a:rPr lang="es-MX" smtClean="0"/>
              <a:t>30/03/2015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4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Metodologías y Modelos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Se tomo la metodología de cascada ya que esta se desarrolla progresivamente y nunca se mesclan ninguna de sus faces.</a:t>
            </a:r>
          </a:p>
          <a:p>
            <a:pPr marL="0" indent="0">
              <a:buNone/>
            </a:pPr>
            <a:r>
              <a:rPr lang="es-MX" dirty="0" smtClean="0"/>
              <a:t>La mayor desventaja al usar este modelo es que probablemente el cliente no plantee todo lo que necesita al principio y para implementar un requerimiento nuevo es bastante complicado ya que no se puede mover entre las fases.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E952-1DD9-439A-93CF-655CD75E3A8D}" type="datetime1">
              <a:rPr lang="es-MX" smtClean="0"/>
              <a:t>30/03/2015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10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Ciclo de vida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E952-1DD9-439A-93CF-655CD75E3A8D}" type="datetime1">
              <a:rPr lang="es-MX" smtClean="0"/>
              <a:t>30/03/2015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00281"/>
            <a:ext cx="10624930" cy="51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9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Diagrama de clases de diseño</a:t>
            </a:r>
            <a:endParaRPr lang="es-MX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95421"/>
            <a:ext cx="8968409" cy="5456197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E952-1DD9-439A-93CF-655CD75E3A8D}" type="datetime1">
              <a:rPr lang="es-MX" smtClean="0"/>
              <a:t>30/03/2015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72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Patrones de diseño</a:t>
            </a:r>
            <a:endParaRPr lang="es-MX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743450" cy="4305300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E952-1DD9-439A-93CF-655CD75E3A8D}" type="datetime1">
              <a:rPr lang="es-MX" smtClean="0"/>
              <a:t>30/03/2015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237" y="2151856"/>
            <a:ext cx="45910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68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Patrón de Alta cohesión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MX" dirty="0"/>
              <a:t>Las clases Tutor, Alumno y </a:t>
            </a:r>
            <a:r>
              <a:rPr lang="es-MX" dirty="0" err="1"/>
              <a:t>Psicologa</a:t>
            </a:r>
            <a:r>
              <a:rPr lang="es-MX" dirty="0"/>
              <a:t> son subclases de Usuario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La clase Alumno contiene datos personales, la clase Tutor y </a:t>
            </a:r>
            <a:r>
              <a:rPr lang="es-MX" dirty="0" err="1"/>
              <a:t>Psicologa</a:t>
            </a:r>
            <a:r>
              <a:rPr lang="es-MX" dirty="0"/>
              <a:t> conocen los datos personales de la clase Alumno.</a:t>
            </a:r>
          </a:p>
          <a:p>
            <a:pPr marL="0" indent="0">
              <a:buNone/>
            </a:pPr>
            <a:r>
              <a:rPr lang="es-MX" dirty="0"/>
              <a:t>La Clases Tutor y </a:t>
            </a:r>
            <a:r>
              <a:rPr lang="es-MX" dirty="0" err="1" smtClean="0"/>
              <a:t>Psicologa</a:t>
            </a:r>
            <a:r>
              <a:rPr lang="es-MX" dirty="0" smtClean="0"/>
              <a:t> </a:t>
            </a:r>
            <a:r>
              <a:rPr lang="es-MX" dirty="0"/>
              <a:t>generan reportes.</a:t>
            </a:r>
          </a:p>
          <a:p>
            <a:pPr marL="0" indent="0">
              <a:buNone/>
            </a:pPr>
            <a:r>
              <a:rPr lang="es-MX" dirty="0"/>
              <a:t>La clase Actividad puede ser manipulada por las clases </a:t>
            </a:r>
            <a:r>
              <a:rPr lang="es-MX" dirty="0" err="1" smtClean="0"/>
              <a:t>Psicologa</a:t>
            </a:r>
            <a:r>
              <a:rPr lang="es-MX" dirty="0" smtClean="0"/>
              <a:t> </a:t>
            </a:r>
            <a:r>
              <a:rPr lang="es-MX" dirty="0"/>
              <a:t>y Tutor.</a:t>
            </a:r>
          </a:p>
          <a:p>
            <a:pPr marL="0" indent="0">
              <a:buNone/>
            </a:pPr>
            <a:r>
              <a:rPr lang="es-MX" dirty="0"/>
              <a:t>La clase Reportes puede ser manipulada por las clases </a:t>
            </a:r>
            <a:r>
              <a:rPr lang="es-MX" dirty="0" err="1"/>
              <a:t>Psicologa</a:t>
            </a:r>
            <a:r>
              <a:rPr lang="es-MX" dirty="0"/>
              <a:t> y Tutor.</a:t>
            </a:r>
          </a:p>
          <a:p>
            <a:pPr marL="0" indent="0">
              <a:buNone/>
            </a:pPr>
            <a:r>
              <a:rPr lang="es-MX" dirty="0"/>
              <a:t>Las clases </a:t>
            </a:r>
            <a:r>
              <a:rPr lang="es-MX" dirty="0" err="1" smtClean="0"/>
              <a:t>Psicologa</a:t>
            </a:r>
            <a:r>
              <a:rPr lang="es-MX" dirty="0" smtClean="0"/>
              <a:t> </a:t>
            </a:r>
            <a:r>
              <a:rPr lang="es-MX" dirty="0"/>
              <a:t>y Tutor son las únicas que pueden manipular la clase </a:t>
            </a:r>
            <a:r>
              <a:rPr lang="es-MX" dirty="0" err="1"/>
              <a:t>Tutorias</a:t>
            </a:r>
            <a:r>
              <a:rPr lang="es-MX" dirty="0"/>
              <a:t>. </a:t>
            </a: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E952-1DD9-439A-93CF-655CD75E3A8D}" type="datetime1">
              <a:rPr lang="es-MX" smtClean="0"/>
              <a:t>30/03/2015</a:t>
            </a:fld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404" y="2320758"/>
            <a:ext cx="2134603" cy="148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45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Arquitectura del sistema</a:t>
            </a:r>
            <a:endParaRPr lang="es-MX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0730" y="185054"/>
            <a:ext cx="3554895" cy="6536421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E952-1DD9-439A-93CF-655CD75E3A8D}" type="datetime1">
              <a:rPr lang="es-MX" smtClean="0"/>
              <a:t>30/03/2015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26587"/>
      </p:ext>
    </p:extLst>
  </p:cSld>
  <p:clrMapOvr>
    <a:masterClrMapping/>
  </p:clrMapOvr>
</p:sld>
</file>

<file path=ppt/theme/theme1.xml><?xml version="1.0" encoding="utf-8"?>
<a:theme xmlns:a="http://schemas.openxmlformats.org/drawingml/2006/main" name="ubuntu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buntu" id="{82A00345-42B5-408B-B8E7-CB111C68BEDF}" vid="{A8351325-DA4C-48A8-A3A1-AC7274244C3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ubuntu</Template>
  <TotalTime>414</TotalTime>
  <Words>318</Words>
  <Application>Microsoft Office PowerPoint</Application>
  <PresentationFormat>Panorámica</PresentationFormat>
  <Paragraphs>48</Paragraphs>
  <Slides>10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ubuntu</vt:lpstr>
      <vt:lpstr>INSTITUTO TECNOLÓGICO SUPERIOR ZACATECAS OCCIDENTE</vt:lpstr>
      <vt:lpstr>OBJETIVO</vt:lpstr>
      <vt:lpstr>INTRODUCCIÓN</vt:lpstr>
      <vt:lpstr>Metodologías y Modelos </vt:lpstr>
      <vt:lpstr>Ciclo de vida</vt:lpstr>
      <vt:lpstr>Diagrama de clases de diseño</vt:lpstr>
      <vt:lpstr>Patrones de diseño</vt:lpstr>
      <vt:lpstr>Patrón de Alta cohesión </vt:lpstr>
      <vt:lpstr>Arquitectura del sistema</vt:lpstr>
      <vt:lpstr>GRACIAS POR SU ATENCIÓN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INSTITUTO TECNOLÓGICO SUPERIOR ZACATECAS OCCIDENTE</dc:title>
  <dc:creator>Fabian</dc:creator>
  <cp:lastModifiedBy>Fabian</cp:lastModifiedBy>
  <cp:revision>71</cp:revision>
  <dcterms:created xsi:type="dcterms:W3CDTF">2015-03-10T10:14:51Z</dcterms:created>
  <dcterms:modified xsi:type="dcterms:W3CDTF">2015-03-30T18:37:38Z</dcterms:modified>
</cp:coreProperties>
</file>